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738" r:id="rId4"/>
    <p:sldMasterId id="2147483774" r:id="rId5"/>
    <p:sldMasterId id="2147483834" r:id="rId6"/>
  </p:sldMasterIdLst>
  <p:notesMasterIdLst>
    <p:notesMasterId r:id="rId40"/>
  </p:notesMasterIdLst>
  <p:sldIdLst>
    <p:sldId id="256" r:id="rId7"/>
    <p:sldId id="258" r:id="rId8"/>
    <p:sldId id="257" r:id="rId9"/>
    <p:sldId id="410" r:id="rId10"/>
    <p:sldId id="411" r:id="rId11"/>
    <p:sldId id="412" r:id="rId12"/>
    <p:sldId id="1601" r:id="rId13"/>
    <p:sldId id="1674" r:id="rId14"/>
    <p:sldId id="1600" r:id="rId15"/>
    <p:sldId id="1221" r:id="rId16"/>
    <p:sldId id="1602" r:id="rId17"/>
    <p:sldId id="1650" r:id="rId18"/>
    <p:sldId id="1604" r:id="rId19"/>
    <p:sldId id="1688" r:id="rId20"/>
    <p:sldId id="1611" r:id="rId21"/>
    <p:sldId id="1714" r:id="rId22"/>
    <p:sldId id="1616" r:id="rId23"/>
    <p:sldId id="1687" r:id="rId24"/>
    <p:sldId id="1706" r:id="rId25"/>
    <p:sldId id="1705" r:id="rId26"/>
    <p:sldId id="1707" r:id="rId27"/>
    <p:sldId id="1708" r:id="rId28"/>
    <p:sldId id="1709" r:id="rId29"/>
    <p:sldId id="1710" r:id="rId30"/>
    <p:sldId id="1684" r:id="rId31"/>
    <p:sldId id="1696" r:id="rId32"/>
    <p:sldId id="1711" r:id="rId33"/>
    <p:sldId id="1712" r:id="rId34"/>
    <p:sldId id="1649" r:id="rId35"/>
    <p:sldId id="1704" r:id="rId36"/>
    <p:sldId id="1618" r:id="rId37"/>
    <p:sldId id="1673" r:id="rId38"/>
    <p:sldId id="1624" r:id="rId3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am Fawzi Moh'D Essous" initials="AFME" lastIdx="3" clrIdx="0">
    <p:extLst>
      <p:ext uri="{19B8F6BF-5375-455C-9EA6-DF929625EA0E}">
        <p15:presenceInfo xmlns:p15="http://schemas.microsoft.com/office/powerpoint/2012/main" userId="S::AE2838@moe.gov.ae::b6eb5d63-ca58-4dce-a7a7-5fa64acc3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C04"/>
    <a:srgbClr val="DCBF7E"/>
    <a:srgbClr val="E1C88F"/>
    <a:srgbClr val="E8E8E8"/>
    <a:srgbClr val="FFF500"/>
    <a:srgbClr val="6699FF"/>
    <a:srgbClr val="DBBD7B"/>
    <a:srgbClr val="E5D1A3"/>
    <a:srgbClr val="EDDDBD"/>
    <a:srgbClr val="F0E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0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D569446-3901-43C0-8079-0E7F114BC296}" type="datetimeFigureOut">
              <a:rPr lang="ar-AE" smtClean="0"/>
              <a:t>23/08/1442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7233805-1ECB-412E-BA3A-0DD0103F27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083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0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6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4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2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2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8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1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5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3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0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47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69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4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1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1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5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3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2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6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1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40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2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5669E-DA82-4B85-A71E-2CA9FE8BB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D2B525D-728E-414E-91F9-68101618C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85322E-6E99-4E47-9BAD-8EAF9BD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C2BAB8-22D0-4E16-8D7A-FAEBEF50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A60007-9BA0-4EEA-84B7-334868DB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554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7F6EDE-9741-4566-866C-6D582912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7EB9C-091C-4610-9BD3-CDD2517D8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287A76-87A0-4C3C-B9F0-CD563F3B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716265-1CC7-4478-BA23-821E1EDE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95C26A-5896-43B4-BB13-872369C4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91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70F901-C706-467B-A25D-E270616D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81F8AD-B842-406F-8839-206C37B9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64FBC1-571A-4465-B73D-F34E81DC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899FDB-457A-4F89-97D8-611BF11D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17607C-BB24-49CE-A2F8-0C6823A7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16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E64844-9CF5-48EC-B916-BFA3CC2A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AC7B4C-E001-4BC5-9A0D-1B9981839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7D823CF-C165-48F4-B5A3-8386C15D5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720A2E-E4A0-4B5D-9A6C-9DB7696A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8807CF-F83C-4693-850D-437B47C1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41BC1E-E9CD-442E-B695-C7C74E43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780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3041C7-463A-416E-97BD-18A75FC8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5F16F73-263E-40C6-B60C-59258C819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91C6C8-C567-448E-9C8F-B3A914DCB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F3484F-174F-4124-94FA-10406CB66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B558045-1B56-4CB6-BB8D-3B8221E37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3C53C51-63A9-4AE6-94B7-BEC68DD1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B7578F-EFD8-46E0-9348-CE9E71E9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55A637-0400-4693-A6E4-19799F38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9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AF8A1D-968C-488A-A8F2-E43AF71A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E033FD1-971A-4242-B852-BD011D28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1DDEF2-1BC9-4DF0-9348-2F2DCD4F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39263A1-67E8-41A8-92EF-C44AD98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0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445F01F-60D1-417C-A3DC-6F684199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7231B7-7399-496A-AF30-B09C8070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5F4D9D-7C90-4561-BBD4-1C3CD581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8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123B37-90C6-4BA8-AD9B-F2809A37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A85D23-FDED-4DAA-907D-DA376EEC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2ED389F-D24B-4549-A67C-F8A47850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E34111-5953-4BCE-908E-1F4F81DA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53DE19D-E0DB-4C48-8766-77975A1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7C6888-6145-4A69-845E-39B73755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429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E58FB0-D350-48A2-96A4-323A467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B428FF-1F5C-47C5-92C5-5C9A58834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7D26B1-0B6D-41DD-A8CC-34683D93F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B72808-6DA0-4715-AF66-6AF58341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91F17C6-D943-4D50-A97F-A5DA587F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FBF1BC-EEFB-4BB9-841F-401AC22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55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9F4ADD-C790-43A2-BB5F-106AE8C2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BAD019-41D6-46B7-B547-CB4497F4A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DF7E69-A9FE-4711-A289-FBB57D67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1B5DED-8040-4366-80A5-0A2F3740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1C1351-1882-4822-9B69-98CCE102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77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D761A-421E-4D26-9D7E-A93F286F8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017DDC1-AF78-4C20-844D-13162CA5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A0DCFA-717B-417A-BA10-DCFDABAE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68F5A2-7F52-48BF-9B0B-5D0D8734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E66524-BAE6-4A9C-A072-35A75288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96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05534C-9039-4E33-9881-04E2F6A49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FD2619-F080-44EA-9963-30E75C5AD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AE33C1-819B-48D5-BF59-952E1C2E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6A2B23-D0DE-474A-AEA1-4177F0A1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CD225B-C95F-4363-83F8-95166839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28884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992416-2B88-403C-AE3F-BBF76BE9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EE8038-95A2-46D6-84CF-3A8D38B08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0B39C0-EFAC-4C42-A553-DE0CCD4C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9C28C5-AC8F-4040-A6CB-423082EF9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D72D7F-AC4A-4CD2-8022-4E20F848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08357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2E8C41-C815-45CE-B2E6-DFA67C5E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20868B3-660F-4A88-A241-FEB9C1821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7F7028-8012-4F94-9612-25F154E7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41B8E5-3830-4B5F-9E08-A8A76DFD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DB2C1-69AD-40D5-B3A3-46407FF6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52796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86DDCD-8458-4334-887F-6113F498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DAD040F-5448-4895-A176-15C12D0E5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EA863E4-A402-411E-BDAF-20E3D0411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F57BE4-F468-463A-9EEB-76B623EB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E7FE68F-88B7-4961-84E2-E885D4C5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693B44-8CE2-40B3-8043-1DEFDF4B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275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4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45683A-1956-4748-B9C1-D46D926C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1922CA-337B-4016-BDE1-8BE01C0AD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ED5A81-140A-4DDF-ABD3-24202CEDC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05279B3-3FAD-4CF4-B098-520A45CB4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D8E8B15-80F0-42E9-AD83-DC86337D9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9CDED42-6B24-4B60-B7FB-F7CB678B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FD1764F-6D7E-4B4B-9255-AD673CE4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B53D7F3-7ACD-4387-8D5E-435C6C62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25179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206C90-CA59-4B0C-BC64-2EA4DD81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7147ED2-9197-416A-B2BD-DEBBF69D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6F9F400-FE39-4274-A405-A1789EA5A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8F1EBDF-A873-4245-BBD5-43035ED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97893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81046F-A398-492A-9FF7-E16E52CA3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9790FD0-C553-4E5D-8DE7-E11909EE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58502D5-FD0F-4937-BE74-628D64B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66028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90BC44-75F9-4B7E-AF80-130195EF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23F4F7-20AA-4803-A092-7615D074F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6575792-3DBD-4937-9077-E6409EAF3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04BEE5-AFCF-415A-B06D-21B4738E0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8DF634-132C-4858-BB8A-F9AE18A3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882CD8-0D2E-4F2A-B26C-C3E047BB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54303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33F903-155C-4404-B2BB-71D35249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4D3713-456E-456D-BCB0-8DD2558E7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D5ABF61-7022-4D8A-9EBC-1F345E0F1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99E65BE-726E-4F9F-9842-513D63F6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11FC60E-8841-4AC0-9E2E-75C72D98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E9B0438-3DEE-4C82-ADDD-0758FB3E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949569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0D9A44-45BC-45BE-B825-1919BC41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4A3155F-6773-4EB5-9712-BBE7AF35C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9E68264-6B7E-41A0-9AB2-CDDBA1296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A01F92-3293-4BA7-9805-DD700DB6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909A34-510C-4E73-AF8B-54173889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50892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C666E26-0D54-4F97-81F6-D249653C9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E08FD2A-6D80-474C-A74E-A7B3A7A5E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5F2D18-783D-40C3-B398-ECC96AC5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2BE3E1-1E40-4C14-9679-16EC52D0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0F8E8F-1E52-4CA6-BF22-4D60626B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567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B58FF-A9F4-4F3A-A767-C7AACE614F1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144A77-99F4-4480-8321-D560AE94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07DE9D-F220-4608-89EE-CF3B6AE1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025529-BB71-4B68-8ADF-62F6F1E4B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30A7-2885-449A-98A5-164CB632642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111023-6ADA-4524-8313-3E5EC1DEF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A40661-2E3B-4863-A1D2-0DF826BE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96E5587-A132-4ABB-B273-D73CE0D8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325F8FE-874C-4AB0-BCF7-2200F507F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9E123B-209E-46E3-B94B-DEC7E23F1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213CA-341C-426C-927B-FFCF88F9FE28}" type="datetimeFigureOut">
              <a:rPr lang="ar-EG" smtClean="0"/>
              <a:t>23/08/1442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33DF32-9C67-4A3E-A90A-2282C458F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CF58F9-5A2B-44EC-9501-DC8FB1D07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F1126-30A9-4170-BD85-AB2B131B02D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4971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19.gif"/><Relationship Id="rId39" Type="http://schemas.openxmlformats.org/officeDocument/2006/relationships/slide" Target="slide3.xml"/><Relationship Id="rId21" Type="http://schemas.openxmlformats.org/officeDocument/2006/relationships/image" Target="../media/image15.jfif"/><Relationship Id="rId34" Type="http://schemas.openxmlformats.org/officeDocument/2006/relationships/image" Target="../media/image27.jpeg"/><Relationship Id="rId42" Type="http://schemas.openxmlformats.org/officeDocument/2006/relationships/slide" Target="slide2.xml"/><Relationship Id="rId47" Type="http://schemas.openxmlformats.org/officeDocument/2006/relationships/image" Target="../media/image33.png"/><Relationship Id="rId50" Type="http://schemas.openxmlformats.org/officeDocument/2006/relationships/image" Target="../media/image34.png"/><Relationship Id="rId55" Type="http://schemas.openxmlformats.org/officeDocument/2006/relationships/image" Target="../media/image380.png"/><Relationship Id="rId63" Type="http://schemas.openxmlformats.org/officeDocument/2006/relationships/slide" Target="slide8.xml"/><Relationship Id="rId7" Type="http://schemas.openxmlformats.org/officeDocument/2006/relationships/hyperlink" Target="https://www.pexels.com/photo/amazing-blue-blue-sky-clouds-315055/" TargetMode="External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4.gif"/><Relationship Id="rId29" Type="http://schemas.openxmlformats.org/officeDocument/2006/relationships/image" Target="../media/image22.jpeg"/><Relationship Id="rId41" Type="http://schemas.openxmlformats.org/officeDocument/2006/relationships/image" Target="../media/image31.png"/><Relationship Id="rId54" Type="http://schemas.openxmlformats.org/officeDocument/2006/relationships/slide" Target="slide7.xml"/><Relationship Id="rId62" Type="http://schemas.openxmlformats.org/officeDocument/2006/relationships/image" Target="../media/image38.png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11" Type="http://schemas.openxmlformats.org/officeDocument/2006/relationships/hyperlink" Target="https://www.deviantart.com/puffolotti4iji/art/Strong-wind-moving-tree-2-743395031" TargetMode="External"/><Relationship Id="rId24" Type="http://schemas.openxmlformats.org/officeDocument/2006/relationships/image" Target="../media/image18.png"/><Relationship Id="rId32" Type="http://schemas.openxmlformats.org/officeDocument/2006/relationships/image" Target="../media/image25.jpeg"/><Relationship Id="rId37" Type="http://schemas.openxmlformats.org/officeDocument/2006/relationships/image" Target="../media/image29.png"/><Relationship Id="rId40" Type="http://schemas.openxmlformats.org/officeDocument/2006/relationships/image" Target="../media/image29.png"/><Relationship Id="rId45" Type="http://schemas.openxmlformats.org/officeDocument/2006/relationships/slide" Target="slide4.xml"/><Relationship Id="rId53" Type="http://schemas.openxmlformats.org/officeDocument/2006/relationships/image" Target="../media/image35.png"/><Relationship Id="rId58" Type="http://schemas.openxmlformats.org/officeDocument/2006/relationships/image" Target="../media/image360.png"/><Relationship Id="rId5" Type="http://schemas.openxmlformats.org/officeDocument/2006/relationships/image" Target="../media/image2.jpeg"/><Relationship Id="rId15" Type="http://schemas.openxmlformats.org/officeDocument/2006/relationships/image" Target="../media/image9.png"/><Relationship Id="rId23" Type="http://schemas.openxmlformats.org/officeDocument/2006/relationships/image" Target="../media/image17.jpg"/><Relationship Id="rId28" Type="http://schemas.openxmlformats.org/officeDocument/2006/relationships/image" Target="../media/image21.jpeg"/><Relationship Id="rId36" Type="http://schemas.microsoft.com/office/2007/relationships/hdphoto" Target="../media/hdphoto2.wdp"/><Relationship Id="rId49" Type="http://schemas.openxmlformats.org/officeDocument/2006/relationships/image" Target="../media/image331.png"/><Relationship Id="rId57" Type="http://schemas.openxmlformats.org/officeDocument/2006/relationships/slide" Target="slide9.xml"/><Relationship Id="rId61" Type="http://schemas.openxmlformats.org/officeDocument/2006/relationships/image" Target="../media/image37.png"/><Relationship Id="rId10" Type="http://schemas.openxmlformats.org/officeDocument/2006/relationships/image" Target="../media/image6.gif"/><Relationship Id="rId19" Type="http://schemas.openxmlformats.org/officeDocument/2006/relationships/image" Target="../media/image13.jpeg"/><Relationship Id="rId31" Type="http://schemas.openxmlformats.org/officeDocument/2006/relationships/image" Target="../media/image24.jpeg"/><Relationship Id="rId44" Type="http://schemas.openxmlformats.org/officeDocument/2006/relationships/image" Target="../media/image32.png"/><Relationship Id="rId52" Type="http://schemas.openxmlformats.org/officeDocument/2006/relationships/image" Target="../media/image330.png"/><Relationship Id="rId6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image" Target="../media/image5.jpeg"/><Relationship Id="rId14" Type="http://schemas.microsoft.com/office/2007/relationships/hdphoto" Target="../media/hdphoto1.wdp"/><Relationship Id="rId22" Type="http://schemas.openxmlformats.org/officeDocument/2006/relationships/image" Target="../media/image16.jpg"/><Relationship Id="rId27" Type="http://schemas.openxmlformats.org/officeDocument/2006/relationships/image" Target="../media/image20.png"/><Relationship Id="rId30" Type="http://schemas.openxmlformats.org/officeDocument/2006/relationships/image" Target="../media/image23.jpg"/><Relationship Id="rId35" Type="http://schemas.openxmlformats.org/officeDocument/2006/relationships/image" Target="../media/image28.png"/><Relationship Id="rId43" Type="http://schemas.openxmlformats.org/officeDocument/2006/relationships/image" Target="../media/image300.png"/><Relationship Id="rId48" Type="http://schemas.openxmlformats.org/officeDocument/2006/relationships/slide" Target="slide5.xml"/><Relationship Id="rId56" Type="http://schemas.openxmlformats.org/officeDocument/2006/relationships/image" Target="../media/image36.png"/><Relationship Id="rId64" Type="http://schemas.openxmlformats.org/officeDocument/2006/relationships/image" Target="../media/image38.png"/><Relationship Id="rId8" Type="http://schemas.openxmlformats.org/officeDocument/2006/relationships/image" Target="../media/image4.jpeg"/><Relationship Id="rId51" Type="http://schemas.openxmlformats.org/officeDocument/2006/relationships/slide" Target="slide6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7.jpg"/><Relationship Id="rId17" Type="http://schemas.openxmlformats.org/officeDocument/2006/relationships/image" Target="../media/image11.png"/><Relationship Id="rId25" Type="http://schemas.openxmlformats.org/officeDocument/2006/relationships/hyperlink" Target="http://www.pngmart.com/image/tag/sign" TargetMode="External"/><Relationship Id="rId33" Type="http://schemas.openxmlformats.org/officeDocument/2006/relationships/image" Target="../media/image26.jpeg"/><Relationship Id="rId46" Type="http://schemas.openxmlformats.org/officeDocument/2006/relationships/image" Target="../media/image350.png"/><Relationship Id="rId5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gif"/><Relationship Id="rId26" Type="http://schemas.openxmlformats.org/officeDocument/2006/relationships/image" Target="../media/image23.jpg"/><Relationship Id="rId39" Type="http://schemas.openxmlformats.org/officeDocument/2006/relationships/image" Target="../media/image53.png"/><Relationship Id="rId252" Type="http://schemas.openxmlformats.org/officeDocument/2006/relationships/image" Target="../media/image58.png"/><Relationship Id="rId21" Type="http://schemas.openxmlformats.org/officeDocument/2006/relationships/image" Target="../media/image17.jpg"/><Relationship Id="rId125" Type="http://schemas.openxmlformats.org/officeDocument/2006/relationships/slide" Target="slide29.xml"/><Relationship Id="rId345" Type="http://schemas.openxmlformats.org/officeDocument/2006/relationships/image" Target="../media/image60.png"/><Relationship Id="rId353" Type="http://schemas.openxmlformats.org/officeDocument/2006/relationships/image" Target="../media/image64.png"/><Relationship Id="rId358" Type="http://schemas.openxmlformats.org/officeDocument/2006/relationships/slide" Target="slide22.xml"/><Relationship Id="rId361" Type="http://schemas.openxmlformats.org/officeDocument/2006/relationships/image" Target="../media/image68.png"/><Relationship Id="rId366" Type="http://schemas.openxmlformats.org/officeDocument/2006/relationships/image" Target="../media/image71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9" Type="http://schemas.openxmlformats.org/officeDocument/2006/relationships/image" Target="../media/image26.jpeg"/><Relationship Id="rId250" Type="http://schemas.openxmlformats.org/officeDocument/2006/relationships/slide" Target="slide12.xml"/><Relationship Id="rId11" Type="http://schemas.openxmlformats.org/officeDocument/2006/relationships/image" Target="../media/image8.png"/><Relationship Id="rId24" Type="http://schemas.openxmlformats.org/officeDocument/2006/relationships/image" Target="../media/image21.jpeg"/><Relationship Id="rId32" Type="http://schemas.microsoft.com/office/2007/relationships/hdphoto" Target="../media/hdphoto2.wdp"/><Relationship Id="rId37" Type="http://schemas.openxmlformats.org/officeDocument/2006/relationships/slide" Target="slide13.xml"/><Relationship Id="rId45" Type="http://schemas.openxmlformats.org/officeDocument/2006/relationships/image" Target="../media/image55.png"/><Relationship Id="rId123" Type="http://schemas.openxmlformats.org/officeDocument/2006/relationships/image" Target="../media/image550.png"/><Relationship Id="rId343" Type="http://schemas.openxmlformats.org/officeDocument/2006/relationships/image" Target="../media/image59.png"/><Relationship Id="rId348" Type="http://schemas.openxmlformats.org/officeDocument/2006/relationships/slide" Target="slide17.xml"/><Relationship Id="rId356" Type="http://schemas.openxmlformats.org/officeDocument/2006/relationships/slide" Target="slide21.xml"/><Relationship Id="rId364" Type="http://schemas.openxmlformats.org/officeDocument/2006/relationships/image" Target="../media/image70.png"/><Relationship Id="rId369" Type="http://schemas.openxmlformats.org/officeDocument/2006/relationships/slide" Target="slide28.xml"/><Relationship Id="rId5" Type="http://schemas.openxmlformats.org/officeDocument/2006/relationships/hyperlink" Target="https://www.pexels.com/photo/amazing-blue-blue-sky-clouds-315055/" TargetMode="External"/><Relationship Id="rId351" Type="http://schemas.openxmlformats.org/officeDocument/2006/relationships/image" Target="../media/image63.png"/><Relationship Id="rId10" Type="http://schemas.openxmlformats.org/officeDocument/2006/relationships/image" Target="../media/image7.jpg"/><Relationship Id="rId19" Type="http://schemas.openxmlformats.org/officeDocument/2006/relationships/image" Target="../media/image15.jfif"/><Relationship Id="rId31" Type="http://schemas.openxmlformats.org/officeDocument/2006/relationships/image" Target="../media/image28.png"/><Relationship Id="rId44" Type="http://schemas.openxmlformats.org/officeDocument/2006/relationships/image" Target="../media/image520.png"/><Relationship Id="rId122" Type="http://schemas.openxmlformats.org/officeDocument/2006/relationships/slide" Target="slide31.xml"/><Relationship Id="rId342" Type="http://schemas.openxmlformats.org/officeDocument/2006/relationships/image" Target="../media/image700.png"/><Relationship Id="rId350" Type="http://schemas.openxmlformats.org/officeDocument/2006/relationships/slide" Target="slide18.xml"/><Relationship Id="rId355" Type="http://schemas.openxmlformats.org/officeDocument/2006/relationships/image" Target="../media/image65.png"/><Relationship Id="rId363" Type="http://schemas.openxmlformats.org/officeDocument/2006/relationships/slide" Target="slide25.xml"/><Relationship Id="rId368" Type="http://schemas.openxmlformats.org/officeDocument/2006/relationships/image" Target="../media/image72.png"/><Relationship Id="rId371" Type="http://schemas.openxmlformats.org/officeDocument/2006/relationships/slide" Target="slide30.xml"/><Relationship Id="rId4" Type="http://schemas.openxmlformats.org/officeDocument/2006/relationships/image" Target="../media/image3.jpeg"/><Relationship Id="rId9" Type="http://schemas.openxmlformats.org/officeDocument/2006/relationships/hyperlink" Target="https://www.deviantart.com/puffolotti4iji/art/Strong-wind-moving-tree-2-743395031" TargetMode="External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Relationship Id="rId43" Type="http://schemas.openxmlformats.org/officeDocument/2006/relationships/slide" Target="slide15.xml"/><Relationship Id="rId126" Type="http://schemas.openxmlformats.org/officeDocument/2006/relationships/image" Target="../media/image560.png"/><Relationship Id="rId346" Type="http://schemas.openxmlformats.org/officeDocument/2006/relationships/slide" Target="slide16.xml"/><Relationship Id="rId354" Type="http://schemas.openxmlformats.org/officeDocument/2006/relationships/slide" Target="slide20.xml"/><Relationship Id="rId359" Type="http://schemas.openxmlformats.org/officeDocument/2006/relationships/image" Target="../media/image67.png"/><Relationship Id="rId367" Type="http://schemas.openxmlformats.org/officeDocument/2006/relationships/slide" Target="slide27.xml"/><Relationship Id="rId8" Type="http://schemas.openxmlformats.org/officeDocument/2006/relationships/image" Target="../media/image6.gif"/><Relationship Id="rId341" Type="http://schemas.openxmlformats.org/officeDocument/2006/relationships/slide" Target="slide32.xml"/><Relationship Id="rId362" Type="http://schemas.openxmlformats.org/officeDocument/2006/relationships/image" Target="../media/image69.png"/><Relationship Id="rId370" Type="http://schemas.openxmlformats.org/officeDocument/2006/relationships/image" Target="../media/image73.png"/><Relationship Id="rId3" Type="http://schemas.openxmlformats.org/officeDocument/2006/relationships/image" Target="../media/image2.jpeg"/><Relationship Id="rId251" Type="http://schemas.openxmlformats.org/officeDocument/2006/relationships/image" Target="../media/image590.png"/><Relationship Id="rId12" Type="http://schemas.microsoft.com/office/2007/relationships/hdphoto" Target="../media/hdphoto1.wdp"/><Relationship Id="rId17" Type="http://schemas.openxmlformats.org/officeDocument/2006/relationships/image" Target="../media/image13.jpeg"/><Relationship Id="rId25" Type="http://schemas.openxmlformats.org/officeDocument/2006/relationships/image" Target="../media/image22.jpeg"/><Relationship Id="rId33" Type="http://schemas.openxmlformats.org/officeDocument/2006/relationships/image" Target="../media/image52.png"/><Relationship Id="rId38" Type="http://schemas.openxmlformats.org/officeDocument/2006/relationships/image" Target="../media/image54.png"/><Relationship Id="rId124" Type="http://schemas.openxmlformats.org/officeDocument/2006/relationships/image" Target="../media/image56.png"/><Relationship Id="rId344" Type="http://schemas.openxmlformats.org/officeDocument/2006/relationships/slide" Target="slide14.xml"/><Relationship Id="rId349" Type="http://schemas.openxmlformats.org/officeDocument/2006/relationships/image" Target="../media/image62.png"/><Relationship Id="rId357" Type="http://schemas.openxmlformats.org/officeDocument/2006/relationships/image" Target="../media/image66.png"/><Relationship Id="rId20" Type="http://schemas.openxmlformats.org/officeDocument/2006/relationships/image" Target="../media/image16.jpg"/><Relationship Id="rId352" Type="http://schemas.openxmlformats.org/officeDocument/2006/relationships/slide" Target="slide19.xml"/><Relationship Id="rId360" Type="http://schemas.openxmlformats.org/officeDocument/2006/relationships/slide" Target="slide23.xml"/><Relationship Id="rId365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5" Type="http://schemas.openxmlformats.org/officeDocument/2006/relationships/image" Target="../media/image11.png"/><Relationship Id="rId23" Type="http://schemas.openxmlformats.org/officeDocument/2006/relationships/hyperlink" Target="http://www.pngmart.com/image/tag/sign" TargetMode="External"/><Relationship Id="rId28" Type="http://schemas.openxmlformats.org/officeDocument/2006/relationships/image" Target="../media/image25.jpeg"/><Relationship Id="rId127" Type="http://schemas.openxmlformats.org/officeDocument/2006/relationships/image" Target="../media/image57.png"/><Relationship Id="rId347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9.jpeg"/><Relationship Id="rId4" Type="http://schemas.openxmlformats.org/officeDocument/2006/relationships/image" Target="../media/image7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0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1.png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3.tmp"/><Relationship Id="rId4" Type="http://schemas.openxmlformats.org/officeDocument/2006/relationships/image" Target="../media/image82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5.tmp"/><Relationship Id="rId4" Type="http://schemas.openxmlformats.org/officeDocument/2006/relationships/image" Target="../media/image8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7.tmp"/><Relationship Id="rId4" Type="http://schemas.openxmlformats.org/officeDocument/2006/relationships/image" Target="../media/image8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9.tmp"/><Relationship Id="rId4" Type="http://schemas.openxmlformats.org/officeDocument/2006/relationships/image" Target="../media/image88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1.tmp"/><Relationship Id="rId4" Type="http://schemas.openxmlformats.org/officeDocument/2006/relationships/image" Target="../media/image90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3.tmp"/><Relationship Id="rId4" Type="http://schemas.openxmlformats.org/officeDocument/2006/relationships/image" Target="../media/image9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4.emf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tmp"/><Relationship Id="rId5" Type="http://schemas.openxmlformats.org/officeDocument/2006/relationships/image" Target="../media/image96.tmp"/><Relationship Id="rId4" Type="http://schemas.openxmlformats.org/officeDocument/2006/relationships/image" Target="../media/image95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tmp"/><Relationship Id="rId5" Type="http://schemas.openxmlformats.org/officeDocument/2006/relationships/image" Target="../media/image98.tmp"/><Relationship Id="rId4" Type="http://schemas.openxmlformats.org/officeDocument/2006/relationships/image" Target="../media/image9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tmp"/><Relationship Id="rId5" Type="http://schemas.openxmlformats.org/officeDocument/2006/relationships/image" Target="../media/image100.tmp"/><Relationship Id="rId4" Type="http://schemas.openxmlformats.org/officeDocument/2006/relationships/image" Target="../media/image95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2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ordwall.net/ar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" TargetMode="Externa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ordwall.net/ar/resource/11703580/%D8%A7%D8%AE%D8%AA%D8%B1-%D8%A3%D8%AD%D9%85%D8%AF-%D8%A7%D9%84%D9%84%D9%87-%D8%A3%D9%88-%D9%84%D8%A7-%D8%A3%D8%AD%D9%85%D8%AF-%D8%A7%D9%84%D9%84%D9%87-" TargetMode="External"/><Relationship Id="rId4" Type="http://schemas.openxmlformats.org/officeDocument/2006/relationships/image" Target="../media/image10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0.png"/><Relationship Id="rId4" Type="http://schemas.openxmlformats.org/officeDocument/2006/relationships/image" Target="../media/image4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96" y="12822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105670" y="2049144"/>
            <a:ext cx="2857083" cy="2013302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10586345" y="477410"/>
            <a:ext cx="124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اليوم والتاريخ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951D138-7930-402C-B7CC-2261C2F6B337}"/>
              </a:ext>
            </a:extLst>
          </p:cNvPr>
          <p:cNvSpPr/>
          <p:nvPr/>
        </p:nvSpPr>
        <p:spPr>
          <a:xfrm>
            <a:off x="9249847" y="477410"/>
            <a:ext cx="1282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الحضور والغياب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902500" y="477410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قوانين التعلم 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الروتين اليومي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24" name="Picture 4" descr="اليوم الوطني الإماراتي علم الإمارات GIF - UnitedArabEmiratesNationalDay  EmiratiFlag - Discover &amp; Share GIFs">
            <a:extLst>
              <a:ext uri="{FF2B5EF4-FFF2-40B4-BE49-F238E27FC236}">
                <a16:creationId xmlns:a16="http://schemas.microsoft.com/office/drawing/2014/main" id="{97E2B76B-608C-44ED-932E-33DE9C246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74" y="41199"/>
            <a:ext cx="1581185" cy="10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Learn Arabic Alphabet Train - قطار الحروف العربية للأطفال">
            <a:hlinkClick r:id="" action="ppaction://media"/>
            <a:extLst>
              <a:ext uri="{FF2B5EF4-FFF2-40B4-BE49-F238E27FC236}">
                <a16:creationId xmlns:a16="http://schemas.microsoft.com/office/drawing/2014/main" id="{3D56BE17-78F9-4AB1-B4A5-AC43DFA206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2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07770" y="2206738"/>
            <a:ext cx="2568253" cy="1546112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0AB8A781-08D7-4586-8959-F13903BB62A6}"/>
              </a:ext>
            </a:extLst>
          </p:cNvPr>
          <p:cNvSpPr/>
          <p:nvPr/>
        </p:nvSpPr>
        <p:spPr>
          <a:xfrm>
            <a:off x="441575" y="3459627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ركن القراءة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النشيد الوطني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0085007"/>
                  </p:ext>
                </p:extLst>
              </p:nvPr>
            </p:nvGraphicFramePr>
            <p:xfrm>
              <a:off x="4214871" y="1107666"/>
              <a:ext cx="444961" cy="337408"/>
            </p:xfrm>
            <a:graphic>
              <a:graphicData uri="http://schemas.microsoft.com/office/powerpoint/2016/slidezoom">
                <pslz:sldZm>
                  <pslz:sldZmObj sldId="257" cId="1154240994">
                    <pslz:zmPr id="{92CE75FD-3723-4AED-BB82-F538BC8AF990}" transitionDur="1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4961" cy="3374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14871" y="1107666"/>
                <a:ext cx="444961" cy="3374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783797"/>
                  </p:ext>
                </p:extLst>
              </p:nvPr>
            </p:nvGraphicFramePr>
            <p:xfrm>
              <a:off x="3116158" y="1684518"/>
              <a:ext cx="5478336" cy="2394345"/>
            </p:xfrm>
            <a:graphic>
              <a:graphicData uri="http://schemas.microsoft.com/office/powerpoint/2016/slidezoom">
                <pslz:sldZm>
                  <pslz:sldZmObj sldId="258" cId="1865293730">
                    <pslz:zmPr id="{3706913B-9A0F-4471-B074-8D34E873F8F1}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8336" cy="23943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16158" y="1684518"/>
                <a:ext cx="5478336" cy="23943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9232798"/>
                  </p:ext>
                </p:extLst>
              </p:nvPr>
            </p:nvGraphicFramePr>
            <p:xfrm>
              <a:off x="10855841" y="896307"/>
              <a:ext cx="793680" cy="481354"/>
            </p:xfrm>
            <a:graphic>
              <a:graphicData uri="http://schemas.microsoft.com/office/powerpoint/2016/slidezoom">
                <pslz:sldZm>
                  <pslz:sldZmObj sldId="410" cId="2046464788">
                    <pslz:zmPr id="{98A26D41-4D3D-4330-A7FA-321763819FD7}" transitionDur="1000">
                      <p166:blipFill xmlns:p166="http://schemas.microsoft.com/office/powerpoint/2016/6/main">
                        <a:blip r:embed="rId4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3680" cy="4813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45" action="ppaction://hlinksldjump"/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855841" y="896307"/>
                <a:ext cx="793680" cy="4813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644515"/>
                  </p:ext>
                </p:extLst>
              </p:nvPr>
            </p:nvGraphicFramePr>
            <p:xfrm>
              <a:off x="9553684" y="896306"/>
              <a:ext cx="656592" cy="488897"/>
            </p:xfrm>
            <a:graphic>
              <a:graphicData uri="http://schemas.microsoft.com/office/powerpoint/2016/slidezoom">
                <pslz:sldZm>
                  <pslz:sldZmObj sldId="411" cId="1887769528">
                    <pslz:zmPr id="{842F9B5F-2368-4E42-BADC-F7CA9CB79774}" transitionDur="1000">
                      <p166:blipFill xmlns:p166="http://schemas.microsoft.com/office/powerpoint/2016/6/main">
                        <a:blip r:embed="rId4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6592" cy="4888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48" action="ppaction://hlinksldjump"/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553684" y="896306"/>
                <a:ext cx="656592" cy="4888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7453668"/>
                  </p:ext>
                </p:extLst>
              </p:nvPr>
            </p:nvGraphicFramePr>
            <p:xfrm>
              <a:off x="8118877" y="899909"/>
              <a:ext cx="747994" cy="477751"/>
            </p:xfrm>
            <a:graphic>
              <a:graphicData uri="http://schemas.microsoft.com/office/powerpoint/2016/slidezoom">
                <pslz:sldZm>
                  <pslz:sldZmObj sldId="412" cId="4193031007">
                    <pslz:zmPr id="{BE26426A-8AA0-4067-BD82-728F92D557CE}" transitionDur="1000">
                      <p166:blipFill xmlns:p166="http://schemas.microsoft.com/office/powerpoint/2016/6/main">
                        <a:blip r:embed="rId5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7994" cy="4777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18877" y="899909"/>
                <a:ext cx="747994" cy="4777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733531"/>
                  </p:ext>
                </p:extLst>
              </p:nvPr>
            </p:nvGraphicFramePr>
            <p:xfrm>
              <a:off x="1903707" y="4391124"/>
              <a:ext cx="905211" cy="533347"/>
            </p:xfrm>
            <a:graphic>
              <a:graphicData uri="http://schemas.microsoft.com/office/powerpoint/2016/slidezoom">
                <pslz:sldZm>
                  <pslz:sldZmObj sldId="1601" cId="1698740282">
                    <pslz:zmPr id="{C798BA13-0D49-4522-89A4-5C6DF8EE719F}" returnToParent="0" transitionDur="1000">
                      <p166:blipFill xmlns:p166="http://schemas.microsoft.com/office/powerpoint/2016/6/main">
                        <a:blip r:embed="rId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5211" cy="533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4" action="ppaction://hlinksldjump"/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03707" y="4391124"/>
                <a:ext cx="905211" cy="533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2743497"/>
                  </p:ext>
                </p:extLst>
              </p:nvPr>
            </p:nvGraphicFramePr>
            <p:xfrm>
              <a:off x="5787071" y="4485024"/>
              <a:ext cx="657743" cy="271704"/>
            </p:xfrm>
            <a:graphic>
              <a:graphicData uri="http://schemas.microsoft.com/office/powerpoint/2016/slidezoom">
                <pslz:sldZm>
                  <pslz:sldZmObj sldId="1600" cId="2290841353">
                    <pslz:zmPr id="{BF7653A3-1881-4EC9-AEE3-F13ADBD112B3}" returnToParent="0" transitionDur="1000">
                      <p166:blipFill xmlns:p166="http://schemas.microsoft.com/office/powerpoint/2016/6/main">
                        <a:blip r:embed="rId5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7743" cy="2717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87071" y="4485024"/>
                <a:ext cx="657743" cy="27170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8660311"/>
                  </p:ext>
                </p:extLst>
              </p:nvPr>
            </p:nvGraphicFramePr>
            <p:xfrm>
              <a:off x="6948314" y="4419357"/>
              <a:ext cx="699436" cy="301611"/>
            </p:xfrm>
            <a:graphic>
              <a:graphicData uri="http://schemas.microsoft.com/office/powerpoint/2016/slidezoom">
                <pslz:sldZm>
                  <pslz:sldZmObj sldId="1221" cId="3915165335">
                    <pslz:zmPr id="{66024356-1A20-48A9-B77B-774B4CE2CC95}" returnToParent="0" transitionDur="1000">
                      <p166:blipFill xmlns:p166="http://schemas.microsoft.com/office/powerpoint/2016/6/main">
                        <a:blip r:embed="rId5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99436" cy="3016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948314" y="4419357"/>
                <a:ext cx="699436" cy="3016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9D9F9B7A-06F8-4742-8F58-41BE652388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5737616"/>
                  </p:ext>
                </p:extLst>
              </p:nvPr>
            </p:nvGraphicFramePr>
            <p:xfrm>
              <a:off x="4596038" y="4407994"/>
              <a:ext cx="619971" cy="348734"/>
            </p:xfrm>
            <a:graphic>
              <a:graphicData uri="http://schemas.microsoft.com/office/powerpoint/2016/slidezoom">
                <pslz:sldZm>
                  <pslz:sldZmObj sldId="1674" cId="1342155535">
                    <pslz:zmPr id="{43C204F2-B902-49DC-A100-DFE161F178CB}" returnToParent="0" transitionDur="1000">
                      <p166:blipFill xmlns:p166="http://schemas.microsoft.com/office/powerpoint/2016/6/main">
                        <a:blip r:embed="rId6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9971" cy="34873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63" action="ppaction://hlinksldjump"/>
                <a:extLst>
                  <a:ext uri="{FF2B5EF4-FFF2-40B4-BE49-F238E27FC236}">
                    <a16:creationId xmlns:a16="http://schemas.microsoft.com/office/drawing/2014/main" id="{9D9F9B7A-06F8-4742-8F58-41BE652388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596038" y="4407994"/>
                <a:ext cx="619971" cy="3487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7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39751-9D39-4BDA-A883-0194972A8AE9}"/>
              </a:ext>
            </a:extLst>
          </p:cNvPr>
          <p:cNvSpPr txBox="1"/>
          <p:nvPr/>
        </p:nvSpPr>
        <p:spPr>
          <a:xfrm>
            <a:off x="478303" y="261276"/>
            <a:ext cx="11334858" cy="59910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ar-AE" sz="2800" b="1" dirty="0"/>
              <a:t>أُعَـبّرُ عن الصورة بكتابة جملة مفيدة مع مراعاة قواعد الكتابة الصحيحة والخط والإملاء :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( يكتب الطالب يوميا جملة واحدة عن الصورة ، مع نهاية الأسبوع يكون لدى كل طالب فقرة )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1...................................................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2...................................................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3...................................................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4...................................................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5...................................................</a:t>
            </a:r>
          </a:p>
        </p:txBody>
      </p:sp>
      <p:pic>
        <p:nvPicPr>
          <p:cNvPr id="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26411B1E-766B-4289-B9DD-8A0FDE52F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839" y="503726"/>
            <a:ext cx="1004976" cy="85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D6C6E-A036-4105-89D3-8A022C936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979"/>
          <a:stretch/>
        </p:blipFill>
        <p:spPr>
          <a:xfrm>
            <a:off x="378839" y="2363372"/>
            <a:ext cx="5766893" cy="388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9" y="14180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017495" y="2471900"/>
            <a:ext cx="2857083" cy="1615190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855849" y="306656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بطاقة الخروج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الجلسة القرائية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الواجب المنزلي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6F7E82AE-C1AA-455A-903E-5679679F92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3555" y="1640860"/>
            <a:ext cx="1439231" cy="1013876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449773D-7E18-40C6-ADE3-381A44CDE3F5}"/>
              </a:ext>
            </a:extLst>
          </p:cNvPr>
          <p:cNvSpPr/>
          <p:nvPr/>
        </p:nvSpPr>
        <p:spPr>
          <a:xfrm>
            <a:off x="10726311" y="2050834"/>
            <a:ext cx="1193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التهيئة الحافزة</a:t>
            </a:r>
            <a:endParaRPr kumimoji="0" lang="en-US" sz="1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9356180"/>
                  </p:ext>
                </p:extLst>
              </p:nvPr>
            </p:nvGraphicFramePr>
            <p:xfrm>
              <a:off x="9426902" y="1929868"/>
              <a:ext cx="1160087" cy="483489"/>
            </p:xfrm>
            <a:graphic>
              <a:graphicData uri="http://schemas.microsoft.com/office/powerpoint/2016/slidezoom">
                <pslz:sldZm>
                  <pslz:sldZmObj sldId="1604" cId="1861184968">
                    <pslz:zmPr id="{70B44CF7-F163-4BFE-B10F-28553B334B0A}" returnToParent="0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60087" cy="4834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426902" y="1929868"/>
                <a:ext cx="1160087" cy="4834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43435"/>
                  </p:ext>
                </p:extLst>
              </p:nvPr>
            </p:nvGraphicFramePr>
            <p:xfrm>
              <a:off x="1916178" y="4413803"/>
              <a:ext cx="1073377" cy="588774"/>
            </p:xfrm>
            <a:graphic>
              <a:graphicData uri="http://schemas.microsoft.com/office/powerpoint/2016/slidezoom">
                <pslz:sldZm>
                  <pslz:sldZmObj sldId="1611" cId="634605924">
                    <pslz:zmPr id="{98B8B6CB-F1BB-4A72-8F5D-35376BEBB09F}" returnToParent="0" transitionDur="1000">
                      <p166:blipFill xmlns:p166="http://schemas.microsoft.com/office/powerpoint/2016/6/main">
                        <a:blip r:embed="rId3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73377" cy="5887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43" action="ppaction://hlinksldjump"/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916178" y="4413803"/>
                <a:ext cx="1073377" cy="5887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8476341"/>
                  </p:ext>
                </p:extLst>
              </p:nvPr>
            </p:nvGraphicFramePr>
            <p:xfrm>
              <a:off x="4281923" y="1095044"/>
              <a:ext cx="766520" cy="408605"/>
            </p:xfrm>
            <a:graphic>
              <a:graphicData uri="http://schemas.microsoft.com/office/powerpoint/2016/slidezoom">
                <pslz:sldZm>
                  <pslz:sldZmObj sldId="1618" cId="3356982443">
                    <pslz:zmPr id="{62DBF86D-7A9B-4F2C-B4B0-982969DD6E64}" returnToParent="0" transitionDur="1000">
                      <p166:blipFill xmlns:p166="http://schemas.microsoft.com/office/powerpoint/2016/6/main">
                        <a:blip r:embed="rId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20" cy="4086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hlinkClick r:id="rId122" action="ppaction://hlinksldjump"/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281923" y="1095044"/>
                <a:ext cx="766520" cy="4086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6566883"/>
                  </p:ext>
                </p:extLst>
              </p:nvPr>
            </p:nvGraphicFramePr>
            <p:xfrm>
              <a:off x="8072555" y="660554"/>
              <a:ext cx="822251" cy="325013"/>
            </p:xfrm>
            <a:graphic>
              <a:graphicData uri="http://schemas.microsoft.com/office/powerpoint/2016/slidezoom">
                <pslz:sldZm>
                  <pslz:sldZmObj sldId="1649" cId="2030735972">
                    <pslz:zmPr id="{200EF504-EEA3-4206-B005-3E21363E5F33}" returnToParent="0" transitionDur="1000">
                      <p166:blipFill xmlns:p166="http://schemas.microsoft.com/office/powerpoint/2016/6/main">
                        <a:blip r:embed="rId1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22251" cy="32501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125" action="ppaction://hlinksldjump"/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072555" y="660554"/>
                <a:ext cx="822251" cy="32501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756452"/>
                  </p:ext>
                </p:extLst>
              </p:nvPr>
            </p:nvGraphicFramePr>
            <p:xfrm>
              <a:off x="3292009" y="1805924"/>
              <a:ext cx="5148606" cy="2229080"/>
            </p:xfrm>
            <a:graphic>
              <a:graphicData uri="http://schemas.microsoft.com/office/powerpoint/2016/slidezoom">
                <pslz:sldZm>
                  <pslz:sldZmObj sldId="1650" cId="3707568012">
                    <pslz:zmPr id="{69F33BB0-3874-4395-838A-C842DF6D2028}" transitionDur="1000">
                      <p166:blipFill xmlns:p166="http://schemas.microsoft.com/office/powerpoint/2016/6/main">
                        <a:blip r:embed="rId1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48606" cy="22290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250" action="ppaction://hlinksldjump"/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292009" y="1805924"/>
                <a:ext cx="5148606" cy="22290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EB3C830E-B855-4C60-862F-9C90F1CFCC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9512445"/>
                  </p:ext>
                </p:extLst>
              </p:nvPr>
            </p:nvGraphicFramePr>
            <p:xfrm>
              <a:off x="3483712" y="529876"/>
              <a:ext cx="754004" cy="393541"/>
            </p:xfrm>
            <a:graphic>
              <a:graphicData uri="http://schemas.microsoft.com/office/powerpoint/2016/slidezoom">
                <pslz:sldZm>
                  <pslz:sldZmObj sldId="1673" cId="1292917646">
                    <pslz:zmPr id="{2670E37E-48B7-43A7-99C3-7EDA4DE52C86}" returnToParent="0" transitionDur="1000">
                      <p166:blipFill xmlns:p166="http://schemas.microsoft.com/office/powerpoint/2016/6/main">
                        <a:blip r:embed="rId2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4004" cy="393541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341" action="ppaction://hlinksldjump"/>
                <a:extLst>
                  <a:ext uri="{FF2B5EF4-FFF2-40B4-BE49-F238E27FC236}">
                    <a16:creationId xmlns:a16="http://schemas.microsoft.com/office/drawing/2014/main" id="{EB3C830E-B855-4C60-862F-9C90F1CFCC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3483712" y="529876"/>
                <a:ext cx="754004" cy="393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1376D187-FE26-44FF-B053-B2419AAA05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4015847"/>
                  </p:ext>
                </p:extLst>
              </p:nvPr>
            </p:nvGraphicFramePr>
            <p:xfrm>
              <a:off x="9315470" y="2701173"/>
              <a:ext cx="2162528" cy="1003916"/>
            </p:xfrm>
            <a:graphic>
              <a:graphicData uri="http://schemas.microsoft.com/office/powerpoint/2016/slidezoom">
                <pslz:sldZm>
                  <pslz:sldZmObj sldId="1688" cId="1795664103">
                    <pslz:zmPr id="{F6A4AC08-A763-4B95-BDA6-C43324BB27C7}" transitionDur="1000">
                      <p166:blipFill xmlns:p166="http://schemas.microsoft.com/office/powerpoint/2016/6/main">
                        <a:blip r:embed="rId3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528" cy="10039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hlinkClick r:id="rId344" action="ppaction://hlinksldjump"/>
                <a:extLst>
                  <a:ext uri="{FF2B5EF4-FFF2-40B4-BE49-F238E27FC236}">
                    <a16:creationId xmlns:a16="http://schemas.microsoft.com/office/drawing/2014/main" id="{1376D187-FE26-44FF-B053-B2419AAA05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9315470" y="2701173"/>
                <a:ext cx="2162528" cy="10039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D4CEB0AE-A25E-485D-B62D-37DABCEA74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648550"/>
                  </p:ext>
                </p:extLst>
              </p:nvPr>
            </p:nvGraphicFramePr>
            <p:xfrm>
              <a:off x="2039672" y="3353539"/>
              <a:ext cx="733220" cy="412436"/>
            </p:xfrm>
            <a:graphic>
              <a:graphicData uri="http://schemas.microsoft.com/office/powerpoint/2016/slidezoom">
                <pslz:sldZm>
                  <pslz:sldZmObj sldId="1714" cId="3203304143">
                    <pslz:zmPr id="{AF2FEEA8-A940-4E2F-A3DF-2BF9CC42E0E4}" transitionDur="1000">
                      <p166:blipFill xmlns:p166="http://schemas.microsoft.com/office/powerpoint/2016/6/main">
                        <a:blip r:embed="rId3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33220" cy="4124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hlinkClick r:id="rId346" action="ppaction://hlinksldjump"/>
                <a:extLst>
                  <a:ext uri="{FF2B5EF4-FFF2-40B4-BE49-F238E27FC236}">
                    <a16:creationId xmlns:a16="http://schemas.microsoft.com/office/drawing/2014/main" id="{D4CEB0AE-A25E-485D-B62D-37DABCEA74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2039672" y="3353539"/>
                <a:ext cx="733220" cy="4124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1A807F32-E7A1-4599-BB96-A6E9E590BD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2806489"/>
                  </p:ext>
                </p:extLst>
              </p:nvPr>
            </p:nvGraphicFramePr>
            <p:xfrm>
              <a:off x="10929961" y="222391"/>
              <a:ext cx="626031" cy="352142"/>
            </p:xfrm>
            <a:graphic>
              <a:graphicData uri="http://schemas.microsoft.com/office/powerpoint/2016/slidezoom">
                <pslz:sldZm>
                  <pslz:sldZmObj sldId="1616" cId="2952752736">
                    <pslz:zmPr id="{CE0801ED-6885-4C80-AEDD-88D9F4312DC8}" returnToParent="0" transitionDur="1000">
                      <p166:blipFill xmlns:p166="http://schemas.microsoft.com/office/powerpoint/2016/6/main">
                        <a:blip r:embed="rId34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26031" cy="3521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Slide Zoom 15">
                <a:hlinkClick r:id="rId348" action="ppaction://hlinksldjump"/>
                <a:extLst>
                  <a:ext uri="{FF2B5EF4-FFF2-40B4-BE49-F238E27FC236}">
                    <a16:creationId xmlns:a16="http://schemas.microsoft.com/office/drawing/2014/main" id="{1A807F32-E7A1-4599-BB96-A6E9E590BD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10929961" y="222391"/>
                <a:ext cx="626031" cy="3521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9" name="Slide Zoom 18">
                <a:extLst>
                  <a:ext uri="{FF2B5EF4-FFF2-40B4-BE49-F238E27FC236}">
                    <a16:creationId xmlns:a16="http://schemas.microsoft.com/office/drawing/2014/main" id="{573752DC-8157-4ADC-90E7-DD3BD10DE4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9322193"/>
                  </p:ext>
                </p:extLst>
              </p:nvPr>
            </p:nvGraphicFramePr>
            <p:xfrm>
              <a:off x="10871763" y="672435"/>
              <a:ext cx="751478" cy="277185"/>
            </p:xfrm>
            <a:graphic>
              <a:graphicData uri="http://schemas.microsoft.com/office/powerpoint/2016/slidezoom">
                <pslz:sldZm>
                  <pslz:sldZmObj sldId="1687" cId="738169729">
                    <pslz:zmPr id="{8A9EDCF3-7709-4931-8C70-680FFF8B7A7E}" returnToParent="0" transitionDur="1000">
                      <p166:blipFill xmlns:p166="http://schemas.microsoft.com/office/powerpoint/2016/6/main">
                        <a:blip r:embed="rId34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1478" cy="277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9" name="Slide Zoom 18">
                <a:hlinkClick r:id="rId350" action="ppaction://hlinksldjump"/>
                <a:extLst>
                  <a:ext uri="{FF2B5EF4-FFF2-40B4-BE49-F238E27FC236}">
                    <a16:creationId xmlns:a16="http://schemas.microsoft.com/office/drawing/2014/main" id="{573752DC-8157-4ADC-90E7-DD3BD10DE4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10871763" y="672435"/>
                <a:ext cx="751478" cy="277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5E20204B-3FF5-4F8A-BAAF-A5B6338C49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9975008"/>
                  </p:ext>
                </p:extLst>
              </p:nvPr>
            </p:nvGraphicFramePr>
            <p:xfrm>
              <a:off x="10871763" y="1039123"/>
              <a:ext cx="751478" cy="332721"/>
            </p:xfrm>
            <a:graphic>
              <a:graphicData uri="http://schemas.microsoft.com/office/powerpoint/2016/slidezoom">
                <pslz:sldZm>
                  <pslz:sldZmObj sldId="1706" cId="1329929956">
                    <pslz:zmPr id="{2369997D-C297-41C6-A6CC-DA69158EEB03}" returnToParent="0" transitionDur="1000">
                      <p166:blipFill xmlns:p166="http://schemas.microsoft.com/office/powerpoint/2016/6/main">
                        <a:blip r:embed="rId35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1478" cy="3327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Slide Zoom 21">
                <a:hlinkClick r:id="rId352" action="ppaction://hlinksldjump"/>
                <a:extLst>
                  <a:ext uri="{FF2B5EF4-FFF2-40B4-BE49-F238E27FC236}">
                    <a16:creationId xmlns:a16="http://schemas.microsoft.com/office/drawing/2014/main" id="{5E20204B-3FF5-4F8A-BAAF-A5B6338C49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10871763" y="1039123"/>
                <a:ext cx="751478" cy="3327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3" name="Slide Zoom 32">
                <a:extLst>
                  <a:ext uri="{FF2B5EF4-FFF2-40B4-BE49-F238E27FC236}">
                    <a16:creationId xmlns:a16="http://schemas.microsoft.com/office/drawing/2014/main" id="{CB65CA65-0398-4929-9600-A5F5944BF6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7311643"/>
                  </p:ext>
                </p:extLst>
              </p:nvPr>
            </p:nvGraphicFramePr>
            <p:xfrm>
              <a:off x="8179568" y="4541118"/>
              <a:ext cx="598767" cy="276581"/>
            </p:xfrm>
            <a:graphic>
              <a:graphicData uri="http://schemas.microsoft.com/office/powerpoint/2016/slidezoom">
                <pslz:sldZm>
                  <pslz:sldZmObj sldId="1705" cId="1750732766">
                    <pslz:zmPr id="{8288311A-2827-4BBB-90B6-9686E59A354D}" returnToParent="0" transitionDur="1000">
                      <p166:blipFill xmlns:p166="http://schemas.microsoft.com/office/powerpoint/2016/6/main">
                        <a:blip r:embed="rId3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8767" cy="2765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3" name="Slide Zoom 32">
                <a:hlinkClick r:id="rId354" action="ppaction://hlinksldjump"/>
                <a:extLst>
                  <a:ext uri="{FF2B5EF4-FFF2-40B4-BE49-F238E27FC236}">
                    <a16:creationId xmlns:a16="http://schemas.microsoft.com/office/drawing/2014/main" id="{CB65CA65-0398-4929-9600-A5F5944BF6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8179568" y="4541118"/>
                <a:ext cx="598767" cy="2765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8" name="Slide Zoom 37">
                <a:extLst>
                  <a:ext uri="{FF2B5EF4-FFF2-40B4-BE49-F238E27FC236}">
                    <a16:creationId xmlns:a16="http://schemas.microsoft.com/office/drawing/2014/main" id="{793C0F50-F93D-4543-881F-B276E8EBA3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9143422"/>
                  </p:ext>
                </p:extLst>
              </p:nvPr>
            </p:nvGraphicFramePr>
            <p:xfrm>
              <a:off x="6922525" y="4403302"/>
              <a:ext cx="751478" cy="370849"/>
            </p:xfrm>
            <a:graphic>
              <a:graphicData uri="http://schemas.microsoft.com/office/powerpoint/2016/slidezoom">
                <pslz:sldZm>
                  <pslz:sldZmObj sldId="1707" cId="3453033034">
                    <pslz:zmPr id="{891A99CA-F20D-433D-8577-033F040E143F}" returnToParent="0" transitionDur="1000">
                      <p166:blipFill xmlns:p166="http://schemas.microsoft.com/office/powerpoint/2016/6/main">
                        <a:blip r:embed="rId35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1478" cy="3708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8" name="Slide Zoom 37">
                <a:hlinkClick r:id="rId356" action="ppaction://hlinksldjump"/>
                <a:extLst>
                  <a:ext uri="{FF2B5EF4-FFF2-40B4-BE49-F238E27FC236}">
                    <a16:creationId xmlns:a16="http://schemas.microsoft.com/office/drawing/2014/main" id="{793C0F50-F93D-4543-881F-B276E8EBA3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6922525" y="4403302"/>
                <a:ext cx="751478" cy="3708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3" name="Slide Zoom 42">
                <a:extLst>
                  <a:ext uri="{FF2B5EF4-FFF2-40B4-BE49-F238E27FC236}">
                    <a16:creationId xmlns:a16="http://schemas.microsoft.com/office/drawing/2014/main" id="{58BA643E-C865-48F0-8F06-AF5CBB49FC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6537620"/>
                  </p:ext>
                </p:extLst>
              </p:nvPr>
            </p:nvGraphicFramePr>
            <p:xfrm>
              <a:off x="5726114" y="4416149"/>
              <a:ext cx="751478" cy="358002"/>
            </p:xfrm>
            <a:graphic>
              <a:graphicData uri="http://schemas.microsoft.com/office/powerpoint/2016/slidezoom">
                <pslz:sldZm>
                  <pslz:sldZmObj sldId="1708" cId="1685464476">
                    <pslz:zmPr id="{5836E4CA-4B36-4A15-9473-E4044118FB43}" returnToParent="0" transitionDur="1000">
                      <p166:blipFill xmlns:p166="http://schemas.microsoft.com/office/powerpoint/2016/6/main">
                        <a:blip r:embed="rId35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1478" cy="358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3" name="Slide Zoom 42">
                <a:hlinkClick r:id="rId358" action="ppaction://hlinksldjump"/>
                <a:extLst>
                  <a:ext uri="{FF2B5EF4-FFF2-40B4-BE49-F238E27FC236}">
                    <a16:creationId xmlns:a16="http://schemas.microsoft.com/office/drawing/2014/main" id="{58BA643E-C865-48F0-8F06-AF5CBB49FC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5726114" y="4416149"/>
                <a:ext cx="751478" cy="358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6" name="Slide Zoom 45">
                <a:extLst>
                  <a:ext uri="{FF2B5EF4-FFF2-40B4-BE49-F238E27FC236}">
                    <a16:creationId xmlns:a16="http://schemas.microsoft.com/office/drawing/2014/main" id="{EAF4354B-E99A-472D-85BD-0F4E3FCF6D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655949"/>
                  </p:ext>
                </p:extLst>
              </p:nvPr>
            </p:nvGraphicFramePr>
            <p:xfrm>
              <a:off x="4463171" y="4383323"/>
              <a:ext cx="751478" cy="390828"/>
            </p:xfrm>
            <a:graphic>
              <a:graphicData uri="http://schemas.microsoft.com/office/powerpoint/2016/slidezoom">
                <pslz:sldZm>
                  <pslz:sldZmObj sldId="1709" cId="3833486893">
                    <pslz:zmPr id="{42007D66-7C31-45A3-BF08-40F0619FB058}" returnToParent="0" transitionDur="1000">
                      <p166:blipFill xmlns:p166="http://schemas.microsoft.com/office/powerpoint/2016/6/main">
                        <a:blip r:embed="rId35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1478" cy="3908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6" name="Slide Zoom 45">
                <a:hlinkClick r:id="rId360" action="ppaction://hlinksldjump"/>
                <a:extLst>
                  <a:ext uri="{FF2B5EF4-FFF2-40B4-BE49-F238E27FC236}">
                    <a16:creationId xmlns:a16="http://schemas.microsoft.com/office/drawing/2014/main" id="{EAF4354B-E99A-472D-85BD-0F4E3FCF6D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4463171" y="4383323"/>
                <a:ext cx="751478" cy="3908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0" name="Slide Zoom 49">
                <a:extLst>
                  <a:ext uri="{FF2B5EF4-FFF2-40B4-BE49-F238E27FC236}">
                    <a16:creationId xmlns:a16="http://schemas.microsoft.com/office/drawing/2014/main" id="{5B3BB0E5-30F4-4538-8989-534EA1942A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5032080"/>
                  </p:ext>
                </p:extLst>
              </p:nvPr>
            </p:nvGraphicFramePr>
            <p:xfrm>
              <a:off x="3295253" y="4409723"/>
              <a:ext cx="725292" cy="407976"/>
            </p:xfrm>
            <a:graphic>
              <a:graphicData uri="http://schemas.microsoft.com/office/powerpoint/2016/slidezoom">
                <pslz:sldZm>
                  <pslz:sldZmObj sldId="1710" cId="2351377358">
                    <pslz:zmPr id="{98B5E1D6-3D9B-4C6A-BABC-6056167BB36A}" transitionDur="1000">
                      <p166:blipFill xmlns:p166="http://schemas.microsoft.com/office/powerpoint/2016/6/main">
                        <a:blip r:embed="rId36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25292" cy="40797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0" name="Slide Zoom 49">
                <a:hlinkClick r:id="rId125" action="ppaction://hlinksldjump"/>
                <a:extLst>
                  <a:ext uri="{FF2B5EF4-FFF2-40B4-BE49-F238E27FC236}">
                    <a16:creationId xmlns:a16="http://schemas.microsoft.com/office/drawing/2014/main" id="{5B3BB0E5-30F4-4538-8989-534EA1942A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3295253" y="4409723"/>
                <a:ext cx="725292" cy="40797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6" name="Slide Zoom 55">
                <a:extLst>
                  <a:ext uri="{FF2B5EF4-FFF2-40B4-BE49-F238E27FC236}">
                    <a16:creationId xmlns:a16="http://schemas.microsoft.com/office/drawing/2014/main" id="{E14613A7-F693-46B4-88E3-2F41C09075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8748409"/>
                  </p:ext>
                </p:extLst>
              </p:nvPr>
            </p:nvGraphicFramePr>
            <p:xfrm>
              <a:off x="9478279" y="239352"/>
              <a:ext cx="758614" cy="348702"/>
            </p:xfrm>
            <a:graphic>
              <a:graphicData uri="http://schemas.microsoft.com/office/powerpoint/2016/slidezoom">
                <pslz:sldZm>
                  <pslz:sldZmObj sldId="1684" cId="513196186">
                    <pslz:zmPr id="{CD1791BB-903A-4D05-909C-4D3DC1756A95}" returnToParent="0" transitionDur="1000">
                      <p166:blipFill xmlns:p166="http://schemas.microsoft.com/office/powerpoint/2016/6/main">
                        <a:blip r:embed="rId36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8614" cy="3487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6" name="Slide Zoom 55">
                <a:hlinkClick r:id="rId363" action="ppaction://hlinksldjump"/>
                <a:extLst>
                  <a:ext uri="{FF2B5EF4-FFF2-40B4-BE49-F238E27FC236}">
                    <a16:creationId xmlns:a16="http://schemas.microsoft.com/office/drawing/2014/main" id="{E14613A7-F693-46B4-88E3-2F41C0907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9478279" y="239352"/>
                <a:ext cx="758614" cy="3487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8" name="Slide Zoom 57">
                <a:extLst>
                  <a:ext uri="{FF2B5EF4-FFF2-40B4-BE49-F238E27FC236}">
                    <a16:creationId xmlns:a16="http://schemas.microsoft.com/office/drawing/2014/main" id="{EAAADFF2-2119-47A2-B619-558425D5F6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7672773"/>
                  </p:ext>
                </p:extLst>
              </p:nvPr>
            </p:nvGraphicFramePr>
            <p:xfrm>
              <a:off x="9571943" y="675988"/>
              <a:ext cx="661225" cy="340456"/>
            </p:xfrm>
            <a:graphic>
              <a:graphicData uri="http://schemas.microsoft.com/office/powerpoint/2016/slidezoom">
                <pslz:sldZm>
                  <pslz:sldZmObj sldId="1696" cId="1353840388">
                    <pslz:zmPr id="{FF138657-2FEA-49A2-A340-BA6A46B2C2E7}" returnToParent="0" transitionDur="1000">
                      <p166:blipFill xmlns:p166="http://schemas.microsoft.com/office/powerpoint/2016/6/main">
                        <a:blip r:embed="rId36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1225" cy="3404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8" name="Slide Zoom 57">
                <a:hlinkClick r:id="rId365" action="ppaction://hlinksldjump"/>
                <a:extLst>
                  <a:ext uri="{FF2B5EF4-FFF2-40B4-BE49-F238E27FC236}">
                    <a16:creationId xmlns:a16="http://schemas.microsoft.com/office/drawing/2014/main" id="{EAAADFF2-2119-47A2-B619-558425D5F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9571943" y="675988"/>
                <a:ext cx="661225" cy="3404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0" name="Slide Zoom 59">
                <a:extLst>
                  <a:ext uri="{FF2B5EF4-FFF2-40B4-BE49-F238E27FC236}">
                    <a16:creationId xmlns:a16="http://schemas.microsoft.com/office/drawing/2014/main" id="{E6ED3EA5-4D14-44B2-93B5-6974F475C3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485913"/>
                  </p:ext>
                </p:extLst>
              </p:nvPr>
            </p:nvGraphicFramePr>
            <p:xfrm>
              <a:off x="9586513" y="1139607"/>
              <a:ext cx="610920" cy="295505"/>
            </p:xfrm>
            <a:graphic>
              <a:graphicData uri="http://schemas.microsoft.com/office/powerpoint/2016/slidezoom">
                <pslz:sldZm>
                  <pslz:sldZmObj sldId="1711" cId="197323309">
                    <pslz:zmPr id="{4CAFBB29-1542-4D01-BCAC-0238F69795BE}" returnToParent="0" transitionDur="1000">
                      <p166:blipFill xmlns:p166="http://schemas.microsoft.com/office/powerpoint/2016/6/main">
                        <a:blip r:embed="rId36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0920" cy="2955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0" name="Slide Zoom 59">
                <a:hlinkClick r:id="rId367" action="ppaction://hlinksldjump"/>
                <a:extLst>
                  <a:ext uri="{FF2B5EF4-FFF2-40B4-BE49-F238E27FC236}">
                    <a16:creationId xmlns:a16="http://schemas.microsoft.com/office/drawing/2014/main" id="{E6ED3EA5-4D14-44B2-93B5-6974F475C3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9586513" y="1139607"/>
                <a:ext cx="610920" cy="2955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2" name="Slide Zoom 61">
                <a:extLst>
                  <a:ext uri="{FF2B5EF4-FFF2-40B4-BE49-F238E27FC236}">
                    <a16:creationId xmlns:a16="http://schemas.microsoft.com/office/drawing/2014/main" id="{CB1A5BDA-1EAF-42FF-9BEE-4B35D152A2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0639045"/>
                  </p:ext>
                </p:extLst>
              </p:nvPr>
            </p:nvGraphicFramePr>
            <p:xfrm rot="947731">
              <a:off x="9418957" y="4719374"/>
              <a:ext cx="684347" cy="426720"/>
            </p:xfrm>
            <a:graphic>
              <a:graphicData uri="http://schemas.microsoft.com/office/powerpoint/2016/slidezoom">
                <pslz:sldZm>
                  <pslz:sldZmObj sldId="1712" cId="1013660031">
                    <pslz:zmPr id="{214FD90D-B2C2-4016-BA3B-6BF24B3D75EC}" transitionDur="1000">
                      <p166:blipFill xmlns:p166="http://schemas.microsoft.com/office/powerpoint/2016/6/main">
                        <a:blip r:embed="rId36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947731">
                          <a:off x="0" y="0"/>
                          <a:ext cx="684347" cy="4267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2" name="Slide Zoom 61">
                <a:hlinkClick r:id="rId369" action="ppaction://hlinksldjump"/>
                <a:extLst>
                  <a:ext uri="{FF2B5EF4-FFF2-40B4-BE49-F238E27FC236}">
                    <a16:creationId xmlns:a16="http://schemas.microsoft.com/office/drawing/2014/main" id="{CB1A5BDA-1EAF-42FF-9BEE-4B35D152A2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8"/>
              <a:stretch>
                <a:fillRect/>
              </a:stretch>
            </p:blipFill>
            <p:spPr>
              <a:xfrm rot="947731">
                <a:off x="9418957" y="4719374"/>
                <a:ext cx="684347" cy="42672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4" name="Slide Zoom 63">
                <a:extLst>
                  <a:ext uri="{FF2B5EF4-FFF2-40B4-BE49-F238E27FC236}">
                    <a16:creationId xmlns:a16="http://schemas.microsoft.com/office/drawing/2014/main" id="{D18A7D95-391F-463B-B199-8D1BA655F0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2195180"/>
                  </p:ext>
                </p:extLst>
              </p:nvPr>
            </p:nvGraphicFramePr>
            <p:xfrm>
              <a:off x="8166557" y="1069133"/>
              <a:ext cx="687303" cy="375023"/>
            </p:xfrm>
            <a:graphic>
              <a:graphicData uri="http://schemas.microsoft.com/office/powerpoint/2016/slidezoom">
                <pslz:sldZm>
                  <pslz:sldZmObj sldId="1704" cId="3848343642">
                    <pslz:zmPr id="{C25F30EE-6769-44CA-ADF1-742BA8031B20}" transitionDur="1000">
                      <p166:blipFill xmlns:p166="http://schemas.microsoft.com/office/powerpoint/2016/6/main">
                        <a:blip r:embed="rId37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7303" cy="3750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4" name="Slide Zoom 63">
                <a:hlinkClick r:id="rId371" action="ppaction://hlinksldjump"/>
                <a:extLst>
                  <a:ext uri="{FF2B5EF4-FFF2-40B4-BE49-F238E27FC236}">
                    <a16:creationId xmlns:a16="http://schemas.microsoft.com/office/drawing/2014/main" id="{D18A7D95-391F-463B-B199-8D1BA655F0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8166557" y="1069133"/>
                <a:ext cx="687303" cy="3750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9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CAA785-984A-432F-9B71-6AE440D8349D}"/>
              </a:ext>
            </a:extLst>
          </p:cNvPr>
          <p:cNvSpPr txBox="1">
            <a:spLocks/>
          </p:cNvSpPr>
          <p:nvPr/>
        </p:nvSpPr>
        <p:spPr>
          <a:xfrm>
            <a:off x="393896" y="3618413"/>
            <a:ext cx="10832123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أَقْـرأُ قـِراءةً صَحيحةً في حدودِ 20 كلمة في الدّقيقةِ الْواحدةِ .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أُجيبُ عـن سُـؤالٍ بالإثبات أو النّفي .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</a:rPr>
              <a:t>أَسْــتَخْـدِمُ جُـمْلَةَ النّــفي والإثْــبات في التّعْـبير عـن نَفْسي .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756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5F8511-C6DE-40F3-AF46-723C631BAF1E}"/>
              </a:ext>
            </a:extLst>
          </p:cNvPr>
          <p:cNvSpPr txBox="1">
            <a:spLocks/>
          </p:cNvSpPr>
          <p:nvPr/>
        </p:nvSpPr>
        <p:spPr>
          <a:xfrm>
            <a:off x="3050543" y="1946926"/>
            <a:ext cx="6656223" cy="20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التّـهـيئة الحافـزة</a:t>
            </a: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CCBB2B13-E2DE-4541-B2FF-611C5FC5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0266" y="4911074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2DFF1A-779D-42C8-B932-2F69B13E4DF4}"/>
              </a:ext>
            </a:extLst>
          </p:cNvPr>
          <p:cNvSpPr/>
          <p:nvPr/>
        </p:nvSpPr>
        <p:spPr>
          <a:xfrm>
            <a:off x="4042610" y="4876800"/>
            <a:ext cx="2807369" cy="44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D6732F-D999-4138-92B5-B9E5011D3F2F}"/>
              </a:ext>
            </a:extLst>
          </p:cNvPr>
          <p:cNvSpPr/>
          <p:nvPr/>
        </p:nvSpPr>
        <p:spPr>
          <a:xfrm>
            <a:off x="4042610" y="4890867"/>
            <a:ext cx="2807369" cy="44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59E2DC41-E909-4A18-88F8-1C86B48AF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9" y="900332"/>
            <a:ext cx="8385669" cy="56552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EE9361-CF9F-4FB5-8D19-8A2EE4AFD6EF}"/>
              </a:ext>
            </a:extLst>
          </p:cNvPr>
          <p:cNvSpPr txBox="1"/>
          <p:nvPr/>
        </p:nvSpPr>
        <p:spPr>
          <a:xfrm>
            <a:off x="7089130" y="4158346"/>
            <a:ext cx="1970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كَـرْكَـديه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0CD63-501C-4BF1-8D5A-D2E9E19AEB4A}"/>
              </a:ext>
            </a:extLst>
          </p:cNvPr>
          <p:cNvSpPr txBox="1"/>
          <p:nvPr/>
        </p:nvSpPr>
        <p:spPr>
          <a:xfrm>
            <a:off x="3303104" y="4131327"/>
            <a:ext cx="1970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خَـرّوب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AEB4D0-2AB7-4F39-919E-74CA2FDBF936}"/>
              </a:ext>
            </a:extLst>
          </p:cNvPr>
          <p:cNvSpPr txBox="1"/>
          <p:nvPr/>
        </p:nvSpPr>
        <p:spPr>
          <a:xfrm>
            <a:off x="6252225" y="4938614"/>
            <a:ext cx="2413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تَـمْر</a:t>
            </a:r>
            <a:r>
              <a:rPr kumimoji="0" lang="ar-AE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هِـنْدي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2B601F-9D5F-4CDF-B7DA-C64AEBDAE79D}"/>
              </a:ext>
            </a:extLst>
          </p:cNvPr>
          <p:cNvSpPr txBox="1"/>
          <p:nvPr/>
        </p:nvSpPr>
        <p:spPr>
          <a:xfrm>
            <a:off x="4733118" y="5718882"/>
            <a:ext cx="2413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قَمَر الدّين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B1A749-3557-4BF0-989C-A66689A79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4" y="2164509"/>
            <a:ext cx="1832433" cy="179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F5809E-9A19-4250-A20A-4E603AC6DF5C}"/>
              </a:ext>
            </a:extLst>
          </p:cNvPr>
          <p:cNvSpPr txBox="1">
            <a:spLocks/>
          </p:cNvSpPr>
          <p:nvPr/>
        </p:nvSpPr>
        <p:spPr>
          <a:xfrm>
            <a:off x="3487768" y="2480695"/>
            <a:ext cx="5716673" cy="210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CB885A5D-0461-4042-B59B-9B8D46A93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214" y="4587333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0DBFDC-38F5-49A3-AE6D-8AE6DA4A826C}"/>
              </a:ext>
            </a:extLst>
          </p:cNvPr>
          <p:cNvGrpSpPr/>
          <p:nvPr/>
        </p:nvGrpSpPr>
        <p:grpSpPr>
          <a:xfrm>
            <a:off x="168812" y="267286"/>
            <a:ext cx="9200271" cy="6302326"/>
            <a:chOff x="168812" y="267286"/>
            <a:chExt cx="9200271" cy="6302326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BAE8F1BC-1514-477D-8343-1CBFFE4F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12" y="267286"/>
              <a:ext cx="9200271" cy="63023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515ABF7-77E4-46BB-BF39-939E6175F981}"/>
                </a:ext>
              </a:extLst>
            </p:cNvPr>
            <p:cNvSpPr/>
            <p:nvPr/>
          </p:nvSpPr>
          <p:spPr>
            <a:xfrm>
              <a:off x="6766559" y="6147581"/>
              <a:ext cx="267286" cy="3094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88EC24D-CB39-4485-99D6-9FD9A66CC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8" y="4493640"/>
            <a:ext cx="2125061" cy="1836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30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2912037" y="1491903"/>
            <a:ext cx="6794669" cy="2601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بِــنْيَــةُ اللُّـغَــةِ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الإثبات والنّفي</a:t>
            </a:r>
          </a:p>
        </p:txBody>
      </p:sp>
      <p:pic>
        <p:nvPicPr>
          <p:cNvPr id="4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4D3A3E2-01F8-4D9D-8EE6-AD40CB3DF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2039" y="4815934"/>
            <a:ext cx="480554" cy="48055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F86443-436D-47B8-B8D3-019AEF14C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55" y="3996948"/>
            <a:ext cx="3720431" cy="144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7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إجابة عن سؤال بالإثبات والنفي _ الصف الأول _ النحو">
            <a:hlinkClick r:id="" action="ppaction://media"/>
            <a:extLst>
              <a:ext uri="{FF2B5EF4-FFF2-40B4-BE49-F238E27FC236}">
                <a16:creationId xmlns:a16="http://schemas.microsoft.com/office/drawing/2014/main" id="{E7DF31D5-3C75-4A6C-8513-53259D849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083" y="281353"/>
            <a:ext cx="8902875" cy="624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81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25139-8442-4BE6-B3A5-7277528167AF}"/>
              </a:ext>
            </a:extLst>
          </p:cNvPr>
          <p:cNvSpPr txBox="1"/>
          <p:nvPr/>
        </p:nvSpPr>
        <p:spPr>
          <a:xfrm>
            <a:off x="3385784" y="1420659"/>
            <a:ext cx="6188392" cy="923330"/>
          </a:xfrm>
          <a:prstGeom prst="rect">
            <a:avLst/>
          </a:prstGeom>
          <a:solidFill>
            <a:schemeClr val="bg1"/>
          </a:solidFill>
          <a:ln>
            <a:solidFill>
              <a:srgbClr val="DCBF7E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هلْ تصوم شهر رمضان 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83BA-ACF6-4B8B-BAB7-ED24B4926ECD}"/>
              </a:ext>
            </a:extLst>
          </p:cNvPr>
          <p:cNvSpPr txBox="1"/>
          <p:nvPr/>
        </p:nvSpPr>
        <p:spPr>
          <a:xfrm>
            <a:off x="8108619" y="3034127"/>
            <a:ext cx="1465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نَــعَـم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blurry&#10;&#10;Description automatically generated">
            <a:extLst>
              <a:ext uri="{FF2B5EF4-FFF2-40B4-BE49-F238E27FC236}">
                <a16:creationId xmlns:a16="http://schemas.microsoft.com/office/drawing/2014/main" id="{EFC8B9AF-0B52-42F3-9858-4A9A43487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84" y="2758698"/>
            <a:ext cx="3170470" cy="2045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E5C0E-C12A-49AB-B9CC-7CC7A2504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97" y="5110696"/>
            <a:ext cx="5471378" cy="13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486C98-3809-4DB9-BC33-4AF8AC2B20D6}"/>
              </a:ext>
            </a:extLst>
          </p:cNvPr>
          <p:cNvSpPr txBox="1">
            <a:spLocks/>
          </p:cNvSpPr>
          <p:nvPr/>
        </p:nvSpPr>
        <p:spPr>
          <a:xfrm>
            <a:off x="676085" y="771534"/>
            <a:ext cx="10839829" cy="590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ar-AE" sz="6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اللغة العربية - الصّف الأول</a:t>
            </a:r>
          </a:p>
          <a:p>
            <a:pPr rtl="1">
              <a:defRPr/>
            </a:pPr>
            <a:r>
              <a:rPr lang="ar-AE" sz="54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الْوَحْدَةُ الثّالثَةُ : رَمَضانُ شَهْرُ الْخَيْرِ</a:t>
            </a:r>
            <a:endParaRPr lang="ar-AE" sz="5400" b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  <a:cs typeface="Arial" panose="020B0604020202020204" pitchFamily="34" charset="0"/>
            </a:endParaRPr>
          </a:p>
          <a:p>
            <a:pPr rtl="1">
              <a:lnSpc>
                <a:spcPct val="150000"/>
              </a:lnSpc>
              <a:defRPr/>
            </a:pPr>
            <a:r>
              <a:rPr lang="ar-AE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النّص الْمعلوماتي ( كَـيْف تَـصْنَعُ بِطاقَةَ تَهْنِئَةٍ )</a:t>
            </a:r>
          </a:p>
          <a:p>
            <a:pPr rtl="1">
              <a:lnSpc>
                <a:spcPct val="150000"/>
              </a:lnSpc>
              <a:defRPr/>
            </a:pPr>
            <a:r>
              <a:rPr lang="ar-AE" sz="54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قــراءة &amp; بِــنْيَــةُ اللُّـغَــةِ</a:t>
            </a:r>
          </a:p>
          <a:p>
            <a:pPr rtl="1">
              <a:defRPr/>
            </a:pPr>
            <a:r>
              <a:rPr lang="ar-AE" sz="5400" b="1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جُـمْلَةُ النّفي والإثْـبات</a:t>
            </a:r>
          </a:p>
          <a:p>
            <a:pPr algn="l" rtl="1">
              <a:defRPr/>
            </a:pPr>
            <a:r>
              <a:rPr lang="ar-AE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إعداد / أحلام فوزي</a:t>
            </a:r>
          </a:p>
          <a:p>
            <a:pPr algn="l" rtl="1">
              <a:defRPr/>
            </a:pPr>
            <a:r>
              <a:rPr lang="ar-AE" sz="2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مدرسة الجوري</a:t>
            </a:r>
          </a:p>
          <a:p>
            <a:pPr rtl="1">
              <a:defRPr/>
            </a:pPr>
            <a:endParaRPr lang="ar-AE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25139-8442-4BE6-B3A5-7277528167AF}"/>
              </a:ext>
            </a:extLst>
          </p:cNvPr>
          <p:cNvSpPr txBox="1"/>
          <p:nvPr/>
        </p:nvSpPr>
        <p:spPr>
          <a:xfrm>
            <a:off x="3797084" y="1575643"/>
            <a:ext cx="4878190" cy="923330"/>
          </a:xfrm>
          <a:prstGeom prst="rect">
            <a:avLst/>
          </a:prstGeom>
          <a:solidFill>
            <a:schemeClr val="bg1"/>
          </a:solidFill>
          <a:ln>
            <a:solidFill>
              <a:srgbClr val="DCBF7E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هلْ تَـتْـرُك صَلاتـك 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83BA-ACF6-4B8B-BAB7-ED24B4926ECD}"/>
              </a:ext>
            </a:extLst>
          </p:cNvPr>
          <p:cNvSpPr txBox="1"/>
          <p:nvPr/>
        </p:nvSpPr>
        <p:spPr>
          <a:xfrm>
            <a:off x="8052110" y="3343365"/>
            <a:ext cx="1465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0" name="Picture 9" descr="A picture containing text, grass, outdoor object&#10;&#10;Description automatically generated">
            <a:extLst>
              <a:ext uri="{FF2B5EF4-FFF2-40B4-BE49-F238E27FC236}">
                <a16:creationId xmlns:a16="http://schemas.microsoft.com/office/drawing/2014/main" id="{C6132220-4645-40E0-AB46-152ABE333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1" y="2913680"/>
            <a:ext cx="3177079" cy="216976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4685294-F13F-44B8-803F-A72B6AF9F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2" y="5282357"/>
            <a:ext cx="4878190" cy="120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3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25139-8442-4BE6-B3A5-7277528167AF}"/>
              </a:ext>
            </a:extLst>
          </p:cNvPr>
          <p:cNvSpPr txBox="1"/>
          <p:nvPr/>
        </p:nvSpPr>
        <p:spPr>
          <a:xfrm>
            <a:off x="3385784" y="1420659"/>
            <a:ext cx="6188392" cy="923330"/>
          </a:xfrm>
          <a:prstGeom prst="rect">
            <a:avLst/>
          </a:prstGeom>
          <a:solidFill>
            <a:schemeClr val="bg1"/>
          </a:solidFill>
          <a:ln>
            <a:solidFill>
              <a:srgbClr val="DCBF7E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هلْ تَـشْرَب الحليبَ كل يوم؟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83BA-ACF6-4B8B-BAB7-ED24B4926ECD}"/>
              </a:ext>
            </a:extLst>
          </p:cNvPr>
          <p:cNvSpPr txBox="1"/>
          <p:nvPr/>
        </p:nvSpPr>
        <p:spPr>
          <a:xfrm>
            <a:off x="8000131" y="3213658"/>
            <a:ext cx="1465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نَــعَـم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person, sky, person&#10;&#10;Description automatically generated">
            <a:extLst>
              <a:ext uri="{FF2B5EF4-FFF2-40B4-BE49-F238E27FC236}">
                <a16:creationId xmlns:a16="http://schemas.microsoft.com/office/drawing/2014/main" id="{CE880E87-9658-4C0E-8227-9DB0828DA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84" y="2623006"/>
            <a:ext cx="3727938" cy="2196968"/>
          </a:xfrm>
          <a:prstGeom prst="rect">
            <a:avLst/>
          </a:prstGeom>
        </p:spPr>
      </p:pic>
      <p:pic>
        <p:nvPicPr>
          <p:cNvPr id="9" name="Picture 8" descr="Letter&#10;&#10;Description automatically generated with low confidence">
            <a:extLst>
              <a:ext uri="{FF2B5EF4-FFF2-40B4-BE49-F238E27FC236}">
                <a16:creationId xmlns:a16="http://schemas.microsoft.com/office/drawing/2014/main" id="{C9747A82-8CED-4AE7-8689-5D51F500DB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/>
          <a:stretch/>
        </p:blipFill>
        <p:spPr>
          <a:xfrm>
            <a:off x="3277774" y="5045342"/>
            <a:ext cx="5233180" cy="15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25139-8442-4BE6-B3A5-7277528167AF}"/>
              </a:ext>
            </a:extLst>
          </p:cNvPr>
          <p:cNvSpPr txBox="1"/>
          <p:nvPr/>
        </p:nvSpPr>
        <p:spPr>
          <a:xfrm>
            <a:off x="2655693" y="1429228"/>
            <a:ext cx="6892969" cy="923330"/>
          </a:xfrm>
          <a:prstGeom prst="rect">
            <a:avLst/>
          </a:prstGeom>
          <a:solidFill>
            <a:schemeClr val="bg1"/>
          </a:solidFill>
          <a:ln>
            <a:solidFill>
              <a:srgbClr val="DCBF7E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هلْ تَشْرب المشروبات الغازية؟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83BA-ACF6-4B8B-BAB7-ED24B4926ECD}"/>
              </a:ext>
            </a:extLst>
          </p:cNvPr>
          <p:cNvSpPr txBox="1"/>
          <p:nvPr/>
        </p:nvSpPr>
        <p:spPr>
          <a:xfrm>
            <a:off x="8052110" y="3343365"/>
            <a:ext cx="1465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bottle, different, several, arranged&#10;&#10;Description automatically generated">
            <a:extLst>
              <a:ext uri="{FF2B5EF4-FFF2-40B4-BE49-F238E27FC236}">
                <a16:creationId xmlns:a16="http://schemas.microsoft.com/office/drawing/2014/main" id="{91A75035-8293-461B-B416-4C8DDEA58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33" y="2650210"/>
            <a:ext cx="4113925" cy="230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B7A8E-593A-4DDA-A122-8AF57CF2B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89" y="5070667"/>
            <a:ext cx="6992914" cy="13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25139-8442-4BE6-B3A5-7277528167AF}"/>
              </a:ext>
            </a:extLst>
          </p:cNvPr>
          <p:cNvSpPr txBox="1"/>
          <p:nvPr/>
        </p:nvSpPr>
        <p:spPr>
          <a:xfrm>
            <a:off x="4122548" y="1467154"/>
            <a:ext cx="4878190" cy="923330"/>
          </a:xfrm>
          <a:prstGeom prst="rect">
            <a:avLst/>
          </a:prstGeom>
          <a:solidFill>
            <a:schemeClr val="bg1"/>
          </a:solidFill>
          <a:ln>
            <a:solidFill>
              <a:srgbClr val="DCBF7E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هلْ تَـسْـقي الـزّرع؟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83BA-ACF6-4B8B-BAB7-ED24B4926ECD}"/>
              </a:ext>
            </a:extLst>
          </p:cNvPr>
          <p:cNvSpPr txBox="1"/>
          <p:nvPr/>
        </p:nvSpPr>
        <p:spPr>
          <a:xfrm>
            <a:off x="7922640" y="3345757"/>
            <a:ext cx="1465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نَــعَـم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plant, grass&#10;&#10;Description automatically generated">
            <a:extLst>
              <a:ext uri="{FF2B5EF4-FFF2-40B4-BE49-F238E27FC236}">
                <a16:creationId xmlns:a16="http://schemas.microsoft.com/office/drawing/2014/main" id="{F8D5CE76-8111-4CF0-B7E2-149D01330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82" y="2701227"/>
            <a:ext cx="3409628" cy="230472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5CEED408-17E1-463E-8F60-A4840F03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6" y="5174567"/>
            <a:ext cx="4878189" cy="12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25139-8442-4BE6-B3A5-7277528167AF}"/>
              </a:ext>
            </a:extLst>
          </p:cNvPr>
          <p:cNvSpPr txBox="1"/>
          <p:nvPr/>
        </p:nvSpPr>
        <p:spPr>
          <a:xfrm>
            <a:off x="3828081" y="1475723"/>
            <a:ext cx="5348621" cy="923330"/>
          </a:xfrm>
          <a:prstGeom prst="rect">
            <a:avLst/>
          </a:prstGeom>
          <a:solidFill>
            <a:schemeClr val="bg1"/>
          </a:solidFill>
          <a:ln>
            <a:solidFill>
              <a:srgbClr val="DCBF7E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هلْ تُــسْرف في الْـماء؟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283BA-ACF6-4B8B-BAB7-ED24B4926ECD}"/>
              </a:ext>
            </a:extLst>
          </p:cNvPr>
          <p:cNvSpPr txBox="1"/>
          <p:nvPr/>
        </p:nvSpPr>
        <p:spPr>
          <a:xfrm>
            <a:off x="8052110" y="3343365"/>
            <a:ext cx="1465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DEBE9A62-DAAD-4F25-A644-1C4275D90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80" y="2789695"/>
            <a:ext cx="3487119" cy="2479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8F282-BC1C-4A79-B2F3-35F73BC6F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/>
          <a:stretch/>
        </p:blipFill>
        <p:spPr>
          <a:xfrm>
            <a:off x="3828080" y="5438181"/>
            <a:ext cx="5484732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3305745" y="1677052"/>
            <a:ext cx="5809930" cy="1529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كـتاب النّـشاط / في الصّف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4D3A3E2-01F8-4D9D-8EE6-AD40CB3DF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0040" y="4985526"/>
            <a:ext cx="480554" cy="480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0BDBF-F371-45C4-8094-E01AA5107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453" y="3070567"/>
            <a:ext cx="2061093" cy="20840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1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8482505C-9D4A-4F38-9F6C-1C42988C6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57" y="253217"/>
            <a:ext cx="3629464" cy="998808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8CA5D73-E984-4B80-9A27-22A077FD2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2" y="1927274"/>
            <a:ext cx="7258930" cy="2518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CC873-244E-426D-AD82-37FD4328E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66" y="4811152"/>
            <a:ext cx="8180876" cy="12379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294903-114F-4D05-93E8-EC41427B2841}"/>
              </a:ext>
            </a:extLst>
          </p:cNvPr>
          <p:cNvSpPr txBox="1"/>
          <p:nvPr/>
        </p:nvSpPr>
        <p:spPr>
          <a:xfrm>
            <a:off x="2948446" y="4811152"/>
            <a:ext cx="2374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الْـحَلْوى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538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8482505C-9D4A-4F38-9F6C-1C42988C6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56" y="211015"/>
            <a:ext cx="3629464" cy="956603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039128D-B585-46C8-AC90-E083F3BAC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52" y="1983545"/>
            <a:ext cx="8187397" cy="2307101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745C9A8-5426-4F82-85AB-641DD2356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54" y="4586067"/>
            <a:ext cx="8623495" cy="1737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25249-1C26-4446-B45E-F477041EC804}"/>
              </a:ext>
            </a:extLst>
          </p:cNvPr>
          <p:cNvSpPr txBox="1"/>
          <p:nvPr/>
        </p:nvSpPr>
        <p:spPr>
          <a:xfrm>
            <a:off x="2630659" y="5050302"/>
            <a:ext cx="2937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بالْكَهْرَباءِ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3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8482505C-9D4A-4F38-9F6C-1C42988C6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56" y="225082"/>
            <a:ext cx="3629464" cy="1013024"/>
          </a:xfrm>
          <a:prstGeom prst="rect">
            <a:avLst/>
          </a:prstGeom>
        </p:spPr>
      </p:pic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B765FE3-895E-4AAB-ABB0-38B86EA0D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2" y="1950645"/>
            <a:ext cx="8918917" cy="2283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762A4-147F-4D99-9588-46445FE7D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4586067"/>
            <a:ext cx="8778240" cy="1737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06588-6A6A-4CED-96A7-BB402C3DC087}"/>
              </a:ext>
            </a:extLst>
          </p:cNvPr>
          <p:cNvSpPr txBox="1"/>
          <p:nvPr/>
        </p:nvSpPr>
        <p:spPr>
          <a:xfrm>
            <a:off x="2869809" y="4946915"/>
            <a:ext cx="2264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الْأوْراق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366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698783" y="1878202"/>
            <a:ext cx="5245448" cy="228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بطاقة الخروج</a:t>
            </a: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0D7E492C-6F64-40C5-A83B-37AFED461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9755" y="4573834"/>
            <a:ext cx="480554" cy="480554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B639F6EA-701D-4B5B-A209-1CBC644B4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73" y="3853999"/>
            <a:ext cx="3079468" cy="120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7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318" y="172329"/>
            <a:ext cx="11015003" cy="65133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2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5D2497-6774-4F48-A952-C55A2458FAA6}"/>
              </a:ext>
            </a:extLst>
          </p:cNvPr>
          <p:cNvSpPr/>
          <p:nvPr/>
        </p:nvSpPr>
        <p:spPr>
          <a:xfrm>
            <a:off x="3545829" y="1763271"/>
            <a:ext cx="47657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 والعـب</a:t>
            </a:r>
            <a:endParaRPr kumimoji="0" lang="ar-EG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032F8CA0-5D76-4BFB-B9F9-4D666723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03" y="221154"/>
            <a:ext cx="3560792" cy="138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A40A1-071D-4468-9E0F-2FF86A8018BC}"/>
              </a:ext>
            </a:extLst>
          </p:cNvPr>
          <p:cNvSpPr txBox="1"/>
          <p:nvPr/>
        </p:nvSpPr>
        <p:spPr>
          <a:xfrm>
            <a:off x="3046828" y="2250721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https://wordwall.net/ar/resource/11703580/%D8%A7%D8%AE%D8%AA%D8%B1-%D8%A3%D8%AD%D9%85%D8%AF-%D8%A7%D9%84%D9%84%D9%87-%D8%A3%D9%88-%D9%84%D8%A7-%D8%A3%D8%AD%D9%85%D8%AF-%D8%A7%D9%84%D9%84%D9%87-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43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466815" y="1603716"/>
            <a:ext cx="7493111" cy="2447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الواجب المنزلي </a:t>
            </a:r>
          </a:p>
          <a:p>
            <a:pPr marL="0" marR="0" lvl="0" indent="0" algn="ctr" defTabSz="914400" rtl="1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2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استطلاع رأي الطّلبة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C1CF9B1-A721-4BDE-AC98-264CC5D8C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589" y="5034972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44000" r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669E4A-2315-4DA2-8213-7A8B4EA4175A}"/>
              </a:ext>
            </a:extLst>
          </p:cNvPr>
          <p:cNvSpPr txBox="1"/>
          <p:nvPr/>
        </p:nvSpPr>
        <p:spPr>
          <a:xfrm>
            <a:off x="-128954" y="4577249"/>
            <a:ext cx="6098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4000" b="1" dirty="0">
                <a:solidFill>
                  <a:srgbClr val="767C04"/>
                </a:solidFill>
              </a:rPr>
              <a:t>أَسْــتَخْـدِمُ جُـمْلَةَ النّــفي والإثْــبات في كتابة ثلاث جمل تعبر فيها عن أعمالك في شهر رمضان المبارك . </a:t>
            </a:r>
          </a:p>
        </p:txBody>
      </p:sp>
    </p:spTree>
    <p:extLst>
      <p:ext uri="{BB962C8B-B14F-4D97-AF65-F5344CB8AC3E}">
        <p14:creationId xmlns:p14="http://schemas.microsoft.com/office/powerpoint/2010/main" val="1292917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876886" y="1574819"/>
            <a:ext cx="10438227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590844" y="0"/>
            <a:ext cx="7737230" cy="433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الخميس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6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مـايـو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2021 م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24 رمضان 1442 هـ</a:t>
            </a:r>
            <a:endParaRPr lang="en-US" sz="5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5978768" y="154745"/>
            <a:ext cx="5697415" cy="6703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1290718" y="3751611"/>
            <a:ext cx="424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الحضور والغياب</a:t>
            </a:r>
          </a:p>
        </p:txBody>
      </p:sp>
      <p:pic>
        <p:nvPicPr>
          <p:cNvPr id="4" name="VID-20210329-WA0022_Trim">
            <a:hlinkClick r:id="" action="ppaction://media"/>
            <a:extLst>
              <a:ext uri="{FF2B5EF4-FFF2-40B4-BE49-F238E27FC236}">
                <a16:creationId xmlns:a16="http://schemas.microsoft.com/office/drawing/2014/main" id="{EF5D4542-2D0E-41A0-BBBD-2DDD2548E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750" y="1336669"/>
            <a:ext cx="3606609" cy="20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336E75F5-D929-4BD1-BC14-DB37603DEE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3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4" y="182880"/>
            <a:ext cx="11113478" cy="647113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0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198055" y="1560750"/>
            <a:ext cx="579589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الـرّوتيـن اليـومي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القراءة والكتابة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ABAF0670-006D-4D10-A1B2-ED7A9A490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778" y="4598247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20C2E2-3927-4B2C-92E1-3CF4EEC56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59" y="1247141"/>
            <a:ext cx="6962491" cy="863014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F72AAE87-2099-4817-B027-ADC8E97D3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r="17008"/>
          <a:stretch/>
        </p:blipFill>
        <p:spPr>
          <a:xfrm>
            <a:off x="2691065" y="3213100"/>
            <a:ext cx="7577085" cy="2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904135D-CDBC-4628-8204-CDFBDBD35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/>
          <a:stretch/>
        </p:blipFill>
        <p:spPr>
          <a:xfrm>
            <a:off x="0" y="0"/>
            <a:ext cx="12192000" cy="6133514"/>
          </a:xfrm>
          <a:prstGeom prst="rect">
            <a:avLst/>
          </a:prstGeom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662A13DB-1F75-4FB7-97FA-82A69B1EE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5901" y="58986"/>
            <a:ext cx="1052238" cy="5232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5979142" y="58986"/>
            <a:ext cx="388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خلال دقيقة واحدة </a:t>
            </a:r>
            <a:r>
              <a:rPr kumimoji="0" lang="ar-BH" sz="28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E32E1-2873-4DB3-B13D-CAF967FFDF6D}"/>
              </a:ext>
            </a:extLst>
          </p:cNvPr>
          <p:cNvSpPr txBox="1"/>
          <p:nvPr/>
        </p:nvSpPr>
        <p:spPr>
          <a:xfrm>
            <a:off x="272718" y="6254859"/>
            <a:ext cx="1191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حقوق الطبع محفوظة حكاية الحرف من سلسلة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هويتي في حكايتي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تأليف ورسوم المعلمة أحلام فوزي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08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343</Words>
  <Application>Microsoft Office PowerPoint</Application>
  <PresentationFormat>Widescreen</PresentationFormat>
  <Paragraphs>69</Paragraphs>
  <Slides>33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Dubai Medium</vt:lpstr>
      <vt:lpstr>Wingdings</vt:lpstr>
      <vt:lpstr>نسق Office</vt:lpstr>
      <vt:lpstr>1_نسق Office</vt:lpstr>
      <vt:lpstr>1_Office Theme</vt:lpstr>
      <vt:lpstr>Office Theme</vt:lpstr>
      <vt:lpstr>2_نسق Office</vt:lpstr>
      <vt:lpstr>3_نسق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Moni Majed</dc:creator>
  <cp:lastModifiedBy>Ahlam Fawzi Moh'D Essous</cp:lastModifiedBy>
  <cp:revision>479</cp:revision>
  <dcterms:created xsi:type="dcterms:W3CDTF">2020-10-15T08:21:10Z</dcterms:created>
  <dcterms:modified xsi:type="dcterms:W3CDTF">2021-04-05T20:08:55Z</dcterms:modified>
</cp:coreProperties>
</file>