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738" r:id="rId4"/>
    <p:sldMasterId id="2147483774" r:id="rId5"/>
    <p:sldMasterId id="2147483798" r:id="rId6"/>
    <p:sldMasterId id="2147483810" r:id="rId7"/>
    <p:sldMasterId id="2147483822" r:id="rId8"/>
    <p:sldMasterId id="2147483834" r:id="rId9"/>
    <p:sldMasterId id="2147483846" r:id="rId10"/>
  </p:sldMasterIdLst>
  <p:notesMasterIdLst>
    <p:notesMasterId r:id="rId60"/>
  </p:notesMasterIdLst>
  <p:sldIdLst>
    <p:sldId id="256" r:id="rId11"/>
    <p:sldId id="258" r:id="rId12"/>
    <p:sldId id="257" r:id="rId13"/>
    <p:sldId id="410" r:id="rId14"/>
    <p:sldId id="411" r:id="rId15"/>
    <p:sldId id="412" r:id="rId16"/>
    <p:sldId id="1601" r:id="rId17"/>
    <p:sldId id="1662" r:id="rId18"/>
    <p:sldId id="1600" r:id="rId19"/>
    <p:sldId id="1221" r:id="rId20"/>
    <p:sldId id="1602" r:id="rId21"/>
    <p:sldId id="1650" r:id="rId22"/>
    <p:sldId id="1604" r:id="rId23"/>
    <p:sldId id="1606" r:id="rId24"/>
    <p:sldId id="1609" r:id="rId25"/>
    <p:sldId id="1674" r:id="rId26"/>
    <p:sldId id="1611" r:id="rId27"/>
    <p:sldId id="280" r:id="rId28"/>
    <p:sldId id="269" r:id="rId29"/>
    <p:sldId id="1631" r:id="rId30"/>
    <p:sldId id="265" r:id="rId31"/>
    <p:sldId id="1678" r:id="rId32"/>
    <p:sldId id="1679" r:id="rId33"/>
    <p:sldId id="1680" r:id="rId34"/>
    <p:sldId id="1681" r:id="rId35"/>
    <p:sldId id="1682" r:id="rId36"/>
    <p:sldId id="1683" r:id="rId37"/>
    <p:sldId id="1684" r:id="rId38"/>
    <p:sldId id="1685" r:id="rId39"/>
    <p:sldId id="1686" r:id="rId40"/>
    <p:sldId id="1687" r:id="rId41"/>
    <p:sldId id="1688" r:id="rId42"/>
    <p:sldId id="1689" r:id="rId43"/>
    <p:sldId id="1690" r:id="rId44"/>
    <p:sldId id="1691" r:id="rId45"/>
    <p:sldId id="1692" r:id="rId46"/>
    <p:sldId id="1616" r:id="rId47"/>
    <p:sldId id="428" r:id="rId48"/>
    <p:sldId id="1695" r:id="rId49"/>
    <p:sldId id="1649" r:id="rId50"/>
    <p:sldId id="1696" r:id="rId51"/>
    <p:sldId id="260" r:id="rId52"/>
    <p:sldId id="261" r:id="rId53"/>
    <p:sldId id="263" r:id="rId54"/>
    <p:sldId id="264" r:id="rId55"/>
    <p:sldId id="1697" r:id="rId56"/>
    <p:sldId id="1618" r:id="rId57"/>
    <p:sldId id="1673" r:id="rId58"/>
    <p:sldId id="1624" r:id="rId5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am Fawzi Moh'D Essous" initials="AFME" lastIdx="2" clrIdx="0">
    <p:extLst>
      <p:ext uri="{19B8F6BF-5375-455C-9EA6-DF929625EA0E}">
        <p15:presenceInfo xmlns:p15="http://schemas.microsoft.com/office/powerpoint/2012/main" userId="S::AE2838@moe.gov.ae::b6eb5d63-ca58-4dce-a7a7-5fa64acc3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00"/>
    <a:srgbClr val="DCBF7E"/>
    <a:srgbClr val="DBBD7B"/>
    <a:srgbClr val="E1C88F"/>
    <a:srgbClr val="E5D1A3"/>
    <a:srgbClr val="EDDDBD"/>
    <a:srgbClr val="F0E5CC"/>
    <a:srgbClr val="F8F3E8"/>
    <a:srgbClr val="F4EBD8"/>
    <a:srgbClr val="EAD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0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D569446-3901-43C0-8079-0E7F114BC29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7233805-1ECB-412E-BA3A-0DD0103F27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083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35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3A8A-9946-4623-962E-F27184889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2C4F-83F0-4690-99F3-9621EE5AB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F2D1F-A6D5-43E5-AEEF-A223AF34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9230B-C80B-4B14-8ECE-9E1E9506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2A2AD-8D86-44DE-A94C-F7B8854F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00818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8EF4-667C-4214-8844-4E2E878A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54F5B-2629-4EAA-BADC-487048383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D2254-8F04-4409-8D89-E73BC00F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5F2-D70C-4CD8-9687-69F053991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CE5C1-0320-4A2F-AC42-46B742CF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477845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D053-5A16-4AD1-A74A-6D8C9B6D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CF4F-8C46-4BA0-96BF-1109375A6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EF1E7-6AF5-4A8E-B8B5-656E5E6C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33983-DD08-4B85-851C-2A8AFB69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78F58-EC46-482E-B48E-B488E3C54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508479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660D-0D5C-4317-B561-BCD92497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6629-88F6-4725-B5C7-1B0C4EFED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E485C-8B73-4422-B023-095EF57F4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778B5-525F-41FF-AF8A-DF14338B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72C53-A9FC-4A8B-9249-46C6EC50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8D58-B69A-4549-844E-CA77AE2C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404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DB07-1844-4FDE-9544-E9AFCDE0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2D82E-DDE0-4582-805D-8F57DCD55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2B8D2-9538-4681-8745-666B8A44D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0CB51-2767-4360-B8E1-A8BBE9758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11022-3491-4D10-A1F9-31461CDA8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0636D-B46F-41E5-8F63-2042FDFB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1BFE9-875C-4A02-B610-ED1FB48F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0E069-16CC-42B7-AE51-589D3F94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124222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49EC-D910-4F0C-9162-9EFA1E79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E5843-701E-4089-9F1A-88D7FF0CA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F6F1F-BD83-4358-BF78-7998C9BC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66787-23E5-4EC0-AD38-253DC540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266121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F8E6A-5B22-4D42-9AE5-90250A48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958930-67DD-4002-A9FC-5B53DDCB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5619F-1FC2-4555-8BFF-AC894EEF0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049478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4831-5879-47EE-A442-E7970F23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3AE7C-D583-4998-A03E-D8B26EDD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4F7F2-2716-4D68-8094-1C831F62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F7887-7318-4F92-9B35-F17AB712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2E71A-0639-4B5B-AC91-1CBB0782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81B02-E484-42E1-970F-CA3C52E7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182519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24BC-1D88-42ED-AEA2-15600684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1795F-EC90-4A8A-9A1D-B5F63253A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21161-32FD-4DC0-85C1-D9E482724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D2566-FD1C-4022-8CB7-69DC9BFC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7F197-F178-44A4-AC99-5BBB05B3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93276-DF3A-4140-8517-1566F3C8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564827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F7CB-15F4-406E-AEB3-F1F24051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5390D-70CA-4256-82A6-E70BD73A3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01F94-02B1-4E49-964C-D5D17C7D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C1A48-8E54-429A-97AE-DBFF7BE3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2AEEF-670E-472C-9603-2EEA6DFD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6130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A034CD-DACE-48F8-AE26-0E3A075DB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1666E-1524-434A-B58E-98FE4C7D2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01A9-B316-4AE0-A96E-BD39C3C7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6D6FE-E02D-4176-AAFA-355422B1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C870A-36CE-4BC6-B8DF-84D4A87A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7917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0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6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4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2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2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8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1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5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3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0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47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69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4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1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1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5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3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2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6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1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40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2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5669E-DA82-4B85-A71E-2CA9FE8BB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D2B525D-728E-414E-91F9-68101618C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85322E-6E99-4E47-9BAD-8EAF9BD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C2BAB8-22D0-4E16-8D7A-FAEBEF50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A60007-9BA0-4EEA-84B7-334868DB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554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7F6EDE-9741-4566-866C-6D582912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7EB9C-091C-4610-9BD3-CDD2517D8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287A76-87A0-4C3C-B9F0-CD563F3B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716265-1CC7-4478-BA23-821E1EDE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95C26A-5896-43B4-BB13-872369C4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91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70F901-C706-467B-A25D-E270616D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81F8AD-B842-406F-8839-206C37B9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64FBC1-571A-4465-B73D-F34E81DC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899FDB-457A-4F89-97D8-611BF11D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17607C-BB24-49CE-A2F8-0C6823A7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16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E64844-9CF5-48EC-B916-BFA3CC2A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AC7B4C-E001-4BC5-9A0D-1B9981839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7D823CF-C165-48F4-B5A3-8386C15D5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720A2E-E4A0-4B5D-9A6C-9DB7696A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8807CF-F83C-4693-850D-437B47C1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41BC1E-E9CD-442E-B695-C7C74E43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780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3041C7-463A-416E-97BD-18A75FC8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5F16F73-263E-40C6-B60C-59258C819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91C6C8-C567-448E-9C8F-B3A914DCB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F3484F-174F-4124-94FA-10406CB66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B558045-1B56-4CB6-BB8D-3B8221E37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3C53C51-63A9-4AE6-94B7-BEC68DD1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B7578F-EFD8-46E0-9348-CE9E71E9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55A637-0400-4693-A6E4-19799F38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9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AF8A1D-968C-488A-A8F2-E43AF71A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E033FD1-971A-4242-B852-BD011D28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1DDEF2-1BC9-4DF0-9348-2F2DCD4F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39263A1-67E8-41A8-92EF-C44AD98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0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445F01F-60D1-417C-A3DC-6F684199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7231B7-7399-496A-AF30-B09C8070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5F4D9D-7C90-4561-BBD4-1C3CD581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8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123B37-90C6-4BA8-AD9B-F2809A37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A85D23-FDED-4DAA-907D-DA376EEC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2ED389F-D24B-4549-A67C-F8A47850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E34111-5953-4BCE-908E-1F4F81DA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53DE19D-E0DB-4C48-8766-77975A1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7C6888-6145-4A69-845E-39B73755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429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E58FB0-D350-48A2-96A4-323A467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B428FF-1F5C-47C5-92C5-5C9A58834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7D26B1-0B6D-41DD-A8CC-34683D93F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B72808-6DA0-4715-AF66-6AF58341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91F17C6-D943-4D50-A97F-A5DA587F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FBF1BC-EEFB-4BB9-841F-401AC22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55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9F4ADD-C790-43A2-BB5F-106AE8C2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BAD019-41D6-46B7-B547-CB4497F4A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DF7E69-A9FE-4711-A289-FBB57D67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1B5DED-8040-4366-80A5-0A2F3740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1C1351-1882-4822-9B69-98CCE102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77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D761A-421E-4D26-9D7E-A93F286F8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017DDC1-AF78-4C20-844D-13162CA5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A0DCFA-717B-417A-BA10-DCFDABAE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68F5A2-7F52-48BF-9B0B-5D0D8734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E66524-BAE6-4A9C-A072-35A75288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96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BEBD-7C8A-46DF-BC40-6E662767F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BDA1D-6F2D-4884-B300-A1672E70F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87670-9190-41D3-A730-51486D6E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D7932-0949-4B12-83AC-8257216D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4A1F-AF7A-427D-B462-66F26AB6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2365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E275D-0EBB-4AE7-B10E-DF59CEAF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89182-1B36-45D4-B626-B6ADF6F34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F287-5BBB-4EA7-81D5-CD51FDE0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C24A-190A-4CCE-995F-AB9B0887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67DE-C3E3-45CE-8B0A-C7BB19BD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9030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3707-59B9-4FAB-B0BF-09145187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0126-479C-4125-BF88-A772FE357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3432-26B5-4CB8-AAAB-288FEE86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0829-7BF2-4DCD-A7B3-0CF2B7EE6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D23B1-E614-4F4E-B302-C7EBBFA40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4883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F902-4B80-40C1-BC03-33B20A40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8B28F-6424-4845-9325-E46E4BD0C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64030-B466-4F39-8A97-51B855533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9A2A0-9AF9-40CD-B9B6-DE79DEA8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2F061-94C5-41E8-8F5E-46852E61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1C16B-2AD0-4BA8-87C4-B30E7AC6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174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4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75F67-8E4B-4707-9B6F-76F8FBF7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E4804-D278-498E-9B49-7B39216E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1E15C-0896-423D-8C59-D6E80519C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9B895-0BFB-414B-ABF8-0B517E04F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8EA738-85AC-4CBF-8D36-FDBE7DD71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4CD8C-AFE7-4C87-99CB-98740B96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9A7D8B-8F0B-449D-AAFE-B3C36309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1272C-F001-4E6A-B156-488C17C8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66355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608F-3BE8-4A76-8ADE-72F67BD5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6DE12C-795A-45A1-A5CC-51683757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2DF42-CB8D-4705-A96B-9209BD2B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8DF21-E38E-438A-BE05-2D119086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0731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6A28F-1D8C-4743-A2E3-8EA13FA1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405E9-4FF4-44DB-8C37-8FEAD89B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DED1B-CF20-445F-9584-F2049A1B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27770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2B24-9038-42D7-940C-D7A4B889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7CD74-BF6E-4CD2-A7FE-59EF635B8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5478E-3EFD-426B-81EB-2BA264F61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5B837-BF2F-4D45-8B4D-4EEFB4FD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98632-4A05-44C5-B36B-E0A57299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792E6-F32D-4D1A-A462-C36E4EB7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5870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4565-6EFB-4D74-9D72-381D7AB0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CFFEC-D786-44D8-B8DB-55C049D21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6C06D-87B9-4E14-8C69-BB8F31E7C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C01D1-2A07-4A26-9C8E-2EFBB6AD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DDF6-6D8F-4C64-9FBB-12319F31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40A4B-E011-44E6-B9F4-889A9128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2786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222B-3527-4CBE-857E-36CFA0D9B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EE0BB-3278-4691-86E1-D9AF71FA4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6B11-7BF9-4D73-BCD3-3C3C774A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CD6C2-C6DB-4DA4-B8FA-A3DA2944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AAE8C-A31D-4878-9A75-027A8EAF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0898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0539E-EC2D-46EE-8F62-8D45455D3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1B747-47FA-41E7-9153-A0A2FA2A6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0A571-EA47-426D-9DC2-FB6D781B8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DB5B3-9851-4CDF-BAD5-8733FB4E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89D05-8868-4519-9611-86572E40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0790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3260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72629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1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1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43576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32103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91647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2434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831826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31485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2208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A711-CD06-4F6E-ABF2-E8C29C6BA659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1CDA-DFEB-474D-8E9D-B75535D099F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260534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2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214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9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53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758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809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905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646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78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186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745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3" indent="0" algn="ctr">
              <a:buNone/>
              <a:defRPr sz="1125"/>
            </a:lvl2pPr>
            <a:lvl3pPr marL="514346" indent="0" algn="ctr">
              <a:buNone/>
              <a:defRPr sz="1012"/>
            </a:lvl3pPr>
            <a:lvl4pPr marL="771519" indent="0" algn="ctr">
              <a:buNone/>
              <a:defRPr sz="900"/>
            </a:lvl4pPr>
            <a:lvl5pPr marL="1028693" indent="0" algn="ctr">
              <a:buNone/>
              <a:defRPr sz="900"/>
            </a:lvl5pPr>
            <a:lvl6pPr marL="1285866" indent="0" algn="ctr">
              <a:buNone/>
              <a:defRPr sz="900"/>
            </a:lvl6pPr>
            <a:lvl7pPr marL="1543039" indent="0" algn="ctr">
              <a:buNone/>
              <a:defRPr sz="900"/>
            </a:lvl7pPr>
            <a:lvl8pPr marL="1800212" indent="0" algn="ctr">
              <a:buNone/>
              <a:defRPr sz="900"/>
            </a:lvl8pPr>
            <a:lvl9pPr marL="2057385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2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0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46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3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5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79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3" indent="0">
              <a:buNone/>
              <a:defRPr sz="1125" b="1"/>
            </a:lvl2pPr>
            <a:lvl3pPr marL="514346" indent="0">
              <a:buNone/>
              <a:defRPr sz="1012" b="1"/>
            </a:lvl3pPr>
            <a:lvl4pPr marL="771519" indent="0">
              <a:buNone/>
              <a:defRPr sz="900" b="1"/>
            </a:lvl4pPr>
            <a:lvl5pPr marL="1028693" indent="0">
              <a:buNone/>
              <a:defRPr sz="900" b="1"/>
            </a:lvl5pPr>
            <a:lvl6pPr marL="1285866" indent="0">
              <a:buNone/>
              <a:defRPr sz="900" b="1"/>
            </a:lvl6pPr>
            <a:lvl7pPr marL="1543039" indent="0">
              <a:buNone/>
              <a:defRPr sz="900" b="1"/>
            </a:lvl7pPr>
            <a:lvl8pPr marL="1800212" indent="0">
              <a:buNone/>
              <a:defRPr sz="900" b="1"/>
            </a:lvl8pPr>
            <a:lvl9pPr marL="205738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3" indent="0">
              <a:buNone/>
              <a:defRPr sz="1125" b="1"/>
            </a:lvl2pPr>
            <a:lvl3pPr marL="514346" indent="0">
              <a:buNone/>
              <a:defRPr sz="1012" b="1"/>
            </a:lvl3pPr>
            <a:lvl4pPr marL="771519" indent="0">
              <a:buNone/>
              <a:defRPr sz="900" b="1"/>
            </a:lvl4pPr>
            <a:lvl5pPr marL="1028693" indent="0">
              <a:buNone/>
              <a:defRPr sz="900" b="1"/>
            </a:lvl5pPr>
            <a:lvl6pPr marL="1285866" indent="0">
              <a:buNone/>
              <a:defRPr sz="900" b="1"/>
            </a:lvl6pPr>
            <a:lvl7pPr marL="1543039" indent="0">
              <a:buNone/>
              <a:defRPr sz="900" b="1"/>
            </a:lvl7pPr>
            <a:lvl8pPr marL="1800212" indent="0">
              <a:buNone/>
              <a:defRPr sz="900" b="1"/>
            </a:lvl8pPr>
            <a:lvl9pPr marL="205738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7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985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34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3" indent="0">
              <a:buNone/>
              <a:defRPr sz="788"/>
            </a:lvl2pPr>
            <a:lvl3pPr marL="514346" indent="0">
              <a:buNone/>
              <a:defRPr sz="675"/>
            </a:lvl3pPr>
            <a:lvl4pPr marL="771519" indent="0">
              <a:buNone/>
              <a:defRPr sz="563"/>
            </a:lvl4pPr>
            <a:lvl5pPr marL="1028693" indent="0">
              <a:buNone/>
              <a:defRPr sz="563"/>
            </a:lvl5pPr>
            <a:lvl6pPr marL="1285866" indent="0">
              <a:buNone/>
              <a:defRPr sz="563"/>
            </a:lvl6pPr>
            <a:lvl7pPr marL="1543039" indent="0">
              <a:buNone/>
              <a:defRPr sz="563"/>
            </a:lvl7pPr>
            <a:lvl8pPr marL="1800212" indent="0">
              <a:buNone/>
              <a:defRPr sz="563"/>
            </a:lvl8pPr>
            <a:lvl9pPr marL="205738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82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3" indent="0">
              <a:buNone/>
              <a:defRPr sz="1575"/>
            </a:lvl2pPr>
            <a:lvl3pPr marL="514346" indent="0">
              <a:buNone/>
              <a:defRPr sz="1350"/>
            </a:lvl3pPr>
            <a:lvl4pPr marL="771519" indent="0">
              <a:buNone/>
              <a:defRPr sz="1125"/>
            </a:lvl4pPr>
            <a:lvl5pPr marL="1028693" indent="0">
              <a:buNone/>
              <a:defRPr sz="1125"/>
            </a:lvl5pPr>
            <a:lvl6pPr marL="1285866" indent="0">
              <a:buNone/>
              <a:defRPr sz="1125"/>
            </a:lvl6pPr>
            <a:lvl7pPr marL="1543039" indent="0">
              <a:buNone/>
              <a:defRPr sz="1125"/>
            </a:lvl7pPr>
            <a:lvl8pPr marL="1800212" indent="0">
              <a:buNone/>
              <a:defRPr sz="1125"/>
            </a:lvl8pPr>
            <a:lvl9pPr marL="2057385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3" indent="0">
              <a:buNone/>
              <a:defRPr sz="788"/>
            </a:lvl2pPr>
            <a:lvl3pPr marL="514346" indent="0">
              <a:buNone/>
              <a:defRPr sz="675"/>
            </a:lvl3pPr>
            <a:lvl4pPr marL="771519" indent="0">
              <a:buNone/>
              <a:defRPr sz="563"/>
            </a:lvl4pPr>
            <a:lvl5pPr marL="1028693" indent="0">
              <a:buNone/>
              <a:defRPr sz="563"/>
            </a:lvl5pPr>
            <a:lvl6pPr marL="1285866" indent="0">
              <a:buNone/>
              <a:defRPr sz="563"/>
            </a:lvl6pPr>
            <a:lvl7pPr marL="1543039" indent="0">
              <a:buNone/>
              <a:defRPr sz="563"/>
            </a:lvl7pPr>
            <a:lvl8pPr marL="1800212" indent="0">
              <a:buNone/>
              <a:defRPr sz="563"/>
            </a:lvl8pPr>
            <a:lvl9pPr marL="2057385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907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122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5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3A706-2D9B-4C1C-8BF3-75A7B41AF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EB909-C306-4582-89A9-78B538D09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C4ED7-E9DC-4CB0-BDBB-ADB21AC3E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A308-EB6D-49C6-B23C-141B72613D0F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3B75-1FBE-46BE-BF6F-C9CB9A510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3382D-FAE2-4E26-9F79-DDBBAA0A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5FD74-0073-4F07-87F5-7C00E37D3C7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567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B58FF-A9F4-4F3A-A767-C7AACE614F1A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144A77-99F4-4480-8321-D560AE94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07DE9D-F220-4608-89EE-CF3B6AE1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025529-BB71-4B68-8ADF-62F6F1E4B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30A7-2885-449A-98A5-164CB6326426}" type="datetimeFigureOut">
              <a:rPr lang="en-GB" smtClean="0"/>
              <a:t>01/04/2021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111023-6ADA-4524-8313-3E5EC1DEF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A40661-2E3B-4863-A1D2-0DF826BE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6BFFFB-5FC6-4E95-A377-D2CF2CEE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35FD-5381-4351-8FB4-F1F94F7EC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3691A-8C6B-4766-B06B-B9EED7604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7982B-D861-453D-9089-F1656E1B72B0}" type="datetimeFigureOut">
              <a:rPr lang="ar-JO" smtClean="0"/>
              <a:t>19/08/1442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C06C-0708-4209-A3A0-93676892A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216AA-05F6-4F82-B33C-F3549CC72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6B162-2B42-4E85-9BE1-50BB031DDDCB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3146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55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610233F-34D7-4B0C-840A-20F1C5467E06}" type="datetimeFigureOut">
              <a:rPr lang="ar-AE" smtClean="0"/>
              <a:t>19/08/1442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5B118B-EB1A-41E3-B548-9C537BE60622}" type="slidenum">
              <a:rPr lang="ar-AE" smtClean="0"/>
              <a:t>‹#›</a:t>
            </a:fld>
            <a:endParaRPr lang="ar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81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30E6-7D95-405D-A21B-7861C56EE8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C26F0-2911-4280-BA3F-1D3DD689B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6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514346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l" defTabSz="514346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0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3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6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9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2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25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8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2" indent="-128587" algn="l" defTabSz="51434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3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6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19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3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6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9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2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85" algn="l" defTabSz="51434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gif"/><Relationship Id="rId39" Type="http://schemas.openxmlformats.org/officeDocument/2006/relationships/slide" Target="slide3.xml"/><Relationship Id="rId21" Type="http://schemas.openxmlformats.org/officeDocument/2006/relationships/image" Target="../media/image18.jfif"/><Relationship Id="rId34" Type="http://schemas.openxmlformats.org/officeDocument/2006/relationships/image" Target="../media/image30.jpeg"/><Relationship Id="rId42" Type="http://schemas.openxmlformats.org/officeDocument/2006/relationships/slide" Target="slide2.xml"/><Relationship Id="rId47" Type="http://schemas.openxmlformats.org/officeDocument/2006/relationships/image" Target="../media/image35.png"/><Relationship Id="rId50" Type="http://schemas.openxmlformats.org/officeDocument/2006/relationships/image" Target="../media/image36.png"/><Relationship Id="rId55" Type="http://schemas.openxmlformats.org/officeDocument/2006/relationships/image" Target="../media/image380.png"/><Relationship Id="rId63" Type="http://schemas.openxmlformats.org/officeDocument/2006/relationships/slide" Target="slide10.xml"/><Relationship Id="rId7" Type="http://schemas.openxmlformats.org/officeDocument/2006/relationships/hyperlink" Target="https://www.pexels.com/photo/amazing-blue-blue-sky-clouds-315055/" TargetMode="External"/><Relationship Id="rId2" Type="http://schemas.microsoft.com/office/2007/relationships/media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gif"/><Relationship Id="rId29" Type="http://schemas.openxmlformats.org/officeDocument/2006/relationships/image" Target="../media/image25.jpeg"/><Relationship Id="rId41" Type="http://schemas.openxmlformats.org/officeDocument/2006/relationships/image" Target="../media/image33.png"/><Relationship Id="rId54" Type="http://schemas.openxmlformats.org/officeDocument/2006/relationships/slide" Target="slide7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11" Type="http://schemas.openxmlformats.org/officeDocument/2006/relationships/hyperlink" Target="https://www.deviantart.com/puffolotti4iji/art/Strong-wind-moving-tree-2-743395031" TargetMode="External"/><Relationship Id="rId24" Type="http://schemas.openxmlformats.org/officeDocument/2006/relationships/image" Target="../media/image21.png"/><Relationship Id="rId32" Type="http://schemas.openxmlformats.org/officeDocument/2006/relationships/image" Target="../media/image28.jpeg"/><Relationship Id="rId37" Type="http://schemas.openxmlformats.org/officeDocument/2006/relationships/image" Target="../media/image32.png"/><Relationship Id="rId40" Type="http://schemas.openxmlformats.org/officeDocument/2006/relationships/image" Target="../media/image32.png"/><Relationship Id="rId45" Type="http://schemas.openxmlformats.org/officeDocument/2006/relationships/slide" Target="slide4.xml"/><Relationship Id="rId53" Type="http://schemas.openxmlformats.org/officeDocument/2006/relationships/image" Target="../media/image37.png"/><Relationship Id="rId58" Type="http://schemas.openxmlformats.org/officeDocument/2006/relationships/image" Target="../media/image39.png"/><Relationship Id="rId66" Type="http://schemas.openxmlformats.org/officeDocument/2006/relationships/slide" Target="slide8.xml"/><Relationship Id="rId5" Type="http://schemas.openxmlformats.org/officeDocument/2006/relationships/image" Target="../media/image5.jpeg"/><Relationship Id="rId15" Type="http://schemas.openxmlformats.org/officeDocument/2006/relationships/image" Target="../media/image12.png"/><Relationship Id="rId23" Type="http://schemas.openxmlformats.org/officeDocument/2006/relationships/image" Target="../media/image20.jpg"/><Relationship Id="rId28" Type="http://schemas.openxmlformats.org/officeDocument/2006/relationships/image" Target="../media/image24.jpeg"/><Relationship Id="rId36" Type="http://schemas.microsoft.com/office/2007/relationships/hdphoto" Target="../media/hdphoto2.wdp"/><Relationship Id="rId49" Type="http://schemas.openxmlformats.org/officeDocument/2006/relationships/image" Target="../media/image331.png"/><Relationship Id="rId57" Type="http://schemas.openxmlformats.org/officeDocument/2006/relationships/slide" Target="slide9.xml"/><Relationship Id="rId10" Type="http://schemas.openxmlformats.org/officeDocument/2006/relationships/image" Target="../media/image9.gif"/><Relationship Id="rId19" Type="http://schemas.openxmlformats.org/officeDocument/2006/relationships/image" Target="../media/image16.jpeg"/><Relationship Id="rId31" Type="http://schemas.openxmlformats.org/officeDocument/2006/relationships/image" Target="../media/image27.jpeg"/><Relationship Id="rId44" Type="http://schemas.openxmlformats.org/officeDocument/2006/relationships/image" Target="../media/image34.png"/><Relationship Id="rId52" Type="http://schemas.openxmlformats.org/officeDocument/2006/relationships/image" Target="../media/image330.png"/><Relationship Id="rId65" Type="http://schemas.openxmlformats.org/officeDocument/2006/relationships/image" Target="../media/image40.png"/><Relationship Id="rId4" Type="http://schemas.openxmlformats.org/officeDocument/2006/relationships/image" Target="../media/image4.jpg"/><Relationship Id="rId9" Type="http://schemas.openxmlformats.org/officeDocument/2006/relationships/image" Target="../media/image8.jpeg"/><Relationship Id="rId14" Type="http://schemas.microsoft.com/office/2007/relationships/hdphoto" Target="../media/hdphoto1.wdp"/><Relationship Id="rId22" Type="http://schemas.openxmlformats.org/officeDocument/2006/relationships/image" Target="../media/image19.jpg"/><Relationship Id="rId27" Type="http://schemas.openxmlformats.org/officeDocument/2006/relationships/image" Target="../media/image23.png"/><Relationship Id="rId30" Type="http://schemas.openxmlformats.org/officeDocument/2006/relationships/image" Target="../media/image26.jpg"/><Relationship Id="rId35" Type="http://schemas.openxmlformats.org/officeDocument/2006/relationships/image" Target="../media/image31.png"/><Relationship Id="rId43" Type="http://schemas.openxmlformats.org/officeDocument/2006/relationships/image" Target="../media/image300.png"/><Relationship Id="rId48" Type="http://schemas.openxmlformats.org/officeDocument/2006/relationships/slide" Target="slide5.xml"/><Relationship Id="rId56" Type="http://schemas.openxmlformats.org/officeDocument/2006/relationships/image" Target="../media/image38.png"/><Relationship Id="rId64" Type="http://schemas.openxmlformats.org/officeDocument/2006/relationships/image" Target="../media/image381.png"/><Relationship Id="rId8" Type="http://schemas.openxmlformats.org/officeDocument/2006/relationships/image" Target="../media/image7.jpeg"/><Relationship Id="rId51" Type="http://schemas.openxmlformats.org/officeDocument/2006/relationships/slide" Target="slide6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0.jpg"/><Relationship Id="rId17" Type="http://schemas.openxmlformats.org/officeDocument/2006/relationships/image" Target="../media/image14.png"/><Relationship Id="rId25" Type="http://schemas.openxmlformats.org/officeDocument/2006/relationships/hyperlink" Target="http://www.pngmart.com/image/tag/sign" TargetMode="External"/><Relationship Id="rId33" Type="http://schemas.openxmlformats.org/officeDocument/2006/relationships/image" Target="../media/image29.jpeg"/><Relationship Id="rId46" Type="http://schemas.openxmlformats.org/officeDocument/2006/relationships/image" Target="../media/image3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26" Type="http://schemas.openxmlformats.org/officeDocument/2006/relationships/image" Target="../media/image26.jpg"/><Relationship Id="rId39" Type="http://schemas.openxmlformats.org/officeDocument/2006/relationships/image" Target="../media/image55.png"/><Relationship Id="rId252" Type="http://schemas.openxmlformats.org/officeDocument/2006/relationships/image" Target="../media/image60.png"/><Relationship Id="rId21" Type="http://schemas.openxmlformats.org/officeDocument/2006/relationships/image" Target="../media/image20.jpg"/><Relationship Id="rId42" Type="http://schemas.openxmlformats.org/officeDocument/2006/relationships/image" Target="../media/image56.png"/><Relationship Id="rId125" Type="http://schemas.openxmlformats.org/officeDocument/2006/relationships/slide" Target="slide40.xml"/><Relationship Id="rId345" Type="http://schemas.openxmlformats.org/officeDocument/2006/relationships/image" Target="../media/image630.png"/><Relationship Id="rId353" Type="http://schemas.openxmlformats.org/officeDocument/2006/relationships/slide" Target="slide39.xml"/><Relationship Id="rId7" Type="http://schemas.openxmlformats.org/officeDocument/2006/relationships/image" Target="../media/image8.jpeg"/><Relationship Id="rId2" Type="http://schemas.openxmlformats.org/officeDocument/2006/relationships/image" Target="../media/image4.jpg"/><Relationship Id="rId16" Type="http://schemas.openxmlformats.org/officeDocument/2006/relationships/image" Target="../media/image15.png"/><Relationship Id="rId29" Type="http://schemas.openxmlformats.org/officeDocument/2006/relationships/image" Target="../media/image29.jpeg"/><Relationship Id="rId250" Type="http://schemas.openxmlformats.org/officeDocument/2006/relationships/slide" Target="slide12.xml"/><Relationship Id="rId25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24" Type="http://schemas.openxmlformats.org/officeDocument/2006/relationships/image" Target="../media/image24.jpeg"/><Relationship Id="rId32" Type="http://schemas.microsoft.com/office/2007/relationships/hdphoto" Target="../media/hdphoto2.wdp"/><Relationship Id="rId37" Type="http://schemas.openxmlformats.org/officeDocument/2006/relationships/slide" Target="slide13.xml"/><Relationship Id="rId40" Type="http://schemas.openxmlformats.org/officeDocument/2006/relationships/slide" Target="slide14.xml"/><Relationship Id="rId45" Type="http://schemas.openxmlformats.org/officeDocument/2006/relationships/image" Target="../media/image57.png"/><Relationship Id="rId123" Type="http://schemas.openxmlformats.org/officeDocument/2006/relationships/image" Target="../media/image550.png"/><Relationship Id="rId254" Type="http://schemas.openxmlformats.org/officeDocument/2006/relationships/image" Target="../media/image60.png"/><Relationship Id="rId343" Type="http://schemas.openxmlformats.org/officeDocument/2006/relationships/image" Target="../media/image62.png"/><Relationship Id="rId348" Type="http://schemas.openxmlformats.org/officeDocument/2006/relationships/image" Target="../media/image63.png"/><Relationship Id="rId5" Type="http://schemas.openxmlformats.org/officeDocument/2006/relationships/hyperlink" Target="https://www.pexels.com/photo/amazing-blue-blue-sky-clouds-315055/" TargetMode="External"/><Relationship Id="rId15" Type="http://schemas.openxmlformats.org/officeDocument/2006/relationships/image" Target="../media/image14.png"/><Relationship Id="rId23" Type="http://schemas.openxmlformats.org/officeDocument/2006/relationships/hyperlink" Target="http://www.pngmart.com/image/tag/sign" TargetMode="External"/><Relationship Id="rId28" Type="http://schemas.openxmlformats.org/officeDocument/2006/relationships/image" Target="../media/image28.jpeg"/><Relationship Id="rId347" Type="http://schemas.openxmlformats.org/officeDocument/2006/relationships/slide" Target="slide16.xml"/><Relationship Id="rId351" Type="http://schemas.openxmlformats.org/officeDocument/2006/relationships/image" Target="../media/image65.png"/><Relationship Id="rId10" Type="http://schemas.openxmlformats.org/officeDocument/2006/relationships/image" Target="../media/image10.jpg"/><Relationship Id="rId19" Type="http://schemas.openxmlformats.org/officeDocument/2006/relationships/image" Target="../media/image18.jfif"/><Relationship Id="rId31" Type="http://schemas.openxmlformats.org/officeDocument/2006/relationships/image" Target="../media/image31.png"/><Relationship Id="rId44" Type="http://schemas.openxmlformats.org/officeDocument/2006/relationships/image" Target="../media/image520.png"/><Relationship Id="rId122" Type="http://schemas.openxmlformats.org/officeDocument/2006/relationships/slide" Target="slide47.xml"/><Relationship Id="rId253" Type="http://schemas.openxmlformats.org/officeDocument/2006/relationships/slide" Target="slide37.xml"/><Relationship Id="rId342" Type="http://schemas.openxmlformats.org/officeDocument/2006/relationships/image" Target="../media/image700.png"/><Relationship Id="rId350" Type="http://schemas.openxmlformats.org/officeDocument/2006/relationships/slide" Target="slide38.xml"/><Relationship Id="rId4" Type="http://schemas.openxmlformats.org/officeDocument/2006/relationships/image" Target="../media/image6.jpeg"/><Relationship Id="rId9" Type="http://schemas.openxmlformats.org/officeDocument/2006/relationships/hyperlink" Target="https://www.deviantart.com/puffolotti4iji/art/Strong-wind-moving-tree-2-743395031" TargetMode="Externa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43" Type="http://schemas.openxmlformats.org/officeDocument/2006/relationships/slide" Target="slide17.xml"/><Relationship Id="rId126" Type="http://schemas.openxmlformats.org/officeDocument/2006/relationships/image" Target="../media/image59.png"/><Relationship Id="rId346" Type="http://schemas.openxmlformats.org/officeDocument/2006/relationships/image" Target="../media/image63.png"/><Relationship Id="rId354" Type="http://schemas.openxmlformats.org/officeDocument/2006/relationships/image" Target="../media/image66.png"/><Relationship Id="rId8" Type="http://schemas.openxmlformats.org/officeDocument/2006/relationships/image" Target="../media/image9.gif"/><Relationship Id="rId341" Type="http://schemas.openxmlformats.org/officeDocument/2006/relationships/slide" Target="slide48.xml"/><Relationship Id="rId3" Type="http://schemas.openxmlformats.org/officeDocument/2006/relationships/image" Target="../media/image5.jpeg"/><Relationship Id="rId251" Type="http://schemas.openxmlformats.org/officeDocument/2006/relationships/image" Target="../media/image590.png"/><Relationship Id="rId12" Type="http://schemas.microsoft.com/office/2007/relationships/hdphoto" Target="../media/hdphoto1.wdp"/><Relationship Id="rId17" Type="http://schemas.openxmlformats.org/officeDocument/2006/relationships/image" Target="../media/image16.jpeg"/><Relationship Id="rId25" Type="http://schemas.openxmlformats.org/officeDocument/2006/relationships/image" Target="../media/image25.jpeg"/><Relationship Id="rId33" Type="http://schemas.openxmlformats.org/officeDocument/2006/relationships/image" Target="../media/image54.png"/><Relationship Id="rId38" Type="http://schemas.openxmlformats.org/officeDocument/2006/relationships/image" Target="../media/image540.png"/><Relationship Id="rId124" Type="http://schemas.openxmlformats.org/officeDocument/2006/relationships/image" Target="../media/image58.png"/><Relationship Id="rId344" Type="http://schemas.openxmlformats.org/officeDocument/2006/relationships/slide" Target="slide15.xml"/><Relationship Id="rId349" Type="http://schemas.openxmlformats.org/officeDocument/2006/relationships/image" Target="../media/image65.png"/><Relationship Id="rId20" Type="http://schemas.openxmlformats.org/officeDocument/2006/relationships/image" Target="../media/image19.jpg"/><Relationship Id="rId41" Type="http://schemas.openxmlformats.org/officeDocument/2006/relationships/image" Target="../media/image521.png"/><Relationship Id="rId352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5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9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80.png"/><Relationship Id="rId18" Type="http://schemas.openxmlformats.org/officeDocument/2006/relationships/image" Target="../media/image107.png"/><Relationship Id="rId3" Type="http://schemas.openxmlformats.org/officeDocument/2006/relationships/image" Target="../media/image108.png"/><Relationship Id="rId7" Type="http://schemas.openxmlformats.org/officeDocument/2006/relationships/slide" Target="slide3.xml"/><Relationship Id="rId12" Type="http://schemas.openxmlformats.org/officeDocument/2006/relationships/image" Target="../media/image112.png"/><Relationship Id="rId17" Type="http://schemas.openxmlformats.org/officeDocument/2006/relationships/image" Target="../media/image86.png"/><Relationship Id="rId2" Type="http://schemas.openxmlformats.org/officeDocument/2006/relationships/slide" Target="slide13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09.png"/><Relationship Id="rId11" Type="http://schemas.openxmlformats.org/officeDocument/2006/relationships/slide" Target="slide9.xml"/><Relationship Id="rId5" Type="http://schemas.openxmlformats.org/officeDocument/2006/relationships/slide" Target="slide16.xml"/><Relationship Id="rId15" Type="http://schemas.openxmlformats.org/officeDocument/2006/relationships/image" Target="../media/image101.png"/><Relationship Id="rId10" Type="http://schemas.openxmlformats.org/officeDocument/2006/relationships/image" Target="../media/image111.png"/><Relationship Id="rId19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slide" Target="slide6.xml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11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slide" Target="slide44.xml"/><Relationship Id="rId7" Type="http://schemas.openxmlformats.org/officeDocument/2006/relationships/slide" Target="slide46.xm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5.jpeg"/><Relationship Id="rId11" Type="http://schemas.openxmlformats.org/officeDocument/2006/relationships/slide" Target="slide47.xml"/><Relationship Id="rId5" Type="http://schemas.openxmlformats.org/officeDocument/2006/relationships/slide" Target="slide43.xml"/><Relationship Id="rId10" Type="http://schemas.openxmlformats.org/officeDocument/2006/relationships/image" Target="../media/image117.jpeg"/><Relationship Id="rId4" Type="http://schemas.openxmlformats.org/officeDocument/2006/relationships/image" Target="../media/image114.jpeg"/><Relationship Id="rId9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113.jpg"/><Relationship Id="rId7" Type="http://schemas.openxmlformats.org/officeDocument/2006/relationships/image" Target="../media/image1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9.png"/><Relationship Id="rId5" Type="http://schemas.microsoft.com/office/2007/relationships/hdphoto" Target="../media/hdphoto5.wdp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3.jp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4.jpeg"/><Relationship Id="rId5" Type="http://schemas.microsoft.com/office/2007/relationships/hdphoto" Target="../media/hdphoto5.wdp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3.jp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7.jpeg"/><Relationship Id="rId5" Type="http://schemas.microsoft.com/office/2007/relationships/hdphoto" Target="../media/hdphoto5.wdp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3.jp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6.jpeg"/><Relationship Id="rId5" Type="http://schemas.microsoft.com/office/2007/relationships/hdphoto" Target="../media/hdphoto5.wdp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2.png"/><Relationship Id="rId4" Type="http://schemas.openxmlformats.org/officeDocument/2006/relationships/image" Target="../media/image5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96" y="12822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105670" y="2049144"/>
            <a:ext cx="2857083" cy="2013302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10586345" y="477410"/>
            <a:ext cx="124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اليوم والتاريخ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951D138-7930-402C-B7CC-2261C2F6B337}"/>
              </a:ext>
            </a:extLst>
          </p:cNvPr>
          <p:cNvSpPr/>
          <p:nvPr/>
        </p:nvSpPr>
        <p:spPr>
          <a:xfrm>
            <a:off x="9249847" y="477410"/>
            <a:ext cx="1282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الحضور والغياب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902500" y="477410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قوانين التعلم 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الروتين اليومي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24" name="Picture 4" descr="اليوم الوطني الإماراتي علم الإمارات GIF - UnitedArabEmiratesNationalDay  EmiratiFlag - Discover &amp; Share GIFs">
            <a:extLst>
              <a:ext uri="{FF2B5EF4-FFF2-40B4-BE49-F238E27FC236}">
                <a16:creationId xmlns:a16="http://schemas.microsoft.com/office/drawing/2014/main" id="{97E2B76B-608C-44ED-932E-33DE9C246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74" y="41199"/>
            <a:ext cx="1581185" cy="10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Learn Arabic Alphabet Train - قطار الحروف العربية للأطفال">
            <a:hlinkClick r:id="" action="ppaction://media"/>
            <a:extLst>
              <a:ext uri="{FF2B5EF4-FFF2-40B4-BE49-F238E27FC236}">
                <a16:creationId xmlns:a16="http://schemas.microsoft.com/office/drawing/2014/main" id="{3D56BE17-78F9-4AB1-B4A5-AC43DFA206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2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07770" y="2206738"/>
            <a:ext cx="2568253" cy="1546112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0AB8A781-08D7-4586-8959-F13903BB62A6}"/>
              </a:ext>
            </a:extLst>
          </p:cNvPr>
          <p:cNvSpPr/>
          <p:nvPr/>
        </p:nvSpPr>
        <p:spPr>
          <a:xfrm>
            <a:off x="441575" y="3459627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ركن القراءة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النشيد الوطني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0085007"/>
                  </p:ext>
                </p:extLst>
              </p:nvPr>
            </p:nvGraphicFramePr>
            <p:xfrm>
              <a:off x="4214871" y="1107666"/>
              <a:ext cx="444961" cy="337408"/>
            </p:xfrm>
            <a:graphic>
              <a:graphicData uri="http://schemas.microsoft.com/office/powerpoint/2016/slidezoom">
                <pslz:sldZm>
                  <pslz:sldZmObj sldId="257" cId="1154240994">
                    <pslz:zmPr id="{92CE75FD-3723-4AED-BB82-F538BC8AF990}" transitionDur="1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4961" cy="3374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14871" y="1107666"/>
                <a:ext cx="444961" cy="3374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783797"/>
                  </p:ext>
                </p:extLst>
              </p:nvPr>
            </p:nvGraphicFramePr>
            <p:xfrm>
              <a:off x="3116158" y="1684518"/>
              <a:ext cx="5478336" cy="2394345"/>
            </p:xfrm>
            <a:graphic>
              <a:graphicData uri="http://schemas.microsoft.com/office/powerpoint/2016/slidezoom">
                <pslz:sldZm>
                  <pslz:sldZmObj sldId="258" cId="1865293730">
                    <pslz:zmPr id="{3706913B-9A0F-4471-B074-8D34E873F8F1}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8336" cy="23943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16158" y="1684518"/>
                <a:ext cx="5478336" cy="23943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9232798"/>
                  </p:ext>
                </p:extLst>
              </p:nvPr>
            </p:nvGraphicFramePr>
            <p:xfrm>
              <a:off x="10855841" y="896307"/>
              <a:ext cx="793680" cy="481354"/>
            </p:xfrm>
            <a:graphic>
              <a:graphicData uri="http://schemas.microsoft.com/office/powerpoint/2016/slidezoom">
                <pslz:sldZm>
                  <pslz:sldZmObj sldId="410" cId="2046464788">
                    <pslz:zmPr id="{98A26D41-4D3D-4330-A7FA-321763819FD7}" transitionDur="1000">
                      <p166:blipFill xmlns:p166="http://schemas.microsoft.com/office/powerpoint/2016/6/main">
                        <a:blip r:embed="rId4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3680" cy="4813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45" action="ppaction://hlinksldjump"/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855841" y="896307"/>
                <a:ext cx="793680" cy="4813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644515"/>
                  </p:ext>
                </p:extLst>
              </p:nvPr>
            </p:nvGraphicFramePr>
            <p:xfrm>
              <a:off x="9553684" y="896306"/>
              <a:ext cx="656592" cy="488897"/>
            </p:xfrm>
            <a:graphic>
              <a:graphicData uri="http://schemas.microsoft.com/office/powerpoint/2016/slidezoom">
                <pslz:sldZm>
                  <pslz:sldZmObj sldId="411" cId="1887769528">
                    <pslz:zmPr id="{842F9B5F-2368-4E42-BADC-F7CA9CB79774}" transitionDur="1000">
                      <p166:blipFill xmlns:p166="http://schemas.microsoft.com/office/powerpoint/2016/6/main">
                        <a:blip r:embed="rId4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6592" cy="4888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48" action="ppaction://hlinksldjump"/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553684" y="896306"/>
                <a:ext cx="656592" cy="4888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7453668"/>
                  </p:ext>
                </p:extLst>
              </p:nvPr>
            </p:nvGraphicFramePr>
            <p:xfrm>
              <a:off x="8118877" y="899909"/>
              <a:ext cx="747994" cy="477751"/>
            </p:xfrm>
            <a:graphic>
              <a:graphicData uri="http://schemas.microsoft.com/office/powerpoint/2016/slidezoom">
                <pslz:sldZm>
                  <pslz:sldZmObj sldId="412" cId="4193031007">
                    <pslz:zmPr id="{BE26426A-8AA0-4067-BD82-728F92D557CE}" transitionDur="1000">
                      <p166:blipFill xmlns:p166="http://schemas.microsoft.com/office/powerpoint/2016/6/main">
                        <a:blip r:embed="rId5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7994" cy="4777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18877" y="899909"/>
                <a:ext cx="747994" cy="4777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733531"/>
                  </p:ext>
                </p:extLst>
              </p:nvPr>
            </p:nvGraphicFramePr>
            <p:xfrm>
              <a:off x="1903707" y="4391124"/>
              <a:ext cx="905211" cy="533347"/>
            </p:xfrm>
            <a:graphic>
              <a:graphicData uri="http://schemas.microsoft.com/office/powerpoint/2016/slidezoom">
                <pslz:sldZm>
                  <pslz:sldZmObj sldId="1601" cId="1698740282">
                    <pslz:zmPr id="{C798BA13-0D49-4522-89A4-5C6DF8EE719F}" returnToParent="0" transitionDur="1000">
                      <p166:blipFill xmlns:p166="http://schemas.microsoft.com/office/powerpoint/2016/6/main">
                        <a:blip r:embed="rId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5211" cy="533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4" action="ppaction://hlinksldjump"/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03707" y="4391124"/>
                <a:ext cx="905211" cy="533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9755362"/>
                  </p:ext>
                </p:extLst>
              </p:nvPr>
            </p:nvGraphicFramePr>
            <p:xfrm>
              <a:off x="5753998" y="4436603"/>
              <a:ext cx="690816" cy="365946"/>
            </p:xfrm>
            <a:graphic>
              <a:graphicData uri="http://schemas.microsoft.com/office/powerpoint/2016/slidezoom">
                <pslz:sldZm>
                  <pslz:sldZmObj sldId="1600" cId="2290841353">
                    <pslz:zmPr id="{BF7653A3-1881-4EC9-AEE3-F13ADBD112B3}" returnToParent="0" transitionDur="1000">
                      <p166:blipFill xmlns:p166="http://schemas.microsoft.com/office/powerpoint/2016/6/main">
                        <a:blip r:embed="rId5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90816" cy="3659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Slide Zoom 11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753998" y="4436603"/>
                <a:ext cx="690816" cy="36594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4351468"/>
                  </p:ext>
                </p:extLst>
              </p:nvPr>
            </p:nvGraphicFramePr>
            <p:xfrm>
              <a:off x="6906283" y="4421515"/>
              <a:ext cx="814110" cy="351061"/>
            </p:xfrm>
            <a:graphic>
              <a:graphicData uri="http://schemas.microsoft.com/office/powerpoint/2016/slidezoom">
                <pslz:sldZm>
                  <pslz:sldZmObj sldId="1221" cId="3915165335">
                    <pslz:zmPr id="{66024356-1A20-48A9-B77B-774B4CE2CC95}" returnToParent="0" transitionDur="1000">
                      <p166:blipFill xmlns:p166="http://schemas.microsoft.com/office/powerpoint/2016/6/main">
                        <a:blip r:embed="rId5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4110" cy="3510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63" action="ppaction://hlinksldjump"/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06283" y="4421515"/>
                <a:ext cx="814110" cy="3510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08F7489D-D8BF-493F-8ED4-ADAAB9395C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4600382"/>
                  </p:ext>
                </p:extLst>
              </p:nvPr>
            </p:nvGraphicFramePr>
            <p:xfrm>
              <a:off x="3266409" y="4383061"/>
              <a:ext cx="684760" cy="385177"/>
            </p:xfrm>
            <a:graphic>
              <a:graphicData uri="http://schemas.microsoft.com/office/powerpoint/2016/slidezoom">
                <pslz:sldZm>
                  <pslz:sldZmObj sldId="1662" cId="326180247">
                    <pslz:zmPr id="{3B7C4E90-E32B-490B-AC29-A975C9CBB04B}" returnToParent="0" transitionDur="1000">
                      <p166:blipFill xmlns:p166="http://schemas.microsoft.com/office/powerpoint/2016/6/main">
                        <a:blip r:embed="rId6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4760" cy="3851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Slide Zoom 9">
                <a:hlinkClick r:id="rId66" action="ppaction://hlinksldjump"/>
                <a:extLst>
                  <a:ext uri="{FF2B5EF4-FFF2-40B4-BE49-F238E27FC236}">
                    <a16:creationId xmlns:a16="http://schemas.microsoft.com/office/drawing/2014/main" id="{08F7489D-D8BF-493F-8ED4-ADAAB9395C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66409" y="4383061"/>
                <a:ext cx="684760" cy="3851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7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39751-9D39-4BDA-A883-0194972A8AE9}"/>
              </a:ext>
            </a:extLst>
          </p:cNvPr>
          <p:cNvSpPr txBox="1"/>
          <p:nvPr/>
        </p:nvSpPr>
        <p:spPr>
          <a:xfrm>
            <a:off x="478303" y="261276"/>
            <a:ext cx="11334858" cy="59910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ar-AE" sz="2800" b="1" dirty="0"/>
              <a:t>أُعَـبّرُ عن الصورة بكتابة جملة مفيدة مع مراعاة قواعد الكتابة الصحيحة والخط والإملاء :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( يكتب الطالب يوميا جملة واحدة عن الصورة ، مع نهاية الأسبوع يكون لدى كل طالب فقرة )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1...................................................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2...................................................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3...................................................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4...................................................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5...................................................</a:t>
            </a:r>
          </a:p>
        </p:txBody>
      </p:sp>
      <p:pic>
        <p:nvPicPr>
          <p:cNvPr id="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26411B1E-766B-4289-B9DD-8A0FDE52F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839" y="503726"/>
            <a:ext cx="1004976" cy="850250"/>
          </a:xfrm>
          <a:prstGeom prst="rect">
            <a:avLst/>
          </a:prstGeom>
        </p:spPr>
      </p:pic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67D6C6E-A036-4105-89D3-8A022C936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1" b="9327"/>
          <a:stretch/>
        </p:blipFill>
        <p:spPr>
          <a:xfrm>
            <a:off x="378839" y="2446676"/>
            <a:ext cx="5766893" cy="380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9" y="14180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017495" y="2471900"/>
            <a:ext cx="2857083" cy="1615190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9139799" y="306156"/>
            <a:ext cx="1483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600" dirty="0">
                <a:ln w="0">
                  <a:noFill/>
                </a:ln>
                <a:solidFill>
                  <a:srgbClr val="906146"/>
                </a:solidFill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كتاب الطالب</a:t>
            </a:r>
            <a:endParaRPr kumimoji="0" lang="en-US" sz="16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855849" y="306656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بطاقة الخروج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الجلسة القرائية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الواجب المنزلي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6F7E82AE-C1AA-455A-903E-5679679F92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3555" y="1640860"/>
            <a:ext cx="1439231" cy="1013876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449773D-7E18-40C6-ADE3-381A44CDE3F5}"/>
              </a:ext>
            </a:extLst>
          </p:cNvPr>
          <p:cNvSpPr/>
          <p:nvPr/>
        </p:nvSpPr>
        <p:spPr>
          <a:xfrm>
            <a:off x="10726311" y="2050834"/>
            <a:ext cx="1193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التهيئة الحافزة</a:t>
            </a:r>
            <a:endParaRPr kumimoji="0" lang="en-US" sz="1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9356180"/>
                  </p:ext>
                </p:extLst>
              </p:nvPr>
            </p:nvGraphicFramePr>
            <p:xfrm>
              <a:off x="9426902" y="1929868"/>
              <a:ext cx="1160087" cy="483489"/>
            </p:xfrm>
            <a:graphic>
              <a:graphicData uri="http://schemas.microsoft.com/office/powerpoint/2016/slidezoom">
                <pslz:sldZm>
                  <pslz:sldZmObj sldId="1604" cId="1861184968">
                    <pslz:zmPr id="{70B44CF7-F163-4BFE-B10F-28553B334B0A}" returnToParent="0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60087" cy="4834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426902" y="1929868"/>
                <a:ext cx="1160087" cy="4834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96AF700-0D2A-4575-907F-62AC403627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305706"/>
                  </p:ext>
                </p:extLst>
              </p:nvPr>
            </p:nvGraphicFramePr>
            <p:xfrm>
              <a:off x="9207770" y="2669246"/>
              <a:ext cx="2418331" cy="1137501"/>
            </p:xfrm>
            <a:graphic>
              <a:graphicData uri="http://schemas.microsoft.com/office/powerpoint/2016/slidezoom">
                <pslz:sldZm>
                  <pslz:sldZmObj sldId="1606" cId="613568124">
                    <pslz:zmPr id="{5D008EC5-ABA0-433E-8979-C883CE373A86}" transitionDur="1000">
                      <p166:blipFill xmlns:p166="http://schemas.microsoft.com/office/powerpoint/2016/6/main">
                        <a:blip r:embed="rId3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18331" cy="113750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F96AF700-0D2A-4575-907F-62AC403627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207770" y="2669246"/>
                <a:ext cx="2418331" cy="113750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43435"/>
                  </p:ext>
                </p:extLst>
              </p:nvPr>
            </p:nvGraphicFramePr>
            <p:xfrm>
              <a:off x="1916178" y="4413803"/>
              <a:ext cx="1073377" cy="588774"/>
            </p:xfrm>
            <a:graphic>
              <a:graphicData uri="http://schemas.microsoft.com/office/powerpoint/2016/slidezoom">
                <pslz:sldZm>
                  <pslz:sldZmObj sldId="1611" cId="634605924">
                    <pslz:zmPr id="{98B8B6CB-F1BB-4A72-8F5D-35376BEBB09F}" returnToParent="0" transitionDur="1000">
                      <p166:blipFill xmlns:p166="http://schemas.microsoft.com/office/powerpoint/2016/6/main">
                        <a:blip r:embed="rId4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73377" cy="5887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43" action="ppaction://hlinksldjump"/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916178" y="4413803"/>
                <a:ext cx="1073377" cy="5887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8476341"/>
                  </p:ext>
                </p:extLst>
              </p:nvPr>
            </p:nvGraphicFramePr>
            <p:xfrm>
              <a:off x="4281923" y="1095044"/>
              <a:ext cx="766520" cy="408605"/>
            </p:xfrm>
            <a:graphic>
              <a:graphicData uri="http://schemas.microsoft.com/office/powerpoint/2016/slidezoom">
                <pslz:sldZm>
                  <pslz:sldZmObj sldId="1618" cId="3356982443">
                    <pslz:zmPr id="{62DBF86D-7A9B-4F2C-B4B0-982969DD6E64}" returnToParent="0" transitionDur="1000">
                      <p166:blipFill xmlns:p166="http://schemas.microsoft.com/office/powerpoint/2016/6/main">
                        <a:blip r:embed="rId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20" cy="4086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hlinkClick r:id="rId122" action="ppaction://hlinksldjump"/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281923" y="1095044"/>
                <a:ext cx="766520" cy="4086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5038118"/>
                  </p:ext>
                </p:extLst>
              </p:nvPr>
            </p:nvGraphicFramePr>
            <p:xfrm>
              <a:off x="8042603" y="718346"/>
              <a:ext cx="890337" cy="513688"/>
            </p:xfrm>
            <a:graphic>
              <a:graphicData uri="http://schemas.microsoft.com/office/powerpoint/2016/slidezoom">
                <pslz:sldZm>
                  <pslz:sldZmObj sldId="1649" cId="2030735972">
                    <pslz:zmPr id="{200EF504-EEA3-4206-B005-3E21363E5F33}" returnToParent="0" transitionDur="1000">
                      <p166:blipFill xmlns:p166="http://schemas.microsoft.com/office/powerpoint/2016/6/main">
                        <a:blip r:embed="rId1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90337" cy="5136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125" action="ppaction://hlinksldjump"/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042603" y="718346"/>
                <a:ext cx="890337" cy="5136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756452"/>
                  </p:ext>
                </p:extLst>
              </p:nvPr>
            </p:nvGraphicFramePr>
            <p:xfrm>
              <a:off x="3292009" y="1805924"/>
              <a:ext cx="5148606" cy="2229080"/>
            </p:xfrm>
            <a:graphic>
              <a:graphicData uri="http://schemas.microsoft.com/office/powerpoint/2016/slidezoom">
                <pslz:sldZm>
                  <pslz:sldZmObj sldId="1650" cId="3707568012">
                    <pslz:zmPr id="{69F33BB0-3874-4395-838A-C842DF6D2028}" transitionDur="1000">
                      <p166:blipFill xmlns:p166="http://schemas.microsoft.com/office/powerpoint/2016/6/main">
                        <a:blip r:embed="rId1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48606" cy="22290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250" action="ppaction://hlinksldjump"/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292009" y="1805924"/>
                <a:ext cx="5148606" cy="22290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0" name="Slide Zoom 59">
                <a:extLst>
                  <a:ext uri="{FF2B5EF4-FFF2-40B4-BE49-F238E27FC236}">
                    <a16:creationId xmlns:a16="http://schemas.microsoft.com/office/drawing/2014/main" id="{4EED05FD-F121-4D68-AF9B-73B0257B8B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504810"/>
                  </p:ext>
                </p:extLst>
              </p:nvPr>
            </p:nvGraphicFramePr>
            <p:xfrm>
              <a:off x="9490706" y="576512"/>
              <a:ext cx="782101" cy="447097"/>
            </p:xfrm>
            <a:graphic>
              <a:graphicData uri="http://schemas.microsoft.com/office/powerpoint/2016/slidezoom">
                <pslz:sldZm>
                  <pslz:sldZmObj sldId="1616" cId="2952752736">
                    <pslz:zmPr id="{5165F0FB-FF60-4A21-86FA-9A8D6E8B9A1B}" returnToParent="0" transitionDur="1000">
                      <p166:blipFill xmlns:p166="http://schemas.microsoft.com/office/powerpoint/2016/6/main">
                        <a:blip r:embed="rId2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82101" cy="4470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0" name="Slide Zoom 59">
                <a:hlinkClick r:id="rId253" action="ppaction://hlinksldjump"/>
                <a:extLst>
                  <a:ext uri="{FF2B5EF4-FFF2-40B4-BE49-F238E27FC236}">
                    <a16:creationId xmlns:a16="http://schemas.microsoft.com/office/drawing/2014/main" id="{4EED05FD-F121-4D68-AF9B-73B0257B8B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9490706" y="576512"/>
                <a:ext cx="782101" cy="4470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EB3C830E-B855-4C60-862F-9C90F1CFCC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9512445"/>
                  </p:ext>
                </p:extLst>
              </p:nvPr>
            </p:nvGraphicFramePr>
            <p:xfrm>
              <a:off x="3483712" y="529876"/>
              <a:ext cx="754004" cy="393541"/>
            </p:xfrm>
            <a:graphic>
              <a:graphicData uri="http://schemas.microsoft.com/office/powerpoint/2016/slidezoom">
                <pslz:sldZm>
                  <pslz:sldZmObj sldId="1673" cId="1292917646">
                    <pslz:zmPr id="{2670E37E-48B7-43A7-99C3-7EDA4DE52C86}" returnToParent="0" transitionDur="1000">
                      <p166:blipFill xmlns:p166="http://schemas.microsoft.com/office/powerpoint/2016/6/main">
                        <a:blip r:embed="rId25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4004" cy="393541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341" action="ppaction://hlinksldjump"/>
                <a:extLst>
                  <a:ext uri="{FF2B5EF4-FFF2-40B4-BE49-F238E27FC236}">
                    <a16:creationId xmlns:a16="http://schemas.microsoft.com/office/drawing/2014/main" id="{EB3C830E-B855-4C60-862F-9C90F1CFCC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3483712" y="529876"/>
                <a:ext cx="754004" cy="393541"/>
              </a:xfrm>
              <a:prstGeom prst="rect">
                <a:avLst/>
              </a:prstGeom>
            </p:spPr>
          </p:pic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57D46E74-E574-4C9C-AF0F-26908D515BF7}"/>
              </a:ext>
            </a:extLst>
          </p:cNvPr>
          <p:cNvSpPr/>
          <p:nvPr/>
        </p:nvSpPr>
        <p:spPr>
          <a:xfrm>
            <a:off x="10617381" y="335738"/>
            <a:ext cx="124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تعرّف الكاتب</a:t>
            </a:r>
            <a:endParaRPr kumimoji="0" lang="en-US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BE03E5DA-F8D3-4793-B08B-D0732D80BA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9438683"/>
                  </p:ext>
                </p:extLst>
              </p:nvPr>
            </p:nvGraphicFramePr>
            <p:xfrm>
              <a:off x="10866680" y="632600"/>
              <a:ext cx="658444" cy="370375"/>
            </p:xfrm>
            <a:graphic>
              <a:graphicData uri="http://schemas.microsoft.com/office/powerpoint/2016/slidezoom">
                <pslz:sldZm>
                  <pslz:sldZmObj sldId="1609" cId="2060890199">
                    <pslz:zmPr id="{5636BB22-4DF0-4BAC-A903-56712EAD6AFA}" returnToParent="0" transitionDur="1000">
                      <p166:blipFill xmlns:p166="http://schemas.microsoft.com/office/powerpoint/2016/6/main">
                        <a:blip r:embed="rId3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8444" cy="3703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344" action="ppaction://hlinksldjump"/>
                <a:extLst>
                  <a:ext uri="{FF2B5EF4-FFF2-40B4-BE49-F238E27FC236}">
                    <a16:creationId xmlns:a16="http://schemas.microsoft.com/office/drawing/2014/main" id="{BE03E5DA-F8D3-4793-B08B-D0732D80B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10866680" y="632600"/>
                <a:ext cx="658444" cy="3703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3C013D31-8F62-4F67-89C3-CA77D5ED4B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4828878"/>
                  </p:ext>
                </p:extLst>
              </p:nvPr>
            </p:nvGraphicFramePr>
            <p:xfrm>
              <a:off x="10887936" y="1054498"/>
              <a:ext cx="601642" cy="338424"/>
            </p:xfrm>
            <a:graphic>
              <a:graphicData uri="http://schemas.microsoft.com/office/powerpoint/2016/slidezoom">
                <pslz:sldZm>
                  <pslz:sldZmObj sldId="1674" cId="4257971298">
                    <pslz:zmPr id="{8222C42B-3572-4AE9-9768-325586C2B583}" transitionDur="1000">
                      <p166:blipFill xmlns:p166="http://schemas.microsoft.com/office/powerpoint/2016/6/main">
                        <a:blip r:embed="rId34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1642" cy="338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347" action="ppaction://hlinksldjump"/>
                <a:extLst>
                  <a:ext uri="{FF2B5EF4-FFF2-40B4-BE49-F238E27FC236}">
                    <a16:creationId xmlns:a16="http://schemas.microsoft.com/office/drawing/2014/main" id="{3C013D31-8F62-4F67-89C3-CA77D5ED4B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10887936" y="1054498"/>
                <a:ext cx="601642" cy="338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9A76D6F-BBFB-4797-916C-AEACD3CAC6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2177595"/>
                  </p:ext>
                </p:extLst>
              </p:nvPr>
            </p:nvGraphicFramePr>
            <p:xfrm>
              <a:off x="9869200" y="1105768"/>
              <a:ext cx="349996" cy="334110"/>
            </p:xfrm>
            <a:graphic>
              <a:graphicData uri="http://schemas.microsoft.com/office/powerpoint/2016/slidezoom">
                <pslz:sldZm>
                  <pslz:sldZmObj sldId="428" cId="3217070140">
                    <pslz:zmPr id="{E0699BF5-1E0C-4F63-BEBE-0A0C488D7C31}" returnToParent="0" transitionDur="1000">
                      <p166:blipFill xmlns:p166="http://schemas.microsoft.com/office/powerpoint/2016/6/main">
                        <a:blip r:embed="rId34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9996" cy="33411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350" action="ppaction://hlinksldjump"/>
                <a:extLst>
                  <a:ext uri="{FF2B5EF4-FFF2-40B4-BE49-F238E27FC236}">
                    <a16:creationId xmlns:a16="http://schemas.microsoft.com/office/drawing/2014/main" id="{69A76D6F-BBFB-4797-916C-AEACD3CAC6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9869200" y="1105768"/>
                <a:ext cx="349996" cy="33411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534DDF39-3BF5-4805-8C41-91518531E8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8695900"/>
                  </p:ext>
                </p:extLst>
              </p:nvPr>
            </p:nvGraphicFramePr>
            <p:xfrm>
              <a:off x="9426902" y="1088047"/>
              <a:ext cx="349996" cy="334110"/>
            </p:xfrm>
            <a:graphic>
              <a:graphicData uri="http://schemas.microsoft.com/office/powerpoint/2016/slidezoom">
                <pslz:sldZm>
                  <pslz:sldZmObj sldId="1695" cId="2365221723">
                    <pslz:zmPr id="{0F1FE1E5-5153-49C1-B7CF-783524629B5D}" transitionDur="1000">
                      <p166:blipFill xmlns:p166="http://schemas.microsoft.com/office/powerpoint/2016/6/main">
                        <a:blip r:embed="rId3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9996" cy="33411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353" action="ppaction://hlinksldjump"/>
                <a:extLst>
                  <a:ext uri="{FF2B5EF4-FFF2-40B4-BE49-F238E27FC236}">
                    <a16:creationId xmlns:a16="http://schemas.microsoft.com/office/drawing/2014/main" id="{534DDF39-3BF5-4805-8C41-91518531E8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9426902" y="1088047"/>
                <a:ext cx="349996" cy="33411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9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CAA785-984A-432F-9B71-6AE440D8349D}"/>
              </a:ext>
            </a:extLst>
          </p:cNvPr>
          <p:cNvSpPr txBox="1">
            <a:spLocks/>
          </p:cNvSpPr>
          <p:nvPr/>
        </p:nvSpPr>
        <p:spPr>
          <a:xfrm>
            <a:off x="442686" y="3970105"/>
            <a:ext cx="10974809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أَقْـرأُ قـِراءةً صَحيحةً في حدودِ 20 كلمة في الدّقيقةِ الْواحدةِ .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</a:rPr>
              <a:t>أُحدّدُ الْعنوانَ واسمَ الْمُؤلف في الْقـصّةِ ( أَتعَـرّفُ الكاتبَ )</a:t>
            </a: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</a:rPr>
              <a:t>أُطابِقُ مَعْلومات الْقصّة والْمَعْلومات الْمُقَدّمَة في الرّسومِ التّوضيحيّةِ .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R="0" lvl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756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5F8511-C6DE-40F3-AF46-723C631BAF1E}"/>
              </a:ext>
            </a:extLst>
          </p:cNvPr>
          <p:cNvSpPr txBox="1">
            <a:spLocks/>
          </p:cNvSpPr>
          <p:nvPr/>
        </p:nvSpPr>
        <p:spPr>
          <a:xfrm>
            <a:off x="1589928" y="1329732"/>
            <a:ext cx="9012143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التّهيئة الحافزة</a:t>
            </a:r>
          </a:p>
          <a:p>
            <a:pPr lvl="0" rtl="1">
              <a:lnSpc>
                <a:spcPct val="150000"/>
              </a:lnSpc>
              <a:defRPr/>
            </a:pPr>
            <a:r>
              <a:rPr lang="ar-AE" b="1" dirty="0">
                <a:solidFill>
                  <a:srgbClr val="F79646">
                    <a:lumMod val="60000"/>
                    <a:lumOff val="40000"/>
                  </a:srgbClr>
                </a:solidFill>
                <a:cs typeface="Arial" panose="020B0604020202020204" pitchFamily="34" charset="0"/>
              </a:rPr>
              <a:t>فيديو / فضل صيام شهر رمضان</a:t>
            </a: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CCBB2B13-E2DE-4541-B2FF-611C5FC5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0266" y="4911074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7C798-CCA3-4C23-A232-413137DD4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750" r="1513" b="21270"/>
          <a:stretch/>
        </p:blipFill>
        <p:spPr>
          <a:xfrm>
            <a:off x="341086" y="18144"/>
            <a:ext cx="11509828" cy="6857999"/>
          </a:xfrm>
          <a:prstGeom prst="rect">
            <a:avLst/>
          </a:prstGeom>
        </p:spPr>
      </p:pic>
      <p:pic>
        <p:nvPicPr>
          <p:cNvPr id="2" name="فضل صيام شهر رمضان للأطفال مع 🌙✨دانة و عمر✨🌙">
            <a:hlinkClick r:id="" action="ppaction://media"/>
            <a:extLst>
              <a:ext uri="{FF2B5EF4-FFF2-40B4-BE49-F238E27FC236}">
                <a16:creationId xmlns:a16="http://schemas.microsoft.com/office/drawing/2014/main" id="{48304E60-A544-4033-9137-0108F6D8D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478302"/>
            <a:ext cx="10339754" cy="5753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5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1589928" y="1549836"/>
            <a:ext cx="9012143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تعرّف /عنوان القصّة واسم الكاتب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فقرة اسألوا الكاتب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E913C4F3-9B39-41DE-8F04-F96711109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214" y="4587333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17735660_330442025003671_2698045141073465485_n">
            <a:hlinkClick r:id="" action="ppaction://media"/>
            <a:extLst>
              <a:ext uri="{FF2B5EF4-FFF2-40B4-BE49-F238E27FC236}">
                <a16:creationId xmlns:a16="http://schemas.microsoft.com/office/drawing/2014/main" id="{EDDE32DD-EFE7-44A7-AA89-0F4DD01052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54" y="379828"/>
            <a:ext cx="7877907" cy="5809957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2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B6166-E0FA-4ECE-86E6-EDB72E38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9278" r="46275" b="26189"/>
          <a:stretch/>
        </p:blipFill>
        <p:spPr>
          <a:xfrm>
            <a:off x="8496886" y="379828"/>
            <a:ext cx="3413760" cy="331997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C3071-8121-48C8-8D9C-0F34BFADD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4" t="10354" r="6416" b="57839"/>
          <a:stretch/>
        </p:blipFill>
        <p:spPr>
          <a:xfrm>
            <a:off x="8496886" y="3866148"/>
            <a:ext cx="3413760" cy="24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F5809E-9A19-4250-A20A-4E603AC6DF5C}"/>
              </a:ext>
            </a:extLst>
          </p:cNvPr>
          <p:cNvSpPr txBox="1">
            <a:spLocks/>
          </p:cNvSpPr>
          <p:nvPr/>
        </p:nvSpPr>
        <p:spPr>
          <a:xfrm>
            <a:off x="1500053" y="1790113"/>
            <a:ext cx="9445112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 </a:t>
            </a:r>
          </a:p>
          <a:p>
            <a:pPr lvl="0" rtl="1"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قـصّة / الْمَحَبّةُ في رَمَـضان</a:t>
            </a:r>
            <a:endParaRPr lang="ar-AE" sz="4800" b="1" dirty="0">
              <a:solidFill>
                <a:srgbClr val="F79646">
                  <a:lumMod val="60000"/>
                  <a:lumOff val="40000"/>
                </a:srgbClr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CB885A5D-0461-4042-B59B-9B8D46A93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214" y="4587333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870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E12EAB-1CB1-43DA-8CBC-5CA599CE35FE}"/>
              </a:ext>
            </a:extLst>
          </p:cNvPr>
          <p:cNvSpPr/>
          <p:nvPr/>
        </p:nvSpPr>
        <p:spPr>
          <a:xfrm>
            <a:off x="1266092" y="2105561"/>
            <a:ext cx="96598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قـصّةُ الْمَحَـبَةُ في رَمَضان </a:t>
            </a:r>
          </a:p>
        </p:txBody>
      </p:sp>
    </p:spTree>
    <p:extLst>
      <p:ext uri="{BB962C8B-B14F-4D97-AF65-F5344CB8AC3E}">
        <p14:creationId xmlns:p14="http://schemas.microsoft.com/office/powerpoint/2010/main" val="41507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486C98-3809-4DB9-BC33-4AF8AC2B20D6}"/>
              </a:ext>
            </a:extLst>
          </p:cNvPr>
          <p:cNvSpPr txBox="1">
            <a:spLocks/>
          </p:cNvSpPr>
          <p:nvPr/>
        </p:nvSpPr>
        <p:spPr>
          <a:xfrm>
            <a:off x="978704" y="745588"/>
            <a:ext cx="10234591" cy="590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50000"/>
              </a:lnSpc>
              <a:defRPr/>
            </a:pPr>
            <a:r>
              <a:rPr lang="ar-AE" sz="6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اللغة العربية - الصّف الأول</a:t>
            </a:r>
          </a:p>
          <a:p>
            <a:pPr rtl="1">
              <a:lnSpc>
                <a:spcPct val="150000"/>
              </a:lnSpc>
              <a:defRPr/>
            </a:pPr>
            <a:r>
              <a:rPr lang="ar-AE" sz="54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الْوَحْدَةُ الثّالثَةُ : رَمَضانُ شَهْرُ الْخَيْرِ</a:t>
            </a:r>
            <a:endParaRPr lang="ar-AE" sz="5400" b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  <a:cs typeface="Arial" panose="020B0604020202020204" pitchFamily="34" charset="0"/>
            </a:endParaRPr>
          </a:p>
          <a:p>
            <a:pPr rtl="1">
              <a:defRPr/>
            </a:pPr>
            <a:r>
              <a:rPr lang="ar-AE" sz="6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قـصّةُ الْمَحَـبَةُ في رَمَضان </a:t>
            </a:r>
          </a:p>
          <a:p>
            <a:pPr rtl="1">
              <a:defRPr/>
            </a:pPr>
            <a:r>
              <a:rPr lang="ar-AE" sz="66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قـراءة - أنــشــطـة</a:t>
            </a:r>
            <a:r>
              <a:rPr lang="ar-AE" sz="60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1</a:t>
            </a:r>
          </a:p>
          <a:p>
            <a:pPr algn="l" rtl="1">
              <a:defRPr/>
            </a:pPr>
            <a:endParaRPr lang="ar-AE" sz="4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algn="l" rtl="1">
              <a:defRPr/>
            </a:pPr>
            <a:r>
              <a:rPr lang="ar-AE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إعداد / أحلام فوزي</a:t>
            </a:r>
          </a:p>
          <a:p>
            <a:pPr algn="l" rtl="1">
              <a:defRPr/>
            </a:pPr>
            <a:r>
              <a:rPr lang="ar-AE" sz="2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مدرسة الجوري</a:t>
            </a:r>
          </a:p>
          <a:p>
            <a:pPr rtl="1">
              <a:defRPr/>
            </a:pPr>
            <a:endParaRPr lang="ar-AE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t="-15000" r="-18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0096772_1547898715347685_5786753491103907840_n">
            <a:hlinkClick r:id="" action="ppaction://media"/>
            <a:extLst>
              <a:ext uri="{FF2B5EF4-FFF2-40B4-BE49-F238E27FC236}">
                <a16:creationId xmlns:a16="http://schemas.microsoft.com/office/drawing/2014/main" id="{DE701B59-4758-4237-916C-7B876E71F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7785" y="267286"/>
            <a:ext cx="8721970" cy="496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89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E022D1-2CEA-4F37-B7C3-DAA5F3B43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177" r="11450"/>
          <a:stretch/>
        </p:blipFill>
        <p:spPr>
          <a:xfrm>
            <a:off x="159955" y="51359"/>
            <a:ext cx="5542671" cy="6546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42EF6-8E2C-4967-96D7-405F8802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6747" y="875713"/>
            <a:ext cx="5649425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2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4BFA-C767-4FA5-ADA8-9A12A1DF5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1" t="19183" b="13095"/>
          <a:stretch/>
        </p:blipFill>
        <p:spPr>
          <a:xfrm>
            <a:off x="6501752" y="196949"/>
            <a:ext cx="5554260" cy="6428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652EB-14D8-4D85-BAAB-55CA0FBC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r="11242" b="12578"/>
          <a:stretch/>
        </p:blipFill>
        <p:spPr>
          <a:xfrm>
            <a:off x="135987" y="196949"/>
            <a:ext cx="5462955" cy="64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8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725346-1C5F-447D-8577-8D478A930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14150" r="4673" b="15105"/>
          <a:stretch/>
        </p:blipFill>
        <p:spPr>
          <a:xfrm>
            <a:off x="6597748" y="196948"/>
            <a:ext cx="5401994" cy="6471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29E751-6C39-4106-B85E-AA2B2E3BA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r="6211" b="10478"/>
          <a:stretch/>
        </p:blipFill>
        <p:spPr>
          <a:xfrm>
            <a:off x="192259" y="182881"/>
            <a:ext cx="5392616" cy="63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4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89AE9-A1E8-4A4E-8E11-B22B8FA3B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11327" r="7879" b="26379"/>
          <a:stretch/>
        </p:blipFill>
        <p:spPr>
          <a:xfrm>
            <a:off x="6583680" y="267286"/>
            <a:ext cx="5444197" cy="638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D45DF-A3F1-4D57-ADA9-A828CB41A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21920" r="8682" b="16000"/>
          <a:stretch/>
        </p:blipFill>
        <p:spPr>
          <a:xfrm>
            <a:off x="164123" y="267285"/>
            <a:ext cx="5482233" cy="63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6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3CB58-7529-41C2-BDE6-931ABC051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19260" r="2548" b="13537"/>
          <a:stretch/>
        </p:blipFill>
        <p:spPr>
          <a:xfrm>
            <a:off x="6639951" y="267286"/>
            <a:ext cx="5289452" cy="6330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973714-2DDE-4045-9485-1A40F25D9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7054" r="8439" b="11628"/>
          <a:stretch/>
        </p:blipFill>
        <p:spPr>
          <a:xfrm>
            <a:off x="233645" y="267286"/>
            <a:ext cx="5365297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2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63643F-CA41-4306-BF72-6FE5E0BF4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8552" r="4964" b="18146"/>
          <a:stretch/>
        </p:blipFill>
        <p:spPr>
          <a:xfrm>
            <a:off x="6624320" y="253217"/>
            <a:ext cx="5319151" cy="6302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56313-E3C5-45F7-9692-64E955DE5D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r="9887" b="12397"/>
          <a:stretch/>
        </p:blipFill>
        <p:spPr>
          <a:xfrm>
            <a:off x="279486" y="253216"/>
            <a:ext cx="5235917" cy="6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5F5A1-A970-44EC-9BC6-090BDF45B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21694" r="2776" b="13409"/>
          <a:stretch/>
        </p:blipFill>
        <p:spPr>
          <a:xfrm>
            <a:off x="6653930" y="295422"/>
            <a:ext cx="5303610" cy="6203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F5754-184D-40A1-8BBC-E0AE80786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19931" r="12622" b="10656"/>
          <a:stretch/>
        </p:blipFill>
        <p:spPr>
          <a:xfrm>
            <a:off x="259883" y="295422"/>
            <a:ext cx="5296856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3A4F79-2A33-4658-A12C-44EDDD7CD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19462" r="315" b="8472"/>
          <a:stretch/>
        </p:blipFill>
        <p:spPr>
          <a:xfrm>
            <a:off x="6671075" y="242667"/>
            <a:ext cx="5272396" cy="6372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2C854-6498-41A1-8107-C9DCDA274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18151" r="12895" b="13378"/>
          <a:stretch/>
        </p:blipFill>
        <p:spPr>
          <a:xfrm>
            <a:off x="257114" y="242666"/>
            <a:ext cx="5355895" cy="62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54116-C541-4F8B-89C8-C15943A88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7" t="23807" r="1681" b="9710"/>
          <a:stretch/>
        </p:blipFill>
        <p:spPr>
          <a:xfrm>
            <a:off x="6668086" y="253218"/>
            <a:ext cx="5261317" cy="6330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71EF3-D94B-4EA7-BA17-0FB1A7FC2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20308" r="15358" b="12820"/>
          <a:stretch/>
        </p:blipFill>
        <p:spPr>
          <a:xfrm>
            <a:off x="254598" y="253218"/>
            <a:ext cx="5288073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318" y="172329"/>
            <a:ext cx="11015003" cy="65133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2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08A9BF-512F-4D58-AF5A-2266791BD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14033" b="10479"/>
          <a:stretch/>
        </p:blipFill>
        <p:spPr>
          <a:xfrm>
            <a:off x="6710289" y="267285"/>
            <a:ext cx="5247249" cy="6274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6DCDD5-65D6-41B1-B75A-3D46D052B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2923" r="6332" b="11385"/>
          <a:stretch/>
        </p:blipFill>
        <p:spPr>
          <a:xfrm>
            <a:off x="234462" y="267285"/>
            <a:ext cx="5298641" cy="62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EC6F2-161B-408E-B0C5-8F7A36AD1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18961" r="2502" b="13004"/>
          <a:stretch/>
        </p:blipFill>
        <p:spPr>
          <a:xfrm>
            <a:off x="6654018" y="253218"/>
            <a:ext cx="5331656" cy="6288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76999-506B-41FE-BAA1-52F8308ACB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3439" r="10161" b="20963"/>
          <a:stretch/>
        </p:blipFill>
        <p:spPr>
          <a:xfrm>
            <a:off x="210842" y="253217"/>
            <a:ext cx="5345897" cy="62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6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EAD365-F183-4F18-B87D-E72EBEF37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2975" r="547" b="11794"/>
          <a:stretch/>
        </p:blipFill>
        <p:spPr>
          <a:xfrm>
            <a:off x="6634741" y="282749"/>
            <a:ext cx="5313438" cy="6189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714CF2-81C8-4F00-986A-DE3D599E7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19727" r="13989" b="10489"/>
          <a:stretch/>
        </p:blipFill>
        <p:spPr>
          <a:xfrm>
            <a:off x="243821" y="282749"/>
            <a:ext cx="5284782" cy="61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6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255E86-7BBB-44E9-BD65-2ED416947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13334" r="1956" b="10769"/>
          <a:stretch/>
        </p:blipFill>
        <p:spPr>
          <a:xfrm>
            <a:off x="6682153" y="267286"/>
            <a:ext cx="5247249" cy="6203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A0594-79D9-4C20-ADF8-59AAD9A4BD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8820" r="8793" b="11179"/>
          <a:stretch/>
        </p:blipFill>
        <p:spPr>
          <a:xfrm>
            <a:off x="262598" y="267285"/>
            <a:ext cx="5237871" cy="62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3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C513D-BEAE-41B1-AC2B-77E705925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13538" r="1955" b="10359"/>
          <a:stretch/>
        </p:blipFill>
        <p:spPr>
          <a:xfrm>
            <a:off x="6636500" y="281353"/>
            <a:ext cx="5250700" cy="6344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EADB8-0B32-4A72-AC6B-71C7D52B96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4446" r="9614" b="10449"/>
          <a:stretch/>
        </p:blipFill>
        <p:spPr>
          <a:xfrm>
            <a:off x="196948" y="281353"/>
            <a:ext cx="5289451" cy="63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5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18AFB-B0F3-4620-91AD-FAAC9A4C5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6078" r="1955" b="19509"/>
          <a:stretch/>
        </p:blipFill>
        <p:spPr>
          <a:xfrm>
            <a:off x="6658346" y="211014"/>
            <a:ext cx="5313259" cy="6386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00120-ED39-4025-A785-1F08A7570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6477" r="5785" b="10116"/>
          <a:stretch/>
        </p:blipFill>
        <p:spPr>
          <a:xfrm>
            <a:off x="232637" y="211014"/>
            <a:ext cx="5380372" cy="63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7CE63FB-4B3B-446E-BD98-C4798FB09902}"/>
              </a:ext>
            </a:extLst>
          </p:cNvPr>
          <p:cNvGrpSpPr/>
          <p:nvPr/>
        </p:nvGrpSpPr>
        <p:grpSpPr>
          <a:xfrm>
            <a:off x="14984" y="0"/>
            <a:ext cx="12177016" cy="6858000"/>
            <a:chOff x="215464" y="226142"/>
            <a:chExt cx="11770904" cy="63240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C9DF1-E810-4515-A6EB-7096544935D3}"/>
                </a:ext>
              </a:extLst>
            </p:cNvPr>
            <p:cNvSpPr/>
            <p:nvPr/>
          </p:nvSpPr>
          <p:spPr>
            <a:xfrm>
              <a:off x="6378758" y="226142"/>
              <a:ext cx="5607610" cy="6324007"/>
            </a:xfrm>
            <a:prstGeom prst="rect">
              <a:avLst/>
            </a:prstGeom>
            <a:gradFill flip="none" rotWithShape="1">
              <a:gsLst>
                <a:gs pos="0">
                  <a:srgbClr val="FCE834">
                    <a:tint val="66000"/>
                    <a:satMod val="160000"/>
                  </a:srgbClr>
                </a:gs>
                <a:gs pos="50000">
                  <a:srgbClr val="FCE834">
                    <a:tint val="44500"/>
                    <a:satMod val="160000"/>
                  </a:srgbClr>
                </a:gs>
                <a:gs pos="100000">
                  <a:srgbClr val="FCE834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1AF699D9-AE6B-42D1-8D2D-15968689C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t="3298" r="47762" b="4489"/>
            <a:stretch/>
          </p:blipFill>
          <p:spPr>
            <a:xfrm>
              <a:off x="215464" y="226142"/>
              <a:ext cx="6153462" cy="632400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C648D18-7F85-415A-8389-0AD658E4BD10}"/>
              </a:ext>
            </a:extLst>
          </p:cNvPr>
          <p:cNvSpPr/>
          <p:nvPr/>
        </p:nvSpPr>
        <p:spPr>
          <a:xfrm>
            <a:off x="14984" y="-51358"/>
            <a:ext cx="5832615" cy="6857999"/>
          </a:xfrm>
          <a:prstGeom prst="rect">
            <a:avLst/>
          </a:prstGeom>
          <a:solidFill>
            <a:srgbClr val="E6E6E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FCF3B6-791D-4BB3-910A-EFC9B1ECE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3" t="16000" r="17272" b="17334"/>
          <a:stretch/>
        </p:blipFill>
        <p:spPr>
          <a:xfrm>
            <a:off x="6654019" y="239150"/>
            <a:ext cx="5303520" cy="6322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E7C9B-BE81-4F0F-8EB0-8A2D82DBA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13480" r="4964" b="29327"/>
          <a:stretch/>
        </p:blipFill>
        <p:spPr>
          <a:xfrm>
            <a:off x="260609" y="239150"/>
            <a:ext cx="5310198" cy="62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2421922" y="1427871"/>
            <a:ext cx="7624663" cy="2711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مهـارة تـتـبع الأحـداث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كـتاب الطّـالـب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4D3A3E2-01F8-4D9D-8EE6-AD40CB3DF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8573" y="4568620"/>
            <a:ext cx="480554" cy="480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FC91D-3300-435F-8F1F-964363E58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415" y="3929666"/>
            <a:ext cx="1904477" cy="175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27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33FFD-833B-4BC3-AE17-930CA90E6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1487" r="6878" b="55282"/>
          <a:stretch/>
        </p:blipFill>
        <p:spPr>
          <a:xfrm>
            <a:off x="407962" y="0"/>
            <a:ext cx="11408899" cy="6625883"/>
          </a:xfrm>
          <a:prstGeom prst="rect">
            <a:avLst/>
          </a:prstGeom>
        </p:spPr>
      </p:pic>
      <p:pic>
        <p:nvPicPr>
          <p:cNvPr id="4" name="صورة 16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8572968-23DB-4CE4-A091-88C89F667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36" y="681784"/>
            <a:ext cx="3817365" cy="37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70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16B43D-7327-48FC-A59F-FCD3C2C57374}"/>
              </a:ext>
            </a:extLst>
          </p:cNvPr>
          <p:cNvSpPr/>
          <p:nvPr/>
        </p:nvSpPr>
        <p:spPr>
          <a:xfrm>
            <a:off x="1134983" y="125686"/>
            <a:ext cx="9922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</a:rPr>
              <a:t>ما اللّوْحَةُ الّتي أَعْجَبَتْكَ أَكْثَرَ ؟؟ عم ّ تَتَحَدّثُ هذِهِ اللّوْحَةُ ؟؟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6" name="Picture 5" descr="A picture containing objec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E9F632B-E5AB-411E-8E95-267047CC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79" b="44091" l="33893" r="51110">
                        <a14:foregroundMark x1="42771" y1="13737" x2="42771" y2="14277"/>
                        <a14:foregroundMark x1="33953" y1="25975" x2="35813" y2="29634"/>
                        <a14:foregroundMark x1="43311" y1="44091" x2="43311" y2="42531"/>
                        <a14:foregroundMark x1="50930" y1="25735" x2="50930" y2="26095"/>
                        <a14:backgroundMark x1="38692" y1="30174" x2="39412" y2="32394"/>
                        <a14:backgroundMark x1="46131" y1="29394" x2="45591" y2="3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58" r="46868" b="52514"/>
          <a:stretch/>
        </p:blipFill>
        <p:spPr>
          <a:xfrm>
            <a:off x="10574150" y="1090974"/>
            <a:ext cx="897474" cy="2133600"/>
          </a:xfrm>
          <a:prstGeom prst="rect">
            <a:avLst/>
          </a:prstGeom>
        </p:spPr>
      </p:pic>
      <p:pic>
        <p:nvPicPr>
          <p:cNvPr id="7" name="Picture 6" descr="A picture containing objec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29B83658-E976-4BB6-A292-EC578BAA0D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8" b="77205" l="46971" r="64787">
                        <a14:foregroundMark x1="54589" y1="77205" x2="54589" y2="71146"/>
                        <a14:foregroundMark x1="47451" y1="75105" x2="48470" y2="71566"/>
                        <a14:foregroundMark x1="47151" y1="62567" x2="47930" y2="62028"/>
                        <a14:foregroundMark x1="63347" y1="61548" x2="60528" y2="63587"/>
                        <a14:foregroundMark x1="55129" y1="37672" x2="54889" y2="53089"/>
                        <a14:foregroundMark x1="54889" y1="53089" x2="54889" y2="53089"/>
                        <a14:foregroundMark x1="46971" y1="74025" x2="47570" y2="74205"/>
                        <a14:foregroundMark x1="64067" y1="73185" x2="64787" y2="73545"/>
                        <a14:backgroundMark x1="50270" y1="71266" x2="50450" y2="65267"/>
                        <a14:backgroundMark x1="55309" y1="70606" x2="55549" y2="66107"/>
                        <a14:backgroundMark x1="54049" y1="70726" x2="54529" y2="70306"/>
                        <a14:backgroundMark x1="59868" y1="71446" x2="59988" y2="66167"/>
                        <a14:backgroundMark x1="56209" y1="65507" x2="55909" y2="69166"/>
                        <a14:backgroundMark x1="54289" y1="65327" x2="54289" y2="68326"/>
                        <a14:backgroundMark x1="54229" y1="71146" x2="56089" y2="70186"/>
                        <a14:backgroundMark x1="55129" y1="71686" x2="54649" y2="69646"/>
                        <a14:backgroundMark x1="54409" y1="68986" x2="54409" y2="70306"/>
                        <a14:backgroundMark x1="54169" y1="71386" x2="54949" y2="71446"/>
                        <a14:backgroundMark x1="54529" y1="71926" x2="54889" y2="70306"/>
                        <a14:backgroundMark x1="54769" y1="70486" x2="54649" y2="70666"/>
                        <a14:backgroundMark x1="54589" y1="71986" x2="54529" y2="70306"/>
                        <a14:backgroundMark x1="54529" y1="71326" x2="54709" y2="70126"/>
                        <a14:backgroundMark x1="48530" y1="14157" x2="51230" y2="20096"/>
                        <a14:backgroundMark x1="49190" y1="14157" x2="49190" y2="19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4" r="35498" b="18205"/>
          <a:stretch/>
        </p:blipFill>
        <p:spPr>
          <a:xfrm>
            <a:off x="7746606" y="1636023"/>
            <a:ext cx="1054579" cy="4701237"/>
          </a:xfrm>
          <a:prstGeom prst="rect">
            <a:avLst/>
          </a:prstGeom>
        </p:spPr>
      </p:pic>
      <p:pic>
        <p:nvPicPr>
          <p:cNvPr id="8" name="Picture 7" descr="A picture containing objec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F7FD75B1-6231-42A0-9BCB-864BE74DFE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0" b="39652" l="62987" r="78344">
                        <a14:foregroundMark x1="70666" y1="3179" x2="70666" y2="1620"/>
                        <a14:foregroundMark x1="72346" y1="22076" x2="72403" y2="25557"/>
                        <a14:foregroundMark x1="68721" y1="31897" x2="69106" y2="33773"/>
                        <a14:foregroundMark x1="71206" y1="39712" x2="71926" y2="32633"/>
                        <a14:foregroundMark x1="78344" y1="20216" x2="77445" y2="23155"/>
                        <a14:backgroundMark x1="68206" y1="26095" x2="68746" y2="30174"/>
                        <a14:backgroundMark x1="73545" y1="25975" x2="72885" y2="29694"/>
                        <a14:backgroundMark x1="67067" y1="25195" x2="67786" y2="26515"/>
                        <a14:backgroundMark x1="69346" y1="31194" x2="69346" y2="28794"/>
                        <a14:backgroundMark x1="68566" y1="31374" x2="67127" y2="24715"/>
                        <a14:backgroundMark x1="67127" y1="24655" x2="67666" y2="26695"/>
                        <a14:backgroundMark x1="68566" y1="32094" x2="68806" y2="29694"/>
                        <a14:backgroundMark x1="67966" y1="30354" x2="68806" y2="31854"/>
                        <a14:backgroundMark x1="73005" y1="31554" x2="73005" y2="29274"/>
                        <a14:backgroundMark x1="72106" y1="31374" x2="72346" y2="25015"/>
                        <a14:backgroundMark x1="72466" y1="25555" x2="72645" y2="31734"/>
                        <a14:backgroundMark x1="72466" y1="24535" x2="72346" y2="25795"/>
                        <a14:backgroundMark x1="72705" y1="31914" x2="72346" y2="31674"/>
                        <a14:backgroundMark x1="68626" y1="31914" x2="69526" y2="31554"/>
                        <a14:backgroundMark x1="67127" y1="24835" x2="66947" y2="24535"/>
                        <a14:backgroundMark x1="72226" y1="24655" x2="72825" y2="2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96" r="20355" b="58149"/>
          <a:stretch/>
        </p:blipFill>
        <p:spPr>
          <a:xfrm>
            <a:off x="1015812" y="2101670"/>
            <a:ext cx="875997" cy="1998132"/>
          </a:xfrm>
          <a:prstGeom prst="rect">
            <a:avLst/>
          </a:prstGeom>
        </p:spPr>
      </p:pic>
      <p:pic>
        <p:nvPicPr>
          <p:cNvPr id="9" name="Picture 8" descr="A picture containing objec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0D2E7B-77F0-4EB8-888E-CAA6F0A07F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9" b="35993" l="2400" r="22795">
                        <a14:foregroundMark x1="22855" y1="20996" x2="22136" y2="23095"/>
                        <a14:foregroundMark x1="10678" y1="35993" x2="16917" y2="35873"/>
                        <a14:backgroundMark x1="9538" y1="23575" x2="9958" y2="26155"/>
                        <a14:backgroundMark x1="8518" y1="23035" x2="8878" y2="23215"/>
                        <a14:backgroundMark x1="13197" y1="23935" x2="14757" y2="28914"/>
                        <a14:backgroundMark x1="20036" y1="23695" x2="19556" y2="28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432" b="60988"/>
          <a:stretch/>
        </p:blipFill>
        <p:spPr>
          <a:xfrm>
            <a:off x="5222214" y="2290187"/>
            <a:ext cx="1258318" cy="1998133"/>
          </a:xfrm>
          <a:prstGeom prst="rect">
            <a:avLst/>
          </a:prstGeom>
        </p:spPr>
      </p:pic>
      <p:pic>
        <p:nvPicPr>
          <p:cNvPr id="10" name="Picture 9" descr="A picture containing objec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7DD733E6-97FD-44D7-AAB1-12D91F13421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58" b="89982" l="18356" r="35393">
                        <a14:foregroundMark x1="18356" y1="50030" x2="20336" y2="51350"/>
                        <a14:foregroundMark x1="25483" y1="41512" x2="26417" y2="34858"/>
                        <a14:foregroundMark x1="25315" y1="42711" x2="25483" y2="41512"/>
                        <a14:foregroundMark x1="26602" y1="32264" x2="26275" y2="30114"/>
                        <a14:backgroundMark x1="28614" y1="54889" x2="27475" y2="59448"/>
                        <a14:backgroundMark x1="23215" y1="53869" x2="24595" y2="58428"/>
                        <a14:backgroundMark x1="26395" y1="32274" x2="26515" y2="34853"/>
                        <a14:backgroundMark x1="25975" y1="41512" x2="25975" y2="4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333" r="62545"/>
          <a:stretch/>
        </p:blipFill>
        <p:spPr>
          <a:xfrm>
            <a:off x="3186031" y="2443746"/>
            <a:ext cx="1049224" cy="509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ACD7E-8DCB-4708-9543-9EAEA24790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23376" r="21476" b="28537"/>
          <a:stretch/>
        </p:blipFill>
        <p:spPr>
          <a:xfrm>
            <a:off x="9551231" y="3100736"/>
            <a:ext cx="2325613" cy="18018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B3826E2-A3BF-47AF-B5B1-C23BDF99B9A1}"/>
              </a:ext>
            </a:extLst>
          </p:cNvPr>
          <p:cNvSpPr/>
          <p:nvPr/>
        </p:nvSpPr>
        <p:spPr>
          <a:xfrm>
            <a:off x="10604941" y="2195904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2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85365A-86F9-45D3-A5DD-EB168DAB45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8552" r="4964" b="44601"/>
          <a:stretch/>
        </p:blipFill>
        <p:spPr>
          <a:xfrm>
            <a:off x="6916909" y="1379581"/>
            <a:ext cx="2375789" cy="1998132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AE27E3-2EAC-4F21-BC21-E466A7F3FB8C}"/>
              </a:ext>
            </a:extLst>
          </p:cNvPr>
          <p:cNvSpPr/>
          <p:nvPr/>
        </p:nvSpPr>
        <p:spPr>
          <a:xfrm>
            <a:off x="7860811" y="5221977"/>
            <a:ext cx="795131" cy="572675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163A9E-70FF-416F-9B84-4ED99DBB844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6078" r="1955" b="37171"/>
          <a:stretch/>
        </p:blipFill>
        <p:spPr>
          <a:xfrm>
            <a:off x="4785837" y="4196860"/>
            <a:ext cx="2245277" cy="195887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DAEDED0-F965-4A89-AED7-C6C7516DE948}"/>
              </a:ext>
            </a:extLst>
          </p:cNvPr>
          <p:cNvSpPr/>
          <p:nvPr/>
        </p:nvSpPr>
        <p:spPr>
          <a:xfrm>
            <a:off x="5576075" y="3429000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9195D-D114-4401-8A85-DF35630084A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13531" r="8326" b="39861"/>
          <a:stretch/>
        </p:blipFill>
        <p:spPr>
          <a:xfrm>
            <a:off x="2714282" y="1340343"/>
            <a:ext cx="2245276" cy="187652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0AA605A-09D5-419F-92F9-3B339F81E160}"/>
              </a:ext>
            </a:extLst>
          </p:cNvPr>
          <p:cNvSpPr/>
          <p:nvPr/>
        </p:nvSpPr>
        <p:spPr>
          <a:xfrm>
            <a:off x="3235395" y="4957935"/>
            <a:ext cx="795131" cy="57267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2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48C818-8C04-47E6-9816-23C7160D88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0645" r="23915" b="10656"/>
          <a:stretch/>
        </p:blipFill>
        <p:spPr>
          <a:xfrm>
            <a:off x="556376" y="3986642"/>
            <a:ext cx="1914163" cy="183194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AEC7FC9-04DE-4161-A440-EE1DF9629990}"/>
              </a:ext>
            </a:extLst>
          </p:cNvPr>
          <p:cNvSpPr/>
          <p:nvPr/>
        </p:nvSpPr>
        <p:spPr>
          <a:xfrm>
            <a:off x="1048010" y="3100736"/>
            <a:ext cx="795131" cy="57267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r>
              <a:rPr lang="ar-AE" sz="2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صورة 16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2F5F612-23ED-44A0-97A4-5C2A992E46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73" y="611803"/>
            <a:ext cx="2251196" cy="1831943"/>
          </a:xfrm>
          <a:prstGeom prst="rect">
            <a:avLst/>
          </a:prstGeom>
        </p:spPr>
      </p:pic>
      <p:pic>
        <p:nvPicPr>
          <p:cNvPr id="25" name="صورة 16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AE2FB11-D867-422B-A79F-313DCCAADD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7796" y="46302"/>
            <a:ext cx="2251196" cy="18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2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703384" y="0"/>
            <a:ext cx="7821638" cy="433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الإثـنيـن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26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إبريل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2021 م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14 رمضان 1442 هـ</a:t>
            </a:r>
            <a:endParaRPr lang="en-US" sz="5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2375996" y="2018878"/>
            <a:ext cx="7794946" cy="228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بطاقة الخروج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2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لعبة رمضان يجمعنا</a:t>
            </a: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0D7E492C-6F64-40C5-A83B-37AFED461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9755" y="4573834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EFA600-214D-4DD0-BF9F-9919D77B8F43}"/>
              </a:ext>
            </a:extLst>
          </p:cNvPr>
          <p:cNvSpPr txBox="1"/>
          <p:nvPr/>
        </p:nvSpPr>
        <p:spPr>
          <a:xfrm>
            <a:off x="3029274" y="1352850"/>
            <a:ext cx="608544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رمضان يجمعا </a:t>
            </a:r>
            <a:endParaRPr kumimoji="0" lang="ar-JO" sz="96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5CA8FF-CE12-46F6-B484-C359B03E6B8E}"/>
              </a:ext>
            </a:extLst>
          </p:cNvPr>
          <p:cNvGrpSpPr/>
          <p:nvPr/>
        </p:nvGrpSpPr>
        <p:grpSpPr>
          <a:xfrm>
            <a:off x="5087888" y="3034842"/>
            <a:ext cx="2016224" cy="1885856"/>
            <a:chOff x="5231904" y="3055312"/>
            <a:chExt cx="1512168" cy="132343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2C0572-B80F-42EE-996A-D45DE3D2E0F2}"/>
                </a:ext>
              </a:extLst>
            </p:cNvPr>
            <p:cNvSpPr/>
            <p:nvPr/>
          </p:nvSpPr>
          <p:spPr>
            <a:xfrm>
              <a:off x="5231904" y="3055312"/>
              <a:ext cx="1512168" cy="1323439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B10804-3548-43F1-9135-5556D0476002}"/>
                </a:ext>
              </a:extLst>
            </p:cNvPr>
            <p:cNvSpPr/>
            <p:nvPr/>
          </p:nvSpPr>
          <p:spPr>
            <a:xfrm>
              <a:off x="5411924" y="3212975"/>
              <a:ext cx="1116124" cy="1008112"/>
            </a:xfrm>
            <a:prstGeom prst="ellipse">
              <a:avLst/>
            </a:prstGeom>
            <a:solidFill>
              <a:srgbClr val="19344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a Hamah Alislam" panose="00000500000000000000" pitchFamily="2" charset="-78"/>
                  <a:ea typeface="+mn-ea"/>
                  <a:cs typeface="Ara Hamah Alislam" panose="00000500000000000000" pitchFamily="2" charset="-78"/>
                </a:rPr>
                <a:t>ابـــــدأ</a:t>
              </a: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 Hamah Alislam" panose="00000500000000000000" pitchFamily="2" charset="-78"/>
                <a:ea typeface="+mn-ea"/>
                <a:cs typeface="Ara Hamah Alislam" panose="00000500000000000000" pitchFamily="2" charset="-78"/>
              </a:endParaRPr>
            </a:p>
          </p:txBody>
        </p:sp>
      </p:grp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6A5EC95-8E12-4DD6-A63C-A93E3717F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1" y="-698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986.jpeg" descr="IMG_2986.jpeg">
            <a:hlinkClick r:id="rId3" action="ppaction://hlinksldjump"/>
            <a:extLst>
              <a:ext uri="{FF2B5EF4-FFF2-40B4-BE49-F238E27FC236}">
                <a16:creationId xmlns:a16="http://schemas.microsoft.com/office/drawing/2014/main" id="{1C86D535-63B9-41D0-ADEE-09B9ECC86B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98" t="7201" r="29847"/>
          <a:stretch>
            <a:fillRect/>
          </a:stretch>
        </p:blipFill>
        <p:spPr>
          <a:xfrm rot="14787776">
            <a:off x="8943216" y="943163"/>
            <a:ext cx="968306" cy="291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98" extrusionOk="0">
                <a:moveTo>
                  <a:pt x="9781" y="1"/>
                </a:moveTo>
                <a:cubicBezTo>
                  <a:pt x="9001" y="-1"/>
                  <a:pt x="8161" y="1"/>
                  <a:pt x="7294" y="6"/>
                </a:cubicBezTo>
                <a:cubicBezTo>
                  <a:pt x="5849" y="14"/>
                  <a:pt x="5830" y="16"/>
                  <a:pt x="5738" y="147"/>
                </a:cubicBezTo>
                <a:cubicBezTo>
                  <a:pt x="5688" y="220"/>
                  <a:pt x="5710" y="399"/>
                  <a:pt x="5786" y="545"/>
                </a:cubicBezTo>
                <a:cubicBezTo>
                  <a:pt x="5863" y="692"/>
                  <a:pt x="5854" y="831"/>
                  <a:pt x="5766" y="857"/>
                </a:cubicBezTo>
                <a:cubicBezTo>
                  <a:pt x="5678" y="882"/>
                  <a:pt x="5605" y="1093"/>
                  <a:pt x="5605" y="1325"/>
                </a:cubicBezTo>
                <a:cubicBezTo>
                  <a:pt x="5605" y="1717"/>
                  <a:pt x="5640" y="1757"/>
                  <a:pt x="6068" y="1863"/>
                </a:cubicBezTo>
                <a:cubicBezTo>
                  <a:pt x="6356" y="1934"/>
                  <a:pt x="6531" y="2031"/>
                  <a:pt x="6534" y="2119"/>
                </a:cubicBezTo>
                <a:cubicBezTo>
                  <a:pt x="6537" y="2196"/>
                  <a:pt x="6167" y="2605"/>
                  <a:pt x="5713" y="3027"/>
                </a:cubicBezTo>
                <a:cubicBezTo>
                  <a:pt x="4806" y="3872"/>
                  <a:pt x="4645" y="4054"/>
                  <a:pt x="3632" y="5398"/>
                </a:cubicBezTo>
                <a:cubicBezTo>
                  <a:pt x="3251" y="5902"/>
                  <a:pt x="2853" y="6415"/>
                  <a:pt x="2746" y="6538"/>
                </a:cubicBezTo>
                <a:cubicBezTo>
                  <a:pt x="2639" y="6660"/>
                  <a:pt x="2474" y="6945"/>
                  <a:pt x="2378" y="7171"/>
                </a:cubicBezTo>
                <a:cubicBezTo>
                  <a:pt x="2200" y="7592"/>
                  <a:pt x="1720" y="8210"/>
                  <a:pt x="627" y="9425"/>
                </a:cubicBezTo>
                <a:lnTo>
                  <a:pt x="0" y="10120"/>
                </a:lnTo>
                <a:lnTo>
                  <a:pt x="199" y="13046"/>
                </a:lnTo>
                <a:cubicBezTo>
                  <a:pt x="551" y="18246"/>
                  <a:pt x="745" y="20360"/>
                  <a:pt x="901" y="20660"/>
                </a:cubicBezTo>
                <a:cubicBezTo>
                  <a:pt x="985" y="20822"/>
                  <a:pt x="1196" y="21012"/>
                  <a:pt x="1369" y="21083"/>
                </a:cubicBezTo>
                <a:cubicBezTo>
                  <a:pt x="1702" y="21219"/>
                  <a:pt x="3688" y="21501"/>
                  <a:pt x="4314" y="21501"/>
                </a:cubicBezTo>
                <a:cubicBezTo>
                  <a:pt x="4517" y="21501"/>
                  <a:pt x="4733" y="21523"/>
                  <a:pt x="4795" y="21549"/>
                </a:cubicBezTo>
                <a:cubicBezTo>
                  <a:pt x="4865" y="21580"/>
                  <a:pt x="8099" y="21596"/>
                  <a:pt x="11371" y="21598"/>
                </a:cubicBezTo>
                <a:cubicBezTo>
                  <a:pt x="14643" y="21599"/>
                  <a:pt x="17954" y="21586"/>
                  <a:pt x="18177" y="21555"/>
                </a:cubicBezTo>
                <a:cubicBezTo>
                  <a:pt x="18349" y="21532"/>
                  <a:pt x="18885" y="21472"/>
                  <a:pt x="19370" y="21423"/>
                </a:cubicBezTo>
                <a:cubicBezTo>
                  <a:pt x="20524" y="21305"/>
                  <a:pt x="20863" y="21172"/>
                  <a:pt x="21202" y="20705"/>
                </a:cubicBezTo>
                <a:cubicBezTo>
                  <a:pt x="21537" y="20244"/>
                  <a:pt x="21600" y="19626"/>
                  <a:pt x="21416" y="18580"/>
                </a:cubicBezTo>
                <a:cubicBezTo>
                  <a:pt x="21341" y="18155"/>
                  <a:pt x="21240" y="16083"/>
                  <a:pt x="21190" y="13975"/>
                </a:cubicBezTo>
                <a:lnTo>
                  <a:pt x="21099" y="10143"/>
                </a:lnTo>
                <a:lnTo>
                  <a:pt x="20296" y="9194"/>
                </a:lnTo>
                <a:cubicBezTo>
                  <a:pt x="19855" y="8673"/>
                  <a:pt x="19326" y="8084"/>
                  <a:pt x="19121" y="7885"/>
                </a:cubicBezTo>
                <a:cubicBezTo>
                  <a:pt x="18916" y="7685"/>
                  <a:pt x="18662" y="7403"/>
                  <a:pt x="18557" y="7257"/>
                </a:cubicBezTo>
                <a:cubicBezTo>
                  <a:pt x="17824" y="6241"/>
                  <a:pt x="16462" y="4788"/>
                  <a:pt x="14822" y="3273"/>
                </a:cubicBezTo>
                <a:cubicBezTo>
                  <a:pt x="13966" y="2482"/>
                  <a:pt x="13751" y="2218"/>
                  <a:pt x="13838" y="2072"/>
                </a:cubicBezTo>
                <a:cubicBezTo>
                  <a:pt x="13912" y="1946"/>
                  <a:pt x="14057" y="1877"/>
                  <a:pt x="14281" y="1861"/>
                </a:cubicBezTo>
                <a:cubicBezTo>
                  <a:pt x="14576" y="1840"/>
                  <a:pt x="14616" y="1784"/>
                  <a:pt x="14616" y="1372"/>
                </a:cubicBezTo>
                <a:cubicBezTo>
                  <a:pt x="14616" y="1116"/>
                  <a:pt x="14535" y="832"/>
                  <a:pt x="14437" y="740"/>
                </a:cubicBezTo>
                <a:cubicBezTo>
                  <a:pt x="14319" y="630"/>
                  <a:pt x="14319" y="557"/>
                  <a:pt x="14437" y="525"/>
                </a:cubicBezTo>
                <a:cubicBezTo>
                  <a:pt x="14782" y="433"/>
                  <a:pt x="14642" y="166"/>
                  <a:pt x="14210" y="92"/>
                </a:cubicBezTo>
                <a:cubicBezTo>
                  <a:pt x="13906" y="41"/>
                  <a:pt x="12118" y="6"/>
                  <a:pt x="9781" y="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DE1BAE6-BCEF-47D5-A0A1-7443E12FB672}"/>
              </a:ext>
            </a:extLst>
          </p:cNvPr>
          <p:cNvGrpSpPr/>
          <p:nvPr/>
        </p:nvGrpSpPr>
        <p:grpSpPr>
          <a:xfrm>
            <a:off x="4079776" y="380446"/>
            <a:ext cx="1008112" cy="3008498"/>
            <a:chOff x="4583832" y="420502"/>
            <a:chExt cx="1027280" cy="33606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2F53DE-862F-4542-9BF4-B2CCDBF6339E}"/>
                </a:ext>
              </a:extLst>
            </p:cNvPr>
            <p:cNvGrpSpPr/>
            <p:nvPr/>
          </p:nvGrpSpPr>
          <p:grpSpPr>
            <a:xfrm>
              <a:off x="4583832" y="1556792"/>
              <a:ext cx="1027280" cy="2224350"/>
              <a:chOff x="4583832" y="1556792"/>
              <a:chExt cx="1027280" cy="222435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EFFAAE3-99D2-48D3-9155-20523B4D88FD}"/>
                  </a:ext>
                </a:extLst>
              </p:cNvPr>
              <p:cNvSpPr/>
              <p:nvPr/>
            </p:nvSpPr>
            <p:spPr>
              <a:xfrm>
                <a:off x="5015880" y="1556792"/>
                <a:ext cx="194395" cy="288011"/>
              </a:xfrm>
              <a:prstGeom prst="ellipse">
                <a:avLst/>
              </a:prstGeom>
              <a:noFill/>
              <a:ln w="28575">
                <a:solidFill>
                  <a:srgbClr val="4804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J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IMG_2989.jpeg" descr="IMG_2989.jpeg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384388E-F78A-46AA-AECE-111368F88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6382" t="3432" r="8962" b="2089"/>
              <a:stretch>
                <a:fillRect/>
              </a:stretch>
            </p:blipFill>
            <p:spPr>
              <a:xfrm>
                <a:off x="4583832" y="1764918"/>
                <a:ext cx="1027280" cy="2016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10570" y="0"/>
                    </a:moveTo>
                    <a:lnTo>
                      <a:pt x="9522" y="326"/>
                    </a:lnTo>
                    <a:cubicBezTo>
                      <a:pt x="8318" y="701"/>
                      <a:pt x="7568" y="1076"/>
                      <a:pt x="7146" y="1515"/>
                    </a:cubicBezTo>
                    <a:cubicBezTo>
                      <a:pt x="6900" y="1772"/>
                      <a:pt x="6855" y="1893"/>
                      <a:pt x="6880" y="2243"/>
                    </a:cubicBezTo>
                    <a:cubicBezTo>
                      <a:pt x="6985" y="3770"/>
                      <a:pt x="6951" y="3858"/>
                      <a:pt x="5983" y="4512"/>
                    </a:cubicBezTo>
                    <a:cubicBezTo>
                      <a:pt x="5329" y="4953"/>
                      <a:pt x="5213" y="5112"/>
                      <a:pt x="5213" y="5565"/>
                    </a:cubicBezTo>
                    <a:cubicBezTo>
                      <a:pt x="5213" y="5886"/>
                      <a:pt x="5194" y="5907"/>
                      <a:pt x="4781" y="6035"/>
                    </a:cubicBezTo>
                    <a:cubicBezTo>
                      <a:pt x="3791" y="6344"/>
                      <a:pt x="3315" y="6722"/>
                      <a:pt x="3315" y="7197"/>
                    </a:cubicBezTo>
                    <a:lnTo>
                      <a:pt x="3315" y="7474"/>
                    </a:lnTo>
                    <a:lnTo>
                      <a:pt x="1948" y="8010"/>
                    </a:lnTo>
                    <a:cubicBezTo>
                      <a:pt x="279" y="8665"/>
                      <a:pt x="234" y="8690"/>
                      <a:pt x="71" y="9056"/>
                    </a:cubicBezTo>
                    <a:cubicBezTo>
                      <a:pt x="-188" y="9635"/>
                      <a:pt x="271" y="10187"/>
                      <a:pt x="1245" y="10467"/>
                    </a:cubicBezTo>
                    <a:cubicBezTo>
                      <a:pt x="1500" y="10540"/>
                      <a:pt x="1761" y="10642"/>
                      <a:pt x="1826" y="10692"/>
                    </a:cubicBezTo>
                    <a:cubicBezTo>
                      <a:pt x="1890" y="10742"/>
                      <a:pt x="2606" y="12411"/>
                      <a:pt x="3417" y="14400"/>
                    </a:cubicBezTo>
                    <a:lnTo>
                      <a:pt x="4890" y="18017"/>
                    </a:lnTo>
                    <a:lnTo>
                      <a:pt x="4636" y="18120"/>
                    </a:lnTo>
                    <a:cubicBezTo>
                      <a:pt x="4071" y="18346"/>
                      <a:pt x="3962" y="18460"/>
                      <a:pt x="4004" y="18781"/>
                    </a:cubicBezTo>
                    <a:lnTo>
                      <a:pt x="4044" y="19088"/>
                    </a:lnTo>
                    <a:lnTo>
                      <a:pt x="2285" y="19952"/>
                    </a:lnTo>
                    <a:cubicBezTo>
                      <a:pt x="1317" y="20426"/>
                      <a:pt x="525" y="20863"/>
                      <a:pt x="525" y="20923"/>
                    </a:cubicBezTo>
                    <a:cubicBezTo>
                      <a:pt x="525" y="21008"/>
                      <a:pt x="956" y="21092"/>
                      <a:pt x="2506" y="21308"/>
                    </a:cubicBezTo>
                    <a:lnTo>
                      <a:pt x="4487" y="21585"/>
                    </a:lnTo>
                    <a:lnTo>
                      <a:pt x="10469" y="21592"/>
                    </a:lnTo>
                    <a:lnTo>
                      <a:pt x="16451" y="21600"/>
                    </a:lnTo>
                    <a:lnTo>
                      <a:pt x="18450" y="21327"/>
                    </a:lnTo>
                    <a:cubicBezTo>
                      <a:pt x="19549" y="21177"/>
                      <a:pt x="20486" y="21054"/>
                      <a:pt x="20532" y="21054"/>
                    </a:cubicBezTo>
                    <a:cubicBezTo>
                      <a:pt x="20578" y="21054"/>
                      <a:pt x="20615" y="20998"/>
                      <a:pt x="20615" y="20929"/>
                    </a:cubicBezTo>
                    <a:cubicBezTo>
                      <a:pt x="20615" y="20850"/>
                      <a:pt x="19985" y="20497"/>
                      <a:pt x="18885" y="19962"/>
                    </a:cubicBezTo>
                    <a:lnTo>
                      <a:pt x="17155" y="19120"/>
                    </a:lnTo>
                    <a:lnTo>
                      <a:pt x="17155" y="18787"/>
                    </a:lnTo>
                    <a:cubicBezTo>
                      <a:pt x="17155" y="18453"/>
                      <a:pt x="16982" y="18279"/>
                      <a:pt x="16454" y="18085"/>
                    </a:cubicBezTo>
                    <a:cubicBezTo>
                      <a:pt x="16287" y="18024"/>
                      <a:pt x="16414" y="17663"/>
                      <a:pt x="17755" y="14394"/>
                    </a:cubicBezTo>
                    <a:cubicBezTo>
                      <a:pt x="18572" y="12402"/>
                      <a:pt x="19275" y="10737"/>
                      <a:pt x="19318" y="10694"/>
                    </a:cubicBezTo>
                    <a:cubicBezTo>
                      <a:pt x="19362" y="10651"/>
                      <a:pt x="19608" y="10558"/>
                      <a:pt x="19867" y="10486"/>
                    </a:cubicBezTo>
                    <a:cubicBezTo>
                      <a:pt x="20979" y="10178"/>
                      <a:pt x="21412" y="9591"/>
                      <a:pt x="21028" y="8909"/>
                    </a:cubicBezTo>
                    <a:cubicBezTo>
                      <a:pt x="20915" y="8710"/>
                      <a:pt x="20659" y="8580"/>
                      <a:pt x="19388" y="8084"/>
                    </a:cubicBezTo>
                    <a:lnTo>
                      <a:pt x="17881" y="7496"/>
                    </a:lnTo>
                    <a:lnTo>
                      <a:pt x="17865" y="7177"/>
                    </a:lnTo>
                    <a:cubicBezTo>
                      <a:pt x="17840" y="6686"/>
                      <a:pt x="17471" y="6394"/>
                      <a:pt x="16467" y="6073"/>
                    </a:cubicBezTo>
                    <a:lnTo>
                      <a:pt x="15946" y="5907"/>
                    </a:lnTo>
                    <a:lnTo>
                      <a:pt x="15951" y="5543"/>
                    </a:lnTo>
                    <a:cubicBezTo>
                      <a:pt x="15957" y="5101"/>
                      <a:pt x="15796" y="4900"/>
                      <a:pt x="14995" y="4351"/>
                    </a:cubicBezTo>
                    <a:cubicBezTo>
                      <a:pt x="14320" y="3889"/>
                      <a:pt x="14190" y="3666"/>
                      <a:pt x="14225" y="3037"/>
                    </a:cubicBezTo>
                    <a:cubicBezTo>
                      <a:pt x="14237" y="2831"/>
                      <a:pt x="14257" y="2478"/>
                      <a:pt x="14271" y="2252"/>
                    </a:cubicBezTo>
                    <a:cubicBezTo>
                      <a:pt x="14316" y="1496"/>
                      <a:pt x="13520" y="918"/>
                      <a:pt x="11626" y="329"/>
                    </a:cubicBezTo>
                    <a:lnTo>
                      <a:pt x="10570" y="0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54AEFA-6C6B-4582-AF3A-BD9CD72D75F0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5113078" y="420502"/>
              <a:ext cx="0" cy="1136290"/>
            </a:xfrm>
            <a:prstGeom prst="line">
              <a:avLst/>
            </a:prstGeom>
            <a:ln w="38100">
              <a:solidFill>
                <a:srgbClr val="4804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ماذا يحدث للجسم عند شرب الشاي يومياً؟ | مصراوى">
            <a:hlinkClick r:id="rId7" action="ppaction://hlinksldjump"/>
            <a:extLst>
              <a:ext uri="{FF2B5EF4-FFF2-40B4-BE49-F238E27FC236}">
                <a16:creationId xmlns:a16="http://schemas.microsoft.com/office/drawing/2014/main" id="{3527FD28-FBA6-4B55-81D3-5315095E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077072"/>
            <a:ext cx="2943857" cy="22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جربتي مع رجيم التمر واللبن لمدة شهر – موسوعة المدير">
            <a:hlinkClick r:id="rId9" action="ppaction://hlinksldjump"/>
            <a:extLst>
              <a:ext uri="{FF2B5EF4-FFF2-40B4-BE49-F238E27FC236}">
                <a16:creationId xmlns:a16="http://schemas.microsoft.com/office/drawing/2014/main" id="{AE84DB10-2725-43A6-B448-2883DF69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437112"/>
            <a:ext cx="3259364" cy="19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Home 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9C4BD36-EF9E-44A9-B10B-040DB7C48ACF}"/>
              </a:ext>
            </a:extLst>
          </p:cNvPr>
          <p:cNvSpPr/>
          <p:nvPr/>
        </p:nvSpPr>
        <p:spPr>
          <a:xfrm>
            <a:off x="314252" y="5659460"/>
            <a:ext cx="895570" cy="745588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78749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8">
            <a:extLst>
              <a:ext uri="{FF2B5EF4-FFF2-40B4-BE49-F238E27FC236}">
                <a16:creationId xmlns:a16="http://schemas.microsoft.com/office/drawing/2014/main" id="{0EDED727-A02A-4D74-8DB4-759C2F16CD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37"/>
          <a:stretch/>
        </p:blipFill>
        <p:spPr>
          <a:xfrm>
            <a:off x="3348016" y="1100881"/>
            <a:ext cx="5976659" cy="2842524"/>
          </a:xfrm>
          <a:prstGeom prst="rect">
            <a:avLst/>
          </a:prstGeom>
        </p:spPr>
      </p:pic>
      <p:pic>
        <p:nvPicPr>
          <p:cNvPr id="16" name="صورة 12">
            <a:extLst>
              <a:ext uri="{FF2B5EF4-FFF2-40B4-BE49-F238E27FC236}">
                <a16:creationId xmlns:a16="http://schemas.microsoft.com/office/drawing/2014/main" id="{48B47315-77A3-4257-B199-E3204C509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4008244" y="1794538"/>
            <a:ext cx="503580" cy="612393"/>
          </a:xfrm>
          <a:prstGeom prst="rect">
            <a:avLst/>
          </a:prstGeom>
        </p:spPr>
      </p:pic>
      <p:pic>
        <p:nvPicPr>
          <p:cNvPr id="23" name="صورة 12">
            <a:extLst>
              <a:ext uri="{FF2B5EF4-FFF2-40B4-BE49-F238E27FC236}">
                <a16:creationId xmlns:a16="http://schemas.microsoft.com/office/drawing/2014/main" id="{62B4B787-D7E0-431B-9A26-5E9019B847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7536160" y="1252709"/>
            <a:ext cx="503580" cy="6123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2DD2645-327F-4FC3-AE37-5D84086E55BB}"/>
              </a:ext>
            </a:extLst>
          </p:cNvPr>
          <p:cNvSpPr txBox="1"/>
          <p:nvPr/>
        </p:nvSpPr>
        <p:spPr>
          <a:xfrm>
            <a:off x="4799856" y="4573266"/>
            <a:ext cx="3960440" cy="769441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ميثاء الخياط </a:t>
            </a:r>
            <a:endParaRPr kumimoji="0" lang="ar-JO" sz="44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8850F2-DAFD-4EFF-B706-3F03B1409366}"/>
              </a:ext>
            </a:extLst>
          </p:cNvPr>
          <p:cNvGrpSpPr/>
          <p:nvPr/>
        </p:nvGrpSpPr>
        <p:grpSpPr>
          <a:xfrm>
            <a:off x="9840416" y="1698692"/>
            <a:ext cx="1008112" cy="3008498"/>
            <a:chOff x="4583832" y="420502"/>
            <a:chExt cx="1027280" cy="336064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013CFC5-D72B-4486-89E0-480E70902ED0}"/>
                </a:ext>
              </a:extLst>
            </p:cNvPr>
            <p:cNvGrpSpPr/>
            <p:nvPr/>
          </p:nvGrpSpPr>
          <p:grpSpPr>
            <a:xfrm>
              <a:off x="4583832" y="1556792"/>
              <a:ext cx="1027280" cy="2224350"/>
              <a:chOff x="4583832" y="1556792"/>
              <a:chExt cx="1027280" cy="222435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EA375D9-9BEE-477F-A4F9-5BDBDDF54080}"/>
                  </a:ext>
                </a:extLst>
              </p:cNvPr>
              <p:cNvSpPr/>
              <p:nvPr/>
            </p:nvSpPr>
            <p:spPr>
              <a:xfrm>
                <a:off x="5015880" y="1556792"/>
                <a:ext cx="194395" cy="288011"/>
              </a:xfrm>
              <a:prstGeom prst="ellipse">
                <a:avLst/>
              </a:prstGeom>
              <a:noFill/>
              <a:ln w="28575">
                <a:solidFill>
                  <a:srgbClr val="4804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J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IMG_2989.jpeg" descr="IMG_2989.jpeg">
                <a:extLst>
                  <a:ext uri="{FF2B5EF4-FFF2-40B4-BE49-F238E27FC236}">
                    <a16:creationId xmlns:a16="http://schemas.microsoft.com/office/drawing/2014/main" id="{8E8718DF-BEBF-4871-B1C4-11CE98FB4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6382" t="3432" r="8962" b="2089"/>
              <a:stretch>
                <a:fillRect/>
              </a:stretch>
            </p:blipFill>
            <p:spPr>
              <a:xfrm>
                <a:off x="4583832" y="1764918"/>
                <a:ext cx="1027280" cy="2016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5" h="21600" extrusionOk="0">
                    <a:moveTo>
                      <a:pt x="10570" y="0"/>
                    </a:moveTo>
                    <a:lnTo>
                      <a:pt x="9522" y="326"/>
                    </a:lnTo>
                    <a:cubicBezTo>
                      <a:pt x="8318" y="701"/>
                      <a:pt x="7568" y="1076"/>
                      <a:pt x="7146" y="1515"/>
                    </a:cubicBezTo>
                    <a:cubicBezTo>
                      <a:pt x="6900" y="1772"/>
                      <a:pt x="6855" y="1893"/>
                      <a:pt x="6880" y="2243"/>
                    </a:cubicBezTo>
                    <a:cubicBezTo>
                      <a:pt x="6985" y="3770"/>
                      <a:pt x="6951" y="3858"/>
                      <a:pt x="5983" y="4512"/>
                    </a:cubicBezTo>
                    <a:cubicBezTo>
                      <a:pt x="5329" y="4953"/>
                      <a:pt x="5213" y="5112"/>
                      <a:pt x="5213" y="5565"/>
                    </a:cubicBezTo>
                    <a:cubicBezTo>
                      <a:pt x="5213" y="5886"/>
                      <a:pt x="5194" y="5907"/>
                      <a:pt x="4781" y="6035"/>
                    </a:cubicBezTo>
                    <a:cubicBezTo>
                      <a:pt x="3791" y="6344"/>
                      <a:pt x="3315" y="6722"/>
                      <a:pt x="3315" y="7197"/>
                    </a:cubicBezTo>
                    <a:lnTo>
                      <a:pt x="3315" y="7474"/>
                    </a:lnTo>
                    <a:lnTo>
                      <a:pt x="1948" y="8010"/>
                    </a:lnTo>
                    <a:cubicBezTo>
                      <a:pt x="279" y="8665"/>
                      <a:pt x="234" y="8690"/>
                      <a:pt x="71" y="9056"/>
                    </a:cubicBezTo>
                    <a:cubicBezTo>
                      <a:pt x="-188" y="9635"/>
                      <a:pt x="271" y="10187"/>
                      <a:pt x="1245" y="10467"/>
                    </a:cubicBezTo>
                    <a:cubicBezTo>
                      <a:pt x="1500" y="10540"/>
                      <a:pt x="1761" y="10642"/>
                      <a:pt x="1826" y="10692"/>
                    </a:cubicBezTo>
                    <a:cubicBezTo>
                      <a:pt x="1890" y="10742"/>
                      <a:pt x="2606" y="12411"/>
                      <a:pt x="3417" y="14400"/>
                    </a:cubicBezTo>
                    <a:lnTo>
                      <a:pt x="4890" y="18017"/>
                    </a:lnTo>
                    <a:lnTo>
                      <a:pt x="4636" y="18120"/>
                    </a:lnTo>
                    <a:cubicBezTo>
                      <a:pt x="4071" y="18346"/>
                      <a:pt x="3962" y="18460"/>
                      <a:pt x="4004" y="18781"/>
                    </a:cubicBezTo>
                    <a:lnTo>
                      <a:pt x="4044" y="19088"/>
                    </a:lnTo>
                    <a:lnTo>
                      <a:pt x="2285" y="19952"/>
                    </a:lnTo>
                    <a:cubicBezTo>
                      <a:pt x="1317" y="20426"/>
                      <a:pt x="525" y="20863"/>
                      <a:pt x="525" y="20923"/>
                    </a:cubicBezTo>
                    <a:cubicBezTo>
                      <a:pt x="525" y="21008"/>
                      <a:pt x="956" y="21092"/>
                      <a:pt x="2506" y="21308"/>
                    </a:cubicBezTo>
                    <a:lnTo>
                      <a:pt x="4487" y="21585"/>
                    </a:lnTo>
                    <a:lnTo>
                      <a:pt x="10469" y="21592"/>
                    </a:lnTo>
                    <a:lnTo>
                      <a:pt x="16451" y="21600"/>
                    </a:lnTo>
                    <a:lnTo>
                      <a:pt x="18450" y="21327"/>
                    </a:lnTo>
                    <a:cubicBezTo>
                      <a:pt x="19549" y="21177"/>
                      <a:pt x="20486" y="21054"/>
                      <a:pt x="20532" y="21054"/>
                    </a:cubicBezTo>
                    <a:cubicBezTo>
                      <a:pt x="20578" y="21054"/>
                      <a:pt x="20615" y="20998"/>
                      <a:pt x="20615" y="20929"/>
                    </a:cubicBezTo>
                    <a:cubicBezTo>
                      <a:pt x="20615" y="20850"/>
                      <a:pt x="19985" y="20497"/>
                      <a:pt x="18885" y="19962"/>
                    </a:cubicBezTo>
                    <a:lnTo>
                      <a:pt x="17155" y="19120"/>
                    </a:lnTo>
                    <a:lnTo>
                      <a:pt x="17155" y="18787"/>
                    </a:lnTo>
                    <a:cubicBezTo>
                      <a:pt x="17155" y="18453"/>
                      <a:pt x="16982" y="18279"/>
                      <a:pt x="16454" y="18085"/>
                    </a:cubicBezTo>
                    <a:cubicBezTo>
                      <a:pt x="16287" y="18024"/>
                      <a:pt x="16414" y="17663"/>
                      <a:pt x="17755" y="14394"/>
                    </a:cubicBezTo>
                    <a:cubicBezTo>
                      <a:pt x="18572" y="12402"/>
                      <a:pt x="19275" y="10737"/>
                      <a:pt x="19318" y="10694"/>
                    </a:cubicBezTo>
                    <a:cubicBezTo>
                      <a:pt x="19362" y="10651"/>
                      <a:pt x="19608" y="10558"/>
                      <a:pt x="19867" y="10486"/>
                    </a:cubicBezTo>
                    <a:cubicBezTo>
                      <a:pt x="20979" y="10178"/>
                      <a:pt x="21412" y="9591"/>
                      <a:pt x="21028" y="8909"/>
                    </a:cubicBezTo>
                    <a:cubicBezTo>
                      <a:pt x="20915" y="8710"/>
                      <a:pt x="20659" y="8580"/>
                      <a:pt x="19388" y="8084"/>
                    </a:cubicBezTo>
                    <a:lnTo>
                      <a:pt x="17881" y="7496"/>
                    </a:lnTo>
                    <a:lnTo>
                      <a:pt x="17865" y="7177"/>
                    </a:lnTo>
                    <a:cubicBezTo>
                      <a:pt x="17840" y="6686"/>
                      <a:pt x="17471" y="6394"/>
                      <a:pt x="16467" y="6073"/>
                    </a:cubicBezTo>
                    <a:lnTo>
                      <a:pt x="15946" y="5907"/>
                    </a:lnTo>
                    <a:lnTo>
                      <a:pt x="15951" y="5543"/>
                    </a:lnTo>
                    <a:cubicBezTo>
                      <a:pt x="15957" y="5101"/>
                      <a:pt x="15796" y="4900"/>
                      <a:pt x="14995" y="4351"/>
                    </a:cubicBezTo>
                    <a:cubicBezTo>
                      <a:pt x="14320" y="3889"/>
                      <a:pt x="14190" y="3666"/>
                      <a:pt x="14225" y="3037"/>
                    </a:cubicBezTo>
                    <a:cubicBezTo>
                      <a:pt x="14237" y="2831"/>
                      <a:pt x="14257" y="2478"/>
                      <a:pt x="14271" y="2252"/>
                    </a:cubicBezTo>
                    <a:cubicBezTo>
                      <a:pt x="14316" y="1496"/>
                      <a:pt x="13520" y="918"/>
                      <a:pt x="11626" y="329"/>
                    </a:cubicBezTo>
                    <a:lnTo>
                      <a:pt x="10570" y="0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ECE534-E631-4C2C-B0AE-1FA3C4AB1DC2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5113078" y="420502"/>
              <a:ext cx="0" cy="1136290"/>
            </a:xfrm>
            <a:prstGeom prst="line">
              <a:avLst/>
            </a:prstGeom>
            <a:ln w="38100">
              <a:solidFill>
                <a:srgbClr val="4804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ction Button: Go Home 1">
            <a:hlinkClick r:id="rId8" action="ppaction://hlinksldjump"/>
            <a:extLst>
              <a:ext uri="{FF2B5EF4-FFF2-40B4-BE49-F238E27FC236}">
                <a16:creationId xmlns:a16="http://schemas.microsoft.com/office/drawing/2014/main" id="{7F54A9D6-4688-49C7-98A4-9A05128EBE5E}"/>
              </a:ext>
            </a:extLst>
          </p:cNvPr>
          <p:cNvSpPr/>
          <p:nvPr/>
        </p:nvSpPr>
        <p:spPr>
          <a:xfrm>
            <a:off x="3510083" y="5652977"/>
            <a:ext cx="624425" cy="677272"/>
          </a:xfrm>
          <a:prstGeom prst="actionButtonHome">
            <a:avLst/>
          </a:prstGeom>
          <a:solidFill>
            <a:srgbClr val="FFFD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77B6D7-2B1C-491A-9EE2-959DE729E172}"/>
              </a:ext>
            </a:extLst>
          </p:cNvPr>
          <p:cNvSpPr txBox="1"/>
          <p:nvPr/>
        </p:nvSpPr>
        <p:spPr>
          <a:xfrm>
            <a:off x="4606890" y="1872334"/>
            <a:ext cx="3717413" cy="1200329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ما اسْمُ كاتِبةُ قصّة الْمَحبة في رَمَضان؟</a:t>
            </a:r>
            <a:endParaRPr kumimoji="0" lang="ar-JO" sz="36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7DB2E5-F69E-498A-8696-8E161E4E5060}"/>
              </a:ext>
            </a:extLst>
          </p:cNvPr>
          <p:cNvSpPr/>
          <p:nvPr/>
        </p:nvSpPr>
        <p:spPr>
          <a:xfrm>
            <a:off x="4799856" y="4573266"/>
            <a:ext cx="396044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الإجابــة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8">
            <a:extLst>
              <a:ext uri="{FF2B5EF4-FFF2-40B4-BE49-F238E27FC236}">
                <a16:creationId xmlns:a16="http://schemas.microsoft.com/office/drawing/2014/main" id="{CB1E6ECC-6F3F-4D41-AC55-7A4F673B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37"/>
          <a:stretch/>
        </p:blipFill>
        <p:spPr>
          <a:xfrm>
            <a:off x="3314211" y="1041535"/>
            <a:ext cx="5976659" cy="2842524"/>
          </a:xfrm>
          <a:prstGeom prst="rect">
            <a:avLst/>
          </a:prstGeom>
        </p:spPr>
      </p:pic>
      <p:pic>
        <p:nvPicPr>
          <p:cNvPr id="4" name="IMG_2986.jpeg" descr="IMG_2986.jpeg">
            <a:extLst>
              <a:ext uri="{FF2B5EF4-FFF2-40B4-BE49-F238E27FC236}">
                <a16:creationId xmlns:a16="http://schemas.microsoft.com/office/drawing/2014/main" id="{1C86D535-63B9-41D0-ADEE-09B9ECC86B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398" t="7201" r="29847"/>
          <a:stretch>
            <a:fillRect/>
          </a:stretch>
        </p:blipFill>
        <p:spPr>
          <a:xfrm rot="14787776">
            <a:off x="10193279" y="1408602"/>
            <a:ext cx="742379" cy="2720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98" extrusionOk="0">
                <a:moveTo>
                  <a:pt x="9781" y="1"/>
                </a:moveTo>
                <a:cubicBezTo>
                  <a:pt x="9001" y="-1"/>
                  <a:pt x="8161" y="1"/>
                  <a:pt x="7294" y="6"/>
                </a:cubicBezTo>
                <a:cubicBezTo>
                  <a:pt x="5849" y="14"/>
                  <a:pt x="5830" y="16"/>
                  <a:pt x="5738" y="147"/>
                </a:cubicBezTo>
                <a:cubicBezTo>
                  <a:pt x="5688" y="220"/>
                  <a:pt x="5710" y="399"/>
                  <a:pt x="5786" y="545"/>
                </a:cubicBezTo>
                <a:cubicBezTo>
                  <a:pt x="5863" y="692"/>
                  <a:pt x="5854" y="831"/>
                  <a:pt x="5766" y="857"/>
                </a:cubicBezTo>
                <a:cubicBezTo>
                  <a:pt x="5678" y="882"/>
                  <a:pt x="5605" y="1093"/>
                  <a:pt x="5605" y="1325"/>
                </a:cubicBezTo>
                <a:cubicBezTo>
                  <a:pt x="5605" y="1717"/>
                  <a:pt x="5640" y="1757"/>
                  <a:pt x="6068" y="1863"/>
                </a:cubicBezTo>
                <a:cubicBezTo>
                  <a:pt x="6356" y="1934"/>
                  <a:pt x="6531" y="2031"/>
                  <a:pt x="6534" y="2119"/>
                </a:cubicBezTo>
                <a:cubicBezTo>
                  <a:pt x="6537" y="2196"/>
                  <a:pt x="6167" y="2605"/>
                  <a:pt x="5713" y="3027"/>
                </a:cubicBezTo>
                <a:cubicBezTo>
                  <a:pt x="4806" y="3872"/>
                  <a:pt x="4645" y="4054"/>
                  <a:pt x="3632" y="5398"/>
                </a:cubicBezTo>
                <a:cubicBezTo>
                  <a:pt x="3251" y="5902"/>
                  <a:pt x="2853" y="6415"/>
                  <a:pt x="2746" y="6538"/>
                </a:cubicBezTo>
                <a:cubicBezTo>
                  <a:pt x="2639" y="6660"/>
                  <a:pt x="2474" y="6945"/>
                  <a:pt x="2378" y="7171"/>
                </a:cubicBezTo>
                <a:cubicBezTo>
                  <a:pt x="2200" y="7592"/>
                  <a:pt x="1720" y="8210"/>
                  <a:pt x="627" y="9425"/>
                </a:cubicBezTo>
                <a:lnTo>
                  <a:pt x="0" y="10120"/>
                </a:lnTo>
                <a:lnTo>
                  <a:pt x="199" y="13046"/>
                </a:lnTo>
                <a:cubicBezTo>
                  <a:pt x="551" y="18246"/>
                  <a:pt x="745" y="20360"/>
                  <a:pt x="901" y="20660"/>
                </a:cubicBezTo>
                <a:cubicBezTo>
                  <a:pt x="985" y="20822"/>
                  <a:pt x="1196" y="21012"/>
                  <a:pt x="1369" y="21083"/>
                </a:cubicBezTo>
                <a:cubicBezTo>
                  <a:pt x="1702" y="21219"/>
                  <a:pt x="3688" y="21501"/>
                  <a:pt x="4314" y="21501"/>
                </a:cubicBezTo>
                <a:cubicBezTo>
                  <a:pt x="4517" y="21501"/>
                  <a:pt x="4733" y="21523"/>
                  <a:pt x="4795" y="21549"/>
                </a:cubicBezTo>
                <a:cubicBezTo>
                  <a:pt x="4865" y="21580"/>
                  <a:pt x="8099" y="21596"/>
                  <a:pt x="11371" y="21598"/>
                </a:cubicBezTo>
                <a:cubicBezTo>
                  <a:pt x="14643" y="21599"/>
                  <a:pt x="17954" y="21586"/>
                  <a:pt x="18177" y="21555"/>
                </a:cubicBezTo>
                <a:cubicBezTo>
                  <a:pt x="18349" y="21532"/>
                  <a:pt x="18885" y="21472"/>
                  <a:pt x="19370" y="21423"/>
                </a:cubicBezTo>
                <a:cubicBezTo>
                  <a:pt x="20524" y="21305"/>
                  <a:pt x="20863" y="21172"/>
                  <a:pt x="21202" y="20705"/>
                </a:cubicBezTo>
                <a:cubicBezTo>
                  <a:pt x="21537" y="20244"/>
                  <a:pt x="21600" y="19626"/>
                  <a:pt x="21416" y="18580"/>
                </a:cubicBezTo>
                <a:cubicBezTo>
                  <a:pt x="21341" y="18155"/>
                  <a:pt x="21240" y="16083"/>
                  <a:pt x="21190" y="13975"/>
                </a:cubicBezTo>
                <a:lnTo>
                  <a:pt x="21099" y="10143"/>
                </a:lnTo>
                <a:lnTo>
                  <a:pt x="20296" y="9194"/>
                </a:lnTo>
                <a:cubicBezTo>
                  <a:pt x="19855" y="8673"/>
                  <a:pt x="19326" y="8084"/>
                  <a:pt x="19121" y="7885"/>
                </a:cubicBezTo>
                <a:cubicBezTo>
                  <a:pt x="18916" y="7685"/>
                  <a:pt x="18662" y="7403"/>
                  <a:pt x="18557" y="7257"/>
                </a:cubicBezTo>
                <a:cubicBezTo>
                  <a:pt x="17824" y="6241"/>
                  <a:pt x="16462" y="4788"/>
                  <a:pt x="14822" y="3273"/>
                </a:cubicBezTo>
                <a:cubicBezTo>
                  <a:pt x="13966" y="2482"/>
                  <a:pt x="13751" y="2218"/>
                  <a:pt x="13838" y="2072"/>
                </a:cubicBezTo>
                <a:cubicBezTo>
                  <a:pt x="13912" y="1946"/>
                  <a:pt x="14057" y="1877"/>
                  <a:pt x="14281" y="1861"/>
                </a:cubicBezTo>
                <a:cubicBezTo>
                  <a:pt x="14576" y="1840"/>
                  <a:pt x="14616" y="1784"/>
                  <a:pt x="14616" y="1372"/>
                </a:cubicBezTo>
                <a:cubicBezTo>
                  <a:pt x="14616" y="1116"/>
                  <a:pt x="14535" y="832"/>
                  <a:pt x="14437" y="740"/>
                </a:cubicBezTo>
                <a:cubicBezTo>
                  <a:pt x="14319" y="630"/>
                  <a:pt x="14319" y="557"/>
                  <a:pt x="14437" y="525"/>
                </a:cubicBezTo>
                <a:cubicBezTo>
                  <a:pt x="14782" y="433"/>
                  <a:pt x="14642" y="166"/>
                  <a:pt x="14210" y="92"/>
                </a:cubicBezTo>
                <a:cubicBezTo>
                  <a:pt x="13906" y="41"/>
                  <a:pt x="12118" y="6"/>
                  <a:pt x="9781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" name="Action Button: Go Home 12">
            <a:hlinkClick r:id="rId7" action="ppaction://hlinksldjump"/>
            <a:extLst>
              <a:ext uri="{FF2B5EF4-FFF2-40B4-BE49-F238E27FC236}">
                <a16:creationId xmlns:a16="http://schemas.microsoft.com/office/drawing/2014/main" id="{25DDF789-A3A6-49FA-957B-677865E773A9}"/>
              </a:ext>
            </a:extLst>
          </p:cNvPr>
          <p:cNvSpPr/>
          <p:nvPr/>
        </p:nvSpPr>
        <p:spPr>
          <a:xfrm>
            <a:off x="3491117" y="5628483"/>
            <a:ext cx="624425" cy="677272"/>
          </a:xfrm>
          <a:prstGeom prst="actionButtonHome">
            <a:avLst/>
          </a:prstGeom>
          <a:solidFill>
            <a:srgbClr val="FFFD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2">
            <a:extLst>
              <a:ext uri="{FF2B5EF4-FFF2-40B4-BE49-F238E27FC236}">
                <a16:creationId xmlns:a16="http://schemas.microsoft.com/office/drawing/2014/main" id="{05139B79-E883-4B90-9E74-25C9D1DB3E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4033165" y="1717345"/>
            <a:ext cx="503580" cy="612393"/>
          </a:xfrm>
          <a:prstGeom prst="rect">
            <a:avLst/>
          </a:prstGeom>
        </p:spPr>
      </p:pic>
      <p:pic>
        <p:nvPicPr>
          <p:cNvPr id="15" name="صورة 12">
            <a:extLst>
              <a:ext uri="{FF2B5EF4-FFF2-40B4-BE49-F238E27FC236}">
                <a16:creationId xmlns:a16="http://schemas.microsoft.com/office/drawing/2014/main" id="{25110B8F-BF23-45C3-8FC3-29C20C392B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7464152" y="1273032"/>
            <a:ext cx="503580" cy="6123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14CB82-B301-4537-9AC7-0F6B646726C9}"/>
              </a:ext>
            </a:extLst>
          </p:cNvPr>
          <p:cNvSpPr txBox="1"/>
          <p:nvPr/>
        </p:nvSpPr>
        <p:spPr>
          <a:xfrm>
            <a:off x="4799856" y="4371550"/>
            <a:ext cx="3960440" cy="769441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الطبخ </a:t>
            </a:r>
            <a:endParaRPr kumimoji="0" lang="ar-JO" sz="44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AA5EF-AC7F-437E-BDEB-690A67874EA8}"/>
              </a:ext>
            </a:extLst>
          </p:cNvPr>
          <p:cNvSpPr txBox="1"/>
          <p:nvPr/>
        </p:nvSpPr>
        <p:spPr>
          <a:xfrm>
            <a:off x="4536745" y="2072458"/>
            <a:ext cx="3717413" cy="646331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ماذا تُـحـبُّ الأمّ سارة؟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9FD70A-9B0F-4800-AB29-9561764A1D1B}"/>
              </a:ext>
            </a:extLst>
          </p:cNvPr>
          <p:cNvSpPr/>
          <p:nvPr/>
        </p:nvSpPr>
        <p:spPr>
          <a:xfrm>
            <a:off x="4799856" y="4371550"/>
            <a:ext cx="396044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الإجابــة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8">
            <a:extLst>
              <a:ext uri="{FF2B5EF4-FFF2-40B4-BE49-F238E27FC236}">
                <a16:creationId xmlns:a16="http://schemas.microsoft.com/office/drawing/2014/main" id="{849B58F2-B7E3-47A0-9F52-AE029C365B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37"/>
          <a:stretch/>
        </p:blipFill>
        <p:spPr>
          <a:xfrm>
            <a:off x="3356035" y="1141628"/>
            <a:ext cx="5976659" cy="2842524"/>
          </a:xfrm>
          <a:prstGeom prst="rect">
            <a:avLst/>
          </a:prstGeom>
        </p:spPr>
      </p:pic>
      <p:pic>
        <p:nvPicPr>
          <p:cNvPr id="3" name="Picture 4" descr="تجربتي مع رجيم التمر واللبن لمدة شهر – موسوعة المدير">
            <a:extLst>
              <a:ext uri="{FF2B5EF4-FFF2-40B4-BE49-F238E27FC236}">
                <a16:creationId xmlns:a16="http://schemas.microsoft.com/office/drawing/2014/main" id="{6679213B-8C04-4750-849E-2AEE9662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074" y="3212976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Go Home 5">
            <a:hlinkClick r:id="rId7" action="ppaction://hlinksldjump"/>
            <a:extLst>
              <a:ext uri="{FF2B5EF4-FFF2-40B4-BE49-F238E27FC236}">
                <a16:creationId xmlns:a16="http://schemas.microsoft.com/office/drawing/2014/main" id="{FD8A3AFC-3D30-466E-AB95-F71396C84748}"/>
              </a:ext>
            </a:extLst>
          </p:cNvPr>
          <p:cNvSpPr/>
          <p:nvPr/>
        </p:nvSpPr>
        <p:spPr>
          <a:xfrm>
            <a:off x="3531989" y="5661248"/>
            <a:ext cx="624425" cy="677272"/>
          </a:xfrm>
          <a:prstGeom prst="actionButtonHome">
            <a:avLst/>
          </a:prstGeom>
          <a:solidFill>
            <a:srgbClr val="FFFD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12">
            <a:extLst>
              <a:ext uri="{FF2B5EF4-FFF2-40B4-BE49-F238E27FC236}">
                <a16:creationId xmlns:a16="http://schemas.microsoft.com/office/drawing/2014/main" id="{75868E44-72F7-4EC8-BE4A-E9D5DB6D4A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4016364" y="1728384"/>
            <a:ext cx="503580" cy="612393"/>
          </a:xfrm>
          <a:prstGeom prst="rect">
            <a:avLst/>
          </a:prstGeom>
        </p:spPr>
      </p:pic>
      <p:pic>
        <p:nvPicPr>
          <p:cNvPr id="8" name="صورة 12">
            <a:extLst>
              <a:ext uri="{FF2B5EF4-FFF2-40B4-BE49-F238E27FC236}">
                <a16:creationId xmlns:a16="http://schemas.microsoft.com/office/drawing/2014/main" id="{B963959D-57A4-43F1-BD58-5F6DAF17FB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7536160" y="1143608"/>
            <a:ext cx="503580" cy="612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33B27B-24DC-4646-B5DC-73C3717E9328}"/>
              </a:ext>
            </a:extLst>
          </p:cNvPr>
          <p:cNvSpPr txBox="1"/>
          <p:nvPr/>
        </p:nvSpPr>
        <p:spPr>
          <a:xfrm>
            <a:off x="4504850" y="4469323"/>
            <a:ext cx="3960440" cy="523220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إدْخال السرور على قلوب الأطفال </a:t>
            </a:r>
            <a:endParaRPr kumimoji="0" lang="ar-JO" sz="28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12D1B-71CE-4C65-8308-D993F3657A6D}"/>
              </a:ext>
            </a:extLst>
          </p:cNvPr>
          <p:cNvSpPr txBox="1"/>
          <p:nvPr/>
        </p:nvSpPr>
        <p:spPr>
          <a:xfrm>
            <a:off x="4504850" y="1888409"/>
            <a:ext cx="3960440" cy="1200329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ما أكثر شيء تحبّه الجدّة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36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E8A380-E854-499A-89E4-75E1087AC7F9}"/>
              </a:ext>
            </a:extLst>
          </p:cNvPr>
          <p:cNvSpPr/>
          <p:nvPr/>
        </p:nvSpPr>
        <p:spPr>
          <a:xfrm>
            <a:off x="4268154" y="4346212"/>
            <a:ext cx="4450728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الإجابــة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8">
            <a:extLst>
              <a:ext uri="{FF2B5EF4-FFF2-40B4-BE49-F238E27FC236}">
                <a16:creationId xmlns:a16="http://schemas.microsoft.com/office/drawing/2014/main" id="{7E33A7AA-B0D7-4D05-B431-BEC73C492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637"/>
          <a:stretch/>
        </p:blipFill>
        <p:spPr>
          <a:xfrm>
            <a:off x="3363986" y="1125503"/>
            <a:ext cx="5976659" cy="2842524"/>
          </a:xfrm>
          <a:prstGeom prst="rect">
            <a:avLst/>
          </a:prstGeom>
        </p:spPr>
      </p:pic>
      <p:pic>
        <p:nvPicPr>
          <p:cNvPr id="4" name="Picture 2" descr="ماذا يحدث للجسم عند شرب الشاي يومياً؟ | مصراوى">
            <a:extLst>
              <a:ext uri="{FF2B5EF4-FFF2-40B4-BE49-F238E27FC236}">
                <a16:creationId xmlns:a16="http://schemas.microsoft.com/office/drawing/2014/main" id="{0C050CB6-5C89-4B5C-AD03-E560777E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46" y="2546766"/>
            <a:ext cx="2968690" cy="22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ction Button: Go Home 5">
            <a:hlinkClick r:id="rId7" action="ppaction://hlinksldjump"/>
            <a:extLst>
              <a:ext uri="{FF2B5EF4-FFF2-40B4-BE49-F238E27FC236}">
                <a16:creationId xmlns:a16="http://schemas.microsoft.com/office/drawing/2014/main" id="{23FDAF77-421F-49BA-8137-0963E32237D8}"/>
              </a:ext>
            </a:extLst>
          </p:cNvPr>
          <p:cNvSpPr/>
          <p:nvPr/>
        </p:nvSpPr>
        <p:spPr>
          <a:xfrm>
            <a:off x="3544890" y="5661248"/>
            <a:ext cx="624425" cy="677272"/>
          </a:xfrm>
          <a:prstGeom prst="actionButtonHome">
            <a:avLst/>
          </a:prstGeom>
          <a:solidFill>
            <a:srgbClr val="FFFD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12">
            <a:extLst>
              <a:ext uri="{FF2B5EF4-FFF2-40B4-BE49-F238E27FC236}">
                <a16:creationId xmlns:a16="http://schemas.microsoft.com/office/drawing/2014/main" id="{017814B0-D6DB-41DE-B666-0092E7BEF3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4070532" y="1934372"/>
            <a:ext cx="503580" cy="612393"/>
          </a:xfrm>
          <a:prstGeom prst="rect">
            <a:avLst/>
          </a:prstGeom>
        </p:spPr>
      </p:pic>
      <p:pic>
        <p:nvPicPr>
          <p:cNvPr id="8" name="صورة 12">
            <a:extLst>
              <a:ext uri="{FF2B5EF4-FFF2-40B4-BE49-F238E27FC236}">
                <a16:creationId xmlns:a16="http://schemas.microsoft.com/office/drawing/2014/main" id="{585F92E5-65F2-4C2B-8B61-279AC31CED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8" b="36680"/>
          <a:stretch/>
        </p:blipFill>
        <p:spPr>
          <a:xfrm>
            <a:off x="7581165" y="1237687"/>
            <a:ext cx="503580" cy="612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E1CEC6-274D-4B4C-816D-7D5ED3A918DA}"/>
              </a:ext>
            </a:extLst>
          </p:cNvPr>
          <p:cNvSpPr txBox="1"/>
          <p:nvPr/>
        </p:nvSpPr>
        <p:spPr>
          <a:xfrm>
            <a:off x="4637441" y="4385697"/>
            <a:ext cx="3960440" cy="769441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صــــوت المــؤذن</a:t>
            </a:r>
            <a:endParaRPr kumimoji="0" lang="ar-JO" sz="44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3091A-4FE8-44D5-9550-814766863550}"/>
              </a:ext>
            </a:extLst>
          </p:cNvPr>
          <p:cNvSpPr txBox="1"/>
          <p:nvPr/>
        </p:nvSpPr>
        <p:spPr>
          <a:xfrm>
            <a:off x="4618703" y="1850080"/>
            <a:ext cx="3717413" cy="1200329"/>
          </a:xfrm>
          <a:prstGeom prst="rect">
            <a:avLst/>
          </a:prstGeom>
          <a:solidFill>
            <a:srgbClr val="FFFDDB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srgbClr val="19344F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rial" panose="020B0604020202020204" pitchFamily="34" charset="0"/>
              </a:rPr>
              <a:t>ما الذي يشق صمت الليل ويعطر الهواء ؟</a:t>
            </a:r>
            <a:endParaRPr kumimoji="0" lang="ar-JO" sz="3600" b="0" i="0" u="none" strike="noStrike" kern="1200" cap="none" spc="0" normalizeH="0" baseline="0" noProof="0" dirty="0">
              <a:ln>
                <a:noFill/>
              </a:ln>
              <a:solidFill>
                <a:srgbClr val="19344F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95C3AD-B138-4187-9435-640695161348}"/>
              </a:ext>
            </a:extLst>
          </p:cNvPr>
          <p:cNvSpPr/>
          <p:nvPr/>
        </p:nvSpPr>
        <p:spPr>
          <a:xfrm>
            <a:off x="4799856" y="4371550"/>
            <a:ext cx="396044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الإجابــة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1313264" y="1659355"/>
            <a:ext cx="9565472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الواجب المنزلي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2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استطلاع رأي الطّلبة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C1CF9B1-A721-4BDE-AC98-264CC5D8C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589" y="5034972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5D2497-6774-4F48-A952-C55A2458FAA6}"/>
              </a:ext>
            </a:extLst>
          </p:cNvPr>
          <p:cNvSpPr/>
          <p:nvPr/>
        </p:nvSpPr>
        <p:spPr>
          <a:xfrm>
            <a:off x="2832295" y="337778"/>
            <a:ext cx="6780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قراءة قصة المحبة في رمضان</a:t>
            </a:r>
            <a:endParaRPr kumimoji="0" lang="ar-EG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640CF-FBA3-4BE8-9D87-FC07960AE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4" t="10354" r="6416" b="57839"/>
          <a:stretch/>
        </p:blipFill>
        <p:spPr>
          <a:xfrm>
            <a:off x="1209822" y="2602523"/>
            <a:ext cx="4726744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17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876886" y="1574819"/>
            <a:ext cx="10438227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5978768" y="154745"/>
            <a:ext cx="5697415" cy="6703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1290718" y="3751611"/>
            <a:ext cx="424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الحضور والغياب</a:t>
            </a:r>
          </a:p>
        </p:txBody>
      </p:sp>
      <p:pic>
        <p:nvPicPr>
          <p:cNvPr id="6" name="VID-20210329-WA0022_Trim">
            <a:hlinkClick r:id="" action="ppaction://media"/>
            <a:extLst>
              <a:ext uri="{FF2B5EF4-FFF2-40B4-BE49-F238E27FC236}">
                <a16:creationId xmlns:a16="http://schemas.microsoft.com/office/drawing/2014/main" id="{DF435CC7-4275-42B0-9A81-A141BF457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750" y="1336669"/>
            <a:ext cx="3606609" cy="20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336E75F5-D929-4BD1-BC14-DB37603DEE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3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4" y="182880"/>
            <a:ext cx="11113478" cy="647113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0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198055" y="1560750"/>
            <a:ext cx="579589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الـرّوتيـن اليـومي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القراءة والكتابة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ABAF0670-006D-4D10-A1B2-ED7A9A490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778" y="4598247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B2A2B31-CD4E-4A07-BA29-7A8ABC7C3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415AFE6-CCBF-47D1-85DA-482A61E5E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r="1"/>
          <a:stretch/>
        </p:blipFill>
        <p:spPr>
          <a:xfrm flipH="1">
            <a:off x="6866874" y="0"/>
            <a:ext cx="5307369" cy="685800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7DDF3769-E61F-467F-BB02-378DCD4BA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1354189"/>
            <a:ext cx="10887130" cy="2871784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0F20D2-07DF-46D3-8DC9-5BB98EBD2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94" y="51386"/>
            <a:ext cx="6962491" cy="122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B649846-654B-4F0A-A1E4-6ACAB88C3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8" cy="6035040"/>
          </a:xfrm>
          <a:prstGeom prst="rect">
            <a:avLst/>
          </a:prstGeom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662A13DB-1F75-4FB7-97FA-82A69B1EE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9216" y="254594"/>
            <a:ext cx="1477603" cy="8340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9214339" y="1195077"/>
            <a:ext cx="3104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خلال دقيقة واحدة </a:t>
            </a:r>
            <a:r>
              <a:rPr kumimoji="0" lang="ar-BH" sz="32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E32E1-2873-4DB3-B13D-CAF967FFDF6D}"/>
              </a:ext>
            </a:extLst>
          </p:cNvPr>
          <p:cNvSpPr txBox="1"/>
          <p:nvPr/>
        </p:nvSpPr>
        <p:spPr>
          <a:xfrm>
            <a:off x="272717" y="6192253"/>
            <a:ext cx="1191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حقوق الطبع محفوظة حكاية الحرف من سلسلة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هويتي في حكايتي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تأليف ورسوم المعلمة أحلام فوزي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08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279</Words>
  <Application>Microsoft Office PowerPoint</Application>
  <PresentationFormat>Widescreen</PresentationFormat>
  <Paragraphs>75</Paragraphs>
  <Slides>49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Andalus</vt:lpstr>
      <vt:lpstr>Ara Hamah Alislam</vt:lpstr>
      <vt:lpstr>Arial</vt:lpstr>
      <vt:lpstr>Calibri</vt:lpstr>
      <vt:lpstr>Calibri Light</vt:lpstr>
      <vt:lpstr>Dubai Medium</vt:lpstr>
      <vt:lpstr>Wingdings</vt:lpstr>
      <vt:lpstr>نسق Office</vt:lpstr>
      <vt:lpstr>1_نسق Office</vt:lpstr>
      <vt:lpstr>1_Office Theme</vt:lpstr>
      <vt:lpstr>Office Theme</vt:lpstr>
      <vt:lpstr>2_نسق Office</vt:lpstr>
      <vt:lpstr>3_Office Theme</vt:lpstr>
      <vt:lpstr>1_Retrospect</vt:lpstr>
      <vt:lpstr>Retrospect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Moni Majed</dc:creator>
  <cp:lastModifiedBy>Ahlam Fawzi Moh'D Essous</cp:lastModifiedBy>
  <cp:revision>372</cp:revision>
  <dcterms:created xsi:type="dcterms:W3CDTF">2020-10-15T08:21:10Z</dcterms:created>
  <dcterms:modified xsi:type="dcterms:W3CDTF">2021-04-01T18:11:40Z</dcterms:modified>
</cp:coreProperties>
</file>