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 autoCompressPictures="0">
  <p:sldMasterIdLst>
    <p:sldMasterId id="214748389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66"/>
    <p:restoredTop sz="94673"/>
  </p:normalViewPr>
  <p:slideViewPr>
    <p:cSldViewPr snapToGrid="0" snapToObjects="1">
      <p:cViewPr varScale="1">
        <p:scale>
          <a:sx n="42" d="100"/>
          <a:sy n="42" d="100"/>
        </p:scale>
        <p:origin x="60" y="12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8DEA2CF1-0EB2-4673-802D-3371233E4A77}" type="datetime2">
              <a:rPr lang="en-US" smtClean="0"/>
              <a:t>Sunday, April 18,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788010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رة بانورامي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2CF1-0EB2-4673-802D-3371233E4A77}" type="datetime2">
              <a:rPr lang="en-US" smtClean="0"/>
              <a:t>Sunday, April 18, 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89834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DEA2CF1-0EB2-4673-802D-3371233E4A77}" type="datetime2">
              <a:rPr lang="en-US" smtClean="0"/>
              <a:t>Sunday, April 18, 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862030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DEA2CF1-0EB2-4673-802D-3371233E4A77}" type="datetime2">
              <a:rPr lang="en-US" smtClean="0"/>
              <a:t>Sunday, April 18, 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47961843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DEA2CF1-0EB2-4673-802D-3371233E4A77}" type="datetime2">
              <a:rPr lang="en-US" smtClean="0"/>
              <a:t>Sunday, April 18, 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158070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أعم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2CF1-0EB2-4673-802D-3371233E4A77}" type="datetime2">
              <a:rPr lang="en-US" smtClean="0"/>
              <a:t>Sunday, April 18, 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494982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أعمدة صو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2CF1-0EB2-4673-802D-3371233E4A77}" type="datetime2">
              <a:rPr lang="en-US" smtClean="0"/>
              <a:t>Sunday, April 18, 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145052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2CF1-0EB2-4673-802D-3371233E4A77}" type="datetime2">
              <a:rPr lang="en-US" smtClean="0"/>
              <a:t>Sunday, April 18,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664299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DEA2CF1-0EB2-4673-802D-3371233E4A77}" type="datetime2">
              <a:rPr lang="en-US" smtClean="0"/>
              <a:t>Sunday, April 18,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060719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2CF1-0EB2-4673-802D-3371233E4A77}" type="datetime2">
              <a:rPr lang="en-US" smtClean="0"/>
              <a:t>Sunday, April 18,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51097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DEA2CF1-0EB2-4673-802D-3371233E4A77}" type="datetime2">
              <a:rPr lang="en-US" smtClean="0"/>
              <a:t>Sunday, April 18,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720963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2CF1-0EB2-4673-802D-3371233E4A77}" type="datetime2">
              <a:rPr lang="en-US" smtClean="0"/>
              <a:t>Sunday, April 18, 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168014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2CF1-0EB2-4673-802D-3371233E4A77}" type="datetime2">
              <a:rPr lang="en-US" smtClean="0"/>
              <a:t>Sunday, April 18, 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0759258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2CF1-0EB2-4673-802D-3371233E4A77}" type="datetime2">
              <a:rPr lang="en-US" smtClean="0"/>
              <a:t>Sunday, April 18, 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940272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2CF1-0EB2-4673-802D-3371233E4A77}" type="datetime2">
              <a:rPr lang="en-US" smtClean="0"/>
              <a:t>Sunday, April 18, 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589197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2CF1-0EB2-4673-802D-3371233E4A77}" type="datetime2">
              <a:rPr lang="en-US" smtClean="0"/>
              <a:t>Sunday, April 18, 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300144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2CF1-0EB2-4673-802D-3371233E4A77}" type="datetime2">
              <a:rPr lang="en-US" smtClean="0"/>
              <a:t>Sunday, April 18, 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82817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EA2CF1-0EB2-4673-802D-3371233E4A77}" type="datetime2">
              <a:rPr lang="en-US" smtClean="0"/>
              <a:t>Sunday, April 18,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2392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  <p:sldLayoutId id="2147483911" r:id="rId13"/>
    <p:sldLayoutId id="2147483912" r:id="rId14"/>
    <p:sldLayoutId id="2147483913" r:id="rId15"/>
    <p:sldLayoutId id="2147483914" r:id="rId16"/>
    <p:sldLayoutId id="2147483915" r:id="rId17"/>
  </p:sldLayoutIdLst>
  <p:hf sldNum="0" hdr="0" ft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سيدة, شخص&#10;&#10;تم إنشاء الوصف تلقائياً">
            <a:extLst>
              <a:ext uri="{FF2B5EF4-FFF2-40B4-BE49-F238E27FC236}">
                <a16:creationId xmlns:a16="http://schemas.microsoft.com/office/drawing/2014/main" id="{69FDF333-9E4A-0449-BC52-30F815F42D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Audio Recording 16‏/04‏/2021، 11:48:23 ص" descr="Audio Recording 16‏/04‏/2021، 11:48:23 ص">
            <a:hlinkClick r:id="" action="ppaction://media"/>
            <a:extLst>
              <a:ext uri="{FF2B5EF4-FFF2-40B4-BE49-F238E27FC236}">
                <a16:creationId xmlns:a16="http://schemas.microsoft.com/office/drawing/2014/main" id="{3E18C2B2-B191-8241-A355-950B98D11E1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Edge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68120" y="6234544"/>
            <a:ext cx="623455" cy="62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6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79F99D95-5A19-FE4A-B530-CBB5BFEC58A2}"/>
              </a:ext>
            </a:extLst>
          </p:cNvPr>
          <p:cNvSpPr txBox="1"/>
          <p:nvPr/>
        </p:nvSpPr>
        <p:spPr>
          <a:xfrm>
            <a:off x="5412222" y="633600"/>
            <a:ext cx="6023740" cy="5135374"/>
          </a:xfrm>
          <a:prstGeom prst="rect">
            <a:avLst/>
          </a:prstGeom>
        </p:spPr>
        <p:txBody>
          <a:bodyPr vert="horz" lIns="0" tIns="0" rIns="0" bIns="0" rtlCol="0">
            <a:normAutofit fontScale="92500" lnSpcReduction="20000"/>
          </a:bodyPr>
          <a:lstStyle/>
          <a:p>
            <a:pPr algn="ctr" rtl="0">
              <a:lnSpc>
                <a:spcPct val="120000"/>
              </a:lnSpc>
              <a:spcAft>
                <a:spcPts val="600"/>
              </a:spcAft>
              <a:buClr>
                <a:schemeClr val="accent4"/>
              </a:buClr>
            </a:pPr>
            <a:r>
              <a:rPr lang="ar-SA" sz="9600" b="1" spc="20" dirty="0">
                <a:solidFill>
                  <a:srgbClr val="00B0F0">
                    <a:alpha val="58000"/>
                  </a:srgbClr>
                </a:solidFill>
                <a:latin typeface="Diwan Thuluth" pitchFamily="2" charset="-78"/>
                <a:cs typeface="Diwan Thuluth" pitchFamily="2" charset="-78"/>
              </a:rPr>
              <a:t>الفصل العاشر</a:t>
            </a:r>
          </a:p>
          <a:p>
            <a:pPr algn="ctr" rtl="0">
              <a:lnSpc>
                <a:spcPct val="120000"/>
              </a:lnSpc>
              <a:spcAft>
                <a:spcPts val="600"/>
              </a:spcAft>
              <a:buClr>
                <a:schemeClr val="accent4"/>
              </a:buClr>
            </a:pPr>
            <a:endParaRPr lang="ar-SA" sz="4800" b="1" spc="20" dirty="0">
              <a:solidFill>
                <a:schemeClr val="tx1">
                  <a:alpha val="58000"/>
                </a:schemeClr>
              </a:solidFill>
            </a:endParaRPr>
          </a:p>
          <a:p>
            <a:pPr algn="ctr" rtl="0">
              <a:lnSpc>
                <a:spcPct val="120000"/>
              </a:lnSpc>
              <a:spcAft>
                <a:spcPts val="600"/>
              </a:spcAft>
              <a:buClr>
                <a:schemeClr val="accent4"/>
              </a:buClr>
            </a:pPr>
            <a:r>
              <a:rPr lang="ar-SA" sz="9600" b="1" spc="20" dirty="0">
                <a:solidFill>
                  <a:srgbClr val="FFFF00">
                    <a:alpha val="58000"/>
                  </a:srgbClr>
                </a:solidFill>
                <a:latin typeface="Farah" pitchFamily="2" charset="-78"/>
                <a:cs typeface="Farah" pitchFamily="2" charset="-78"/>
              </a:rPr>
              <a:t>هل تعنين أنني لست طائر نعام حقيقياً ؟</a:t>
            </a:r>
          </a:p>
          <a:p>
            <a:pPr algn="ctr" rtl="0">
              <a:lnSpc>
                <a:spcPct val="120000"/>
              </a:lnSpc>
              <a:spcAft>
                <a:spcPts val="600"/>
              </a:spcAft>
              <a:buClr>
                <a:schemeClr val="accent4"/>
              </a:buClr>
            </a:pPr>
            <a:endParaRPr lang="en-US" sz="9600" b="1" spc="20" dirty="0">
              <a:solidFill>
                <a:srgbClr val="FFFF00">
                  <a:alpha val="58000"/>
                </a:srgbClr>
              </a:solidFill>
              <a:latin typeface="Farah" pitchFamily="2" charset="-78"/>
              <a:cs typeface="Farah" pitchFamily="2" charset="-78"/>
            </a:endParaRPr>
          </a:p>
        </p:txBody>
      </p:sp>
      <p:pic>
        <p:nvPicPr>
          <p:cNvPr id="3" name="Audio Recording 16‏/04‏/2021، 1:52:28 م" descr="Audio Recording 16‏/04‏/2021، 1:52:28 م">
            <a:hlinkClick r:id="" action="ppaction://media"/>
            <a:extLst>
              <a:ext uri="{FF2B5EF4-FFF2-40B4-BE49-F238E27FC236}">
                <a16:creationId xmlns:a16="http://schemas.microsoft.com/office/drawing/2014/main" id="{8BE9BB4D-C4BD-224D-8BD6-CC2E9AF34F6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04982" y="5950527"/>
            <a:ext cx="406400" cy="406400"/>
          </a:xfrm>
          <a:prstGeom prst="rect">
            <a:avLst/>
          </a:prstGeom>
        </p:spPr>
      </p:pic>
      <p:pic>
        <p:nvPicPr>
          <p:cNvPr id="5" name="صورة 4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68425302-9070-DC49-B0B4-E83092F79C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4981" y="2813107"/>
            <a:ext cx="3907641" cy="1868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15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DD65D65E-3BC4-9543-83FE-3DD6E513FF13}"/>
              </a:ext>
            </a:extLst>
          </p:cNvPr>
          <p:cNvSpPr/>
          <p:nvPr/>
        </p:nvSpPr>
        <p:spPr>
          <a:xfrm>
            <a:off x="152400" y="394692"/>
            <a:ext cx="11887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ar-SA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1EB883AF-5230-9F4C-A4AF-689AD108EF16}"/>
              </a:ext>
            </a:extLst>
          </p:cNvPr>
          <p:cNvSpPr txBox="1"/>
          <p:nvPr/>
        </p:nvSpPr>
        <p:spPr>
          <a:xfrm>
            <a:off x="152400" y="484584"/>
            <a:ext cx="11887200" cy="544764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1"/>
            <a:r>
              <a:rPr lang="ar-SA" sz="4000" b="1" dirty="0">
                <a:solidFill>
                  <a:srgbClr val="FFC000"/>
                </a:solidFill>
              </a:rPr>
              <a:t>نزل المطر بشدة وفرحت النعامات ورقصت فاستغل ( هدارة ) حالة الفرح والمزاج الجيد وعرض على ( </a:t>
            </a:r>
            <a:r>
              <a:rPr lang="ar-SA" sz="4000" b="1" dirty="0" err="1">
                <a:solidFill>
                  <a:srgbClr val="FFC000"/>
                </a:solidFill>
              </a:rPr>
              <a:t>ماكو</a:t>
            </a:r>
            <a:r>
              <a:rPr lang="ar-SA" sz="4000" b="1" dirty="0">
                <a:solidFill>
                  <a:srgbClr val="FFC000"/>
                </a:solidFill>
              </a:rPr>
              <a:t> ) </a:t>
            </a:r>
            <a:r>
              <a:rPr lang="ar-SA" sz="4000" b="1" dirty="0" err="1">
                <a:solidFill>
                  <a:srgbClr val="FFC000"/>
                </a:solidFill>
              </a:rPr>
              <a:t>تفليتها</a:t>
            </a:r>
            <a:r>
              <a:rPr lang="ar-SA" sz="4000" b="1" dirty="0">
                <a:solidFill>
                  <a:srgbClr val="FFC000"/>
                </a:solidFill>
              </a:rPr>
              <a:t> من القراد المزعج فوافقت بسعادة ، فسألها وهو </a:t>
            </a:r>
            <a:r>
              <a:rPr lang="ar-SA" sz="4000" b="1" dirty="0" err="1">
                <a:solidFill>
                  <a:srgbClr val="FFC000"/>
                </a:solidFill>
              </a:rPr>
              <a:t>يفليها</a:t>
            </a:r>
            <a:r>
              <a:rPr lang="ar-SA" sz="4000" b="1" dirty="0">
                <a:solidFill>
                  <a:srgbClr val="FFC000"/>
                </a:solidFill>
              </a:rPr>
              <a:t> عن سبب عدم قدرة النعام على الطيران ، ثم تجرأ وسألها عن سبب اختلافه في الشكل عن النعام فقالت له إنه من نوع آخر وحكت له كيف وجدوه وتبنوه ، ولكنها كذبت حين قالت إنها لا تعرف نوعه .</a:t>
            </a:r>
          </a:p>
          <a:p>
            <a:pPr algn="just" rtl="1"/>
            <a:r>
              <a:rPr lang="ar-SA" sz="4000" b="1" dirty="0">
                <a:solidFill>
                  <a:srgbClr val="FFC000"/>
                </a:solidFill>
              </a:rPr>
              <a:t>اشتد المطر وتشكلت السيول فقطع النعام السيل الجارف ولكن ( هدارة ) تعثر بحجر فتأذت قدمه وجرفه السيل بعيداً .</a:t>
            </a:r>
          </a:p>
          <a:p>
            <a:pPr algn="just" rtl="1"/>
            <a:endParaRPr lang="ar-SA" sz="2800" b="1" dirty="0">
              <a:solidFill>
                <a:srgbClr val="FFC000"/>
              </a:solidFill>
            </a:endParaRPr>
          </a:p>
        </p:txBody>
      </p:sp>
      <p:pic>
        <p:nvPicPr>
          <p:cNvPr id="4" name="Audio Recording 16‏/04‏/2021، 1:57:28 م" descr="Audio Recording 16‏/04‏/2021، 1:57:28 م">
            <a:hlinkClick r:id="" action="ppaction://media"/>
            <a:extLst>
              <a:ext uri="{FF2B5EF4-FFF2-40B4-BE49-F238E27FC236}">
                <a16:creationId xmlns:a16="http://schemas.microsoft.com/office/drawing/2014/main" id="{DB56EF52-F05A-D94D-84F9-D6728CD0D2B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83309" y="6056908"/>
            <a:ext cx="406400" cy="406400"/>
          </a:xfrm>
          <a:prstGeom prst="rect">
            <a:avLst/>
          </a:prstGeom>
        </p:spPr>
      </p:pic>
      <p:pic>
        <p:nvPicPr>
          <p:cNvPr id="5" name="صورة 4" descr="صورة تحتوي على نص, علامة&#10;&#10;تم إنشاء الوصف تلقائياً">
            <a:extLst>
              <a:ext uri="{FF2B5EF4-FFF2-40B4-BE49-F238E27FC236}">
                <a16:creationId xmlns:a16="http://schemas.microsoft.com/office/drawing/2014/main" id="{AED1F277-9246-AC41-A765-4FEE73635E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4734" y="6174856"/>
            <a:ext cx="1238580" cy="296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688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_15493580_TF10001079">
  <a:themeElements>
    <a:clrScheme name="مسلك بخاري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مسلك بخاري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مسلك بخاري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5493580_TF10001079" id="{2576778D-5CEA-43C5-8C9A-C99E7A9253D4}" vid="{6C8881D5-1E7B-4F28-9A2D-782A776CB47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{D3DEAAF2-20B4-6048-8C7E-ACFF3E39E874}tf10001079</Template>
  <TotalTime>133</TotalTime>
  <Words>99</Words>
  <Application>Microsoft Office PowerPoint</Application>
  <PresentationFormat>شاشة عريضة</PresentationFormat>
  <Paragraphs>6</Paragraphs>
  <Slides>3</Slides>
  <Notes>0</Notes>
  <HiddenSlides>0</HiddenSlides>
  <MMClips>3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3</vt:i4>
      </vt:variant>
    </vt:vector>
  </HeadingPairs>
  <TitlesOfParts>
    <vt:vector size="9" baseType="lpstr">
      <vt:lpstr>Arial</vt:lpstr>
      <vt:lpstr>Calibri</vt:lpstr>
      <vt:lpstr>Century Gothic</vt:lpstr>
      <vt:lpstr>Diwan Thuluth</vt:lpstr>
      <vt:lpstr>Farah</vt:lpstr>
      <vt:lpstr>Office_15493580_TF10001079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5PC0549</dc:creator>
  <cp:lastModifiedBy>حمود حاتم الناصر</cp:lastModifiedBy>
  <cp:revision>18</cp:revision>
  <dcterms:created xsi:type="dcterms:W3CDTF">2021-04-16T06:58:00Z</dcterms:created>
  <dcterms:modified xsi:type="dcterms:W3CDTF">2021-04-17T21:05:56Z</dcterms:modified>
</cp:coreProperties>
</file>