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89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4"/>
    <p:restoredTop sz="94673"/>
  </p:normalViewPr>
  <p:slideViewPr>
    <p:cSldViewPr snapToGrid="0" snapToObjects="1">
      <p:cViewPr varScale="1">
        <p:scale>
          <a:sx n="44" d="100"/>
          <a:sy n="44" d="100"/>
        </p:scale>
        <p:origin x="5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880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98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620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961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580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494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50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642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607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10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09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68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592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402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91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0014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28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April 18,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3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سيدة, شخص&#10;&#10;تم إنشاء الوصف تلقائياً">
            <a:extLst>
              <a:ext uri="{FF2B5EF4-FFF2-40B4-BE49-F238E27FC236}">
                <a16:creationId xmlns:a16="http://schemas.microsoft.com/office/drawing/2014/main" id="{69FDF333-9E4A-0449-BC52-30F815F4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Audio Recording 16‏/04‏/2021، 11:48:23 ص" descr="Audio Recording 16‏/04‏/2021، 11:48:23 ص">
            <a:hlinkClick r:id="" action="ppaction://media"/>
            <a:extLst>
              <a:ext uri="{FF2B5EF4-FFF2-40B4-BE49-F238E27FC236}">
                <a16:creationId xmlns:a16="http://schemas.microsoft.com/office/drawing/2014/main" id="{3E18C2B2-B191-8241-A355-950B98D11E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8120" y="6234544"/>
            <a:ext cx="623455" cy="6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9F99D95-5A19-FE4A-B530-CBB5BFEC58A2}"/>
              </a:ext>
            </a:extLst>
          </p:cNvPr>
          <p:cNvSpPr txBox="1"/>
          <p:nvPr/>
        </p:nvSpPr>
        <p:spPr>
          <a:xfrm>
            <a:off x="5412222" y="633600"/>
            <a:ext cx="6023740" cy="513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00B0F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الفصل الثالث  عشر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ar-SA" sz="4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r>
              <a:rPr lang="ar-SA" sz="9600" b="1" spc="20" dirty="0">
                <a:solidFill>
                  <a:srgbClr val="FFFF00">
                    <a:alpha val="58000"/>
                  </a:srgbClr>
                </a:solidFill>
                <a:latin typeface="Farah" pitchFamily="2" charset="-78"/>
                <a:cs typeface="Farah" pitchFamily="2" charset="-78"/>
              </a:rPr>
              <a:t>اليدان في المغارة</a:t>
            </a:r>
          </a:p>
          <a:p>
            <a:pPr algn="ctr" rtl="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9600" b="1" spc="20" dirty="0">
              <a:solidFill>
                <a:srgbClr val="FFFF00">
                  <a:alpha val="58000"/>
                </a:srgbClr>
              </a:solidFill>
              <a:latin typeface="Farah" pitchFamily="2" charset="-78"/>
              <a:cs typeface="Farah" pitchFamily="2" charset="-78"/>
            </a:endParaRPr>
          </a:p>
        </p:txBody>
      </p:sp>
      <p:pic>
        <p:nvPicPr>
          <p:cNvPr id="4" name="Audio Recording 16‏/04‏/2021، 2:09:32 م" descr="Audio Recording 16‏/04‏/2021، 2:09:32 م">
            <a:hlinkClick r:id="" action="ppaction://media"/>
            <a:extLst>
              <a:ext uri="{FF2B5EF4-FFF2-40B4-BE49-F238E27FC236}">
                <a16:creationId xmlns:a16="http://schemas.microsoft.com/office/drawing/2014/main" id="{E7586264-054D-ED47-B9FE-9011A85FB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638" y="6070988"/>
            <a:ext cx="407600" cy="4076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879929-92BC-B24F-92D4-7DD4C3988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8" y="3078796"/>
            <a:ext cx="3227697" cy="15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D65D65E-3BC4-9543-83FE-3DD6E513FF13}"/>
              </a:ext>
            </a:extLst>
          </p:cNvPr>
          <p:cNvSpPr/>
          <p:nvPr/>
        </p:nvSpPr>
        <p:spPr>
          <a:xfrm>
            <a:off x="152400" y="394692"/>
            <a:ext cx="1188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B883AF-5230-9F4C-A4AF-689AD108EF16}"/>
              </a:ext>
            </a:extLst>
          </p:cNvPr>
          <p:cNvSpPr txBox="1"/>
          <p:nvPr/>
        </p:nvSpPr>
        <p:spPr>
          <a:xfrm>
            <a:off x="152400" y="227409"/>
            <a:ext cx="11887200" cy="69865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خبأ ( هدارة ) السكين والقماش تحت حجر ، وفي الصباح تسلل من تحت جناح أمه ( </a:t>
            </a:r>
            <a:r>
              <a:rPr lang="ar-SA" sz="3000" b="1" dirty="0" err="1">
                <a:solidFill>
                  <a:srgbClr val="FFC000"/>
                </a:solidFill>
              </a:rPr>
              <a:t>ماكو</a:t>
            </a:r>
            <a:r>
              <a:rPr lang="ar-SA" sz="3000" b="1" dirty="0">
                <a:solidFill>
                  <a:srgbClr val="FFC000"/>
                </a:solidFill>
              </a:rPr>
              <a:t> ) وصار يلعب بالسكين فجرح يده وصرخ فهرعت ( </a:t>
            </a:r>
            <a:r>
              <a:rPr lang="ar-SA" sz="3000" b="1" dirty="0" err="1">
                <a:solidFill>
                  <a:srgbClr val="FFC000"/>
                </a:solidFill>
              </a:rPr>
              <a:t>ماكو</a:t>
            </a:r>
            <a:r>
              <a:rPr lang="ar-SA" sz="3000" b="1" dirty="0">
                <a:solidFill>
                  <a:srgbClr val="FFC000"/>
                </a:solidFill>
              </a:rPr>
              <a:t> ) ورفست السكين بعيداً وحذرته من اللعب بهذه الأشياء ، ثم سألها عن معنى كلمة إنسان فادعت أنها لا تعرف .</a:t>
            </a:r>
          </a:p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وتساءل عن النجوم فأجابه أحد صغار النعــــــــــام بأنها أرواح الأموات من النعام ، وظل يحتفظ ( هدارة ) بقطعة القماش رغم أن ( </a:t>
            </a:r>
            <a:r>
              <a:rPr lang="ar-SA" sz="3000" b="1" dirty="0" err="1">
                <a:solidFill>
                  <a:srgbClr val="FFC000"/>
                </a:solidFill>
              </a:rPr>
              <a:t>ماكو</a:t>
            </a:r>
            <a:r>
              <a:rPr lang="ar-SA" sz="3000" b="1" dirty="0">
                <a:solidFill>
                  <a:srgbClr val="FFC000"/>
                </a:solidFill>
              </a:rPr>
              <a:t> ) أمرته برميها ، ومرة وجد ( هدارة ) بطيخاً مراً نبت بعد المطر فأكل حتى شبع ، وحمل الباقي بقطعة القماش إلى النعام فأقرت ( </a:t>
            </a:r>
            <a:r>
              <a:rPr lang="ar-SA" sz="3000" b="1" dirty="0" err="1">
                <a:solidFill>
                  <a:srgbClr val="FFC000"/>
                </a:solidFill>
              </a:rPr>
              <a:t>ماكو</a:t>
            </a:r>
            <a:r>
              <a:rPr lang="ar-SA" sz="3000" b="1" dirty="0">
                <a:solidFill>
                  <a:srgbClr val="FFC000"/>
                </a:solidFill>
              </a:rPr>
              <a:t> ) بأن قطعة القماش لها فائدة .</a:t>
            </a:r>
          </a:p>
          <a:p>
            <a:pPr algn="just" rtl="1"/>
            <a:r>
              <a:rPr lang="ar-SA" sz="3000" b="1" dirty="0">
                <a:solidFill>
                  <a:srgbClr val="FFC000"/>
                </a:solidFill>
              </a:rPr>
              <a:t>وبحجة البحث عن البطيخ صار ( هدارة ) يبحث عن البطيخ لعدة ليال دون أن يعترض أحد ، فغادر وعند الظهيرة وجد شجرة جافة فقرر النوم تحتها فراح يضرب الأرض بقدميه لتهرب الأفاعي فهربت الأفعى المقرنة ولكنه فوجئ بأفعى ثانية لم ير مثلها من قبل تنزل من الشجرة ، ثم غادرت فنام تحت الشجرة وحلم بالعنزة ، بعد ذلك تابع ( هدارة ) طريقة فوجد جبلاً ضخماً جداً ، صعد الجبل فوجد مغارات .. دخل مغارة فوجد رسومات لنعامات تركض وهناك رسم لإبل يلحق بها مخلوق غريب يحمل عصا بيده ، ومخلوقات أخرى تشبهه ترقص وتحتفل ، ووجد طبعات حمراء على الجدران لأيد صغيرة وكبيرة .. إحدى الطبعات انطبقت على مقاس يده .</a:t>
            </a:r>
          </a:p>
          <a:p>
            <a:pPr algn="just" rtl="1"/>
            <a:endParaRPr lang="ar-SA" sz="2800" b="1" dirty="0">
              <a:solidFill>
                <a:srgbClr val="FFC000"/>
              </a:solidFill>
            </a:endParaRPr>
          </a:p>
        </p:txBody>
      </p:sp>
      <p:pic>
        <p:nvPicPr>
          <p:cNvPr id="5" name="Audio Recording 16‏/04‏/2021، 2:14:32 م" descr="Audio Recording 16‏/04‏/2021، 2:14:32 م">
            <a:hlinkClick r:id="" action="ppaction://media"/>
            <a:extLst>
              <a:ext uri="{FF2B5EF4-FFF2-40B4-BE49-F238E27FC236}">
                <a16:creationId xmlns:a16="http://schemas.microsoft.com/office/drawing/2014/main" id="{DCFF27D6-B67C-B44E-9FA5-7859E6E0F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908" y="6260108"/>
            <a:ext cx="406400" cy="406400"/>
          </a:xfrm>
          <a:prstGeom prst="rect">
            <a:avLst/>
          </a:prstGeom>
        </p:spPr>
      </p:pic>
      <p:pic>
        <p:nvPicPr>
          <p:cNvPr id="6" name="صورة 5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0522C579-40E8-4B46-9AC3-684805E63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3" y="46454"/>
            <a:ext cx="1210954" cy="29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_15493580_TF10001079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مسلك بخاري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سلك بخاري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93580_TF10001079" id="{2576778D-5CEA-43C5-8C9A-C99E7A9253D4}" vid="{6C8881D5-1E7B-4F28-9A2D-782A776CB4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{D3DEAAF2-20B4-6048-8C7E-ACFF3E39E874}tf10001079</Template>
  <TotalTime>148</TotalTime>
  <Words>227</Words>
  <Application>Microsoft Office PowerPoint</Application>
  <PresentationFormat>شاشة عريضة</PresentationFormat>
  <Paragraphs>7</Paragraphs>
  <Slides>3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Farah</vt:lpstr>
      <vt:lpstr>Office_15493580_TF10001079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5PC0549</dc:creator>
  <cp:lastModifiedBy>حمود حاتم الناصر</cp:lastModifiedBy>
  <cp:revision>21</cp:revision>
  <dcterms:created xsi:type="dcterms:W3CDTF">2021-04-16T06:58:00Z</dcterms:created>
  <dcterms:modified xsi:type="dcterms:W3CDTF">2021-04-17T21:07:34Z</dcterms:modified>
</cp:coreProperties>
</file>