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1"/>
    <p:restoredTop sz="94673"/>
  </p:normalViewPr>
  <p:slideViewPr>
    <p:cSldViewPr snapToGrid="0" snapToObjects="1">
      <p:cViewPr varScale="1">
        <p:scale>
          <a:sx n="44" d="100"/>
          <a:sy n="44" d="100"/>
        </p:scale>
        <p:origin x="54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34544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5412222" y="633600"/>
            <a:ext cx="6023740" cy="513537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الفصل الخامس  عشر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الهجوم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4" name="Audio Recording 16‏/04‏/2021، 2:22:19 م" descr="Audio Recording 16‏/04‏/2021، 2:22:19 م">
            <a:hlinkClick r:id="" action="ppaction://media"/>
            <a:extLst>
              <a:ext uri="{FF2B5EF4-FFF2-40B4-BE49-F238E27FC236}">
                <a16:creationId xmlns:a16="http://schemas.microsoft.com/office/drawing/2014/main" id="{EF7A81E9-092F-E940-A2A4-6EBD2C3467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633" y="5908343"/>
            <a:ext cx="397301" cy="397301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625F310-3B1A-5B4E-80FF-F4BC4FE87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38" y="3048990"/>
            <a:ext cx="3041650" cy="14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152400" y="394692"/>
            <a:ext cx="11887200" cy="68634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4000" b="1" dirty="0">
                <a:solidFill>
                  <a:srgbClr val="FFC000"/>
                </a:solidFill>
              </a:rPr>
              <a:t>وضعت ( </a:t>
            </a:r>
            <a:r>
              <a:rPr lang="ar-SA" sz="4000" b="1" dirty="0" err="1">
                <a:solidFill>
                  <a:srgbClr val="FFC000"/>
                </a:solidFill>
              </a:rPr>
              <a:t>ماكو</a:t>
            </a:r>
            <a:r>
              <a:rPr lang="ar-SA" sz="4000" b="1" dirty="0">
                <a:solidFill>
                  <a:srgbClr val="FFC000"/>
                </a:solidFill>
              </a:rPr>
              <a:t> ) البيض من جديد ولكنها كانت قلقة على ( هدارة ) ، بينما كان ( هدارة ) يعاني ليعود لسرب النعام كان يتذكر مشهد ذبح الرجل للجمل .. عند الفجر تتبع ( هدارة ) آثار أقدامه وتغوطه حتى وصل إلى سرب النعام واعتذر بأنه لم يجد البطيخ ، ثم أراه ( حوج ) البيضات الجديدة ودعاه لرؤية مفاجأة ، وكانت المفاجأة واحة في الصحراء حولها شجر .</a:t>
            </a:r>
          </a:p>
          <a:p>
            <a:pPr algn="just" rtl="1"/>
            <a:r>
              <a:rPr lang="ar-SA" sz="4000" b="1" dirty="0">
                <a:solidFill>
                  <a:srgbClr val="FFC000"/>
                </a:solidFill>
              </a:rPr>
              <a:t>انشغل ( هدارة ) برؤية شكله في الماء طويلاً في الوقت الذي اقترب منه أسد ضخم ووثب ليفترسه لكن ( هدارة ) رمى بنفسه في الماء وابتعد في عرض البحيرة في حين لم يطق الأسد فكرة أن يبتل بالماء فابتعد ، فهرع ( هدارة ) ليحذر سرب النعام ويشكرهم على تعليمه السباحة .</a:t>
            </a:r>
          </a:p>
          <a:p>
            <a:pPr algn="just" rtl="1"/>
            <a:r>
              <a:rPr lang="ar-SA" sz="4000" b="1" dirty="0">
                <a:solidFill>
                  <a:srgbClr val="FFC000"/>
                </a:solidFill>
              </a:rPr>
              <a:t> </a:t>
            </a:r>
          </a:p>
        </p:txBody>
      </p:sp>
      <p:pic>
        <p:nvPicPr>
          <p:cNvPr id="5" name="Audio Recording 16‏/04‏/2021، 2:24:51 م" descr="Audio Recording 16‏/04‏/2021، 2:24:51 م">
            <a:hlinkClick r:id="" action="ppaction://media"/>
            <a:extLst>
              <a:ext uri="{FF2B5EF4-FFF2-40B4-BE49-F238E27FC236}">
                <a16:creationId xmlns:a16="http://schemas.microsoft.com/office/drawing/2014/main" id="{BBD2468C-7916-534D-9A75-1DE1CFF730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7098" y="6056908"/>
            <a:ext cx="406400" cy="406400"/>
          </a:xfrm>
          <a:prstGeom prst="rect">
            <a:avLst/>
          </a:prstGeom>
        </p:spPr>
      </p:pic>
      <p:pic>
        <p:nvPicPr>
          <p:cNvPr id="6" name="صورة 5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749FF310-3C71-A947-B407-8C2E02C59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08" y="97998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154</TotalTime>
  <Words>129</Words>
  <Application>Microsoft Office PowerPoint</Application>
  <PresentationFormat>شاشة عريضة</PresentationFormat>
  <Paragraphs>7</Paragraphs>
  <Slides>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23</cp:revision>
  <dcterms:created xsi:type="dcterms:W3CDTF">2021-04-16T06:58:00Z</dcterms:created>
  <dcterms:modified xsi:type="dcterms:W3CDTF">2021-04-17T21:08:22Z</dcterms:modified>
</cp:coreProperties>
</file>