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5" r:id="rId4"/>
    <p:sldId id="284" r:id="rId5"/>
    <p:sldId id="277" r:id="rId6"/>
    <p:sldId id="279" r:id="rId7"/>
    <p:sldId id="280" r:id="rId8"/>
    <p:sldId id="282" r:id="rId9"/>
    <p:sldId id="278" r:id="rId10"/>
    <p:sldId id="290" r:id="rId11"/>
    <p:sldId id="286" r:id="rId12"/>
    <p:sldId id="288" r:id="rId13"/>
    <p:sldId id="287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F2C3D9-CA36-4048-968C-7AEAD09F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409203-78C6-4D2E-8AB3-BBFB194A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4EA034-BF20-4D61-AB3E-E382C55F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796EE4-DAED-4274-A475-7539DE2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D22300-8D6D-4E3C-B542-CEDFC64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FA0DF4-7BAC-4D9A-8049-20B6D3CC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CDD9A0-0471-4CA9-AC49-047DC829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AD44D9-B1E2-44D8-B0A0-1E0CA223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62FF31-0B06-4962-9B4B-5A4FC79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C5EBF-2922-493C-8A15-038712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0E1241-0871-4B56-A2E3-A430485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6D8DD0-4A4F-4569-8968-A8443995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18C622-BDC7-4563-95C8-ABADD6A5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1801FA-FC73-4940-AEBC-796AF85B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03F8E8-6D1B-45F1-A5F9-1995975A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4832D-636B-47DD-95A1-E805129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7260B2-A0D1-49C6-9211-EBFE1E02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E5F35D-E039-47CA-8121-CBD25E46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A6AD5-CCA6-4481-9844-C1BD8CD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09C60F-0B50-45F4-ACB1-1D67ABF9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6D38F-26A7-4AED-BC4B-A0ADD9B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CACE01-5B8E-4B52-89DC-1A1BAD68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917D91-EDE1-4075-B9F4-87CFF85A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4C4C1F-B192-43AC-8F2C-70978070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BB0957-2E3C-484E-9147-63B60278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064FDD-E77B-4839-BA1E-862FB64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9CB49F-D83A-41C5-996D-ABE195655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19B658-E947-4B61-BBC8-58951EFAE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282834-D3E2-4723-BDBD-A61969B6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71B9C6A-84DE-420E-8473-770D5086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552529-47E2-4EC7-9810-A5A23F9E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4F03E-0BFC-484D-B074-4AEEBD6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C80E91-F038-46AB-A725-9C3CC85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03A5A0-3467-4374-B75A-515E2C9DB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7417740-D72E-4F50-AE34-DF53B4D0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591C3B-D142-49D2-8630-B24B1F5DE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ECCDCA-9232-46BE-A512-D5ADF4A1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D0BFDB-FBCB-49BE-8114-DB21A2A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694E20-1728-4B61-A95C-0A22DE76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7B5067-23E1-4AA1-8A97-61B105CC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A22F42-0800-4256-9E59-8FA9F378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5714E9-A6EC-47D0-85E8-420D602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FE8F91-1EE7-4B16-80D5-3C24513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F1CBF0-C98F-408C-89C8-489DEEFC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EBF130-3480-47C6-9420-578B5A2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DF5CF5-B793-41DC-B436-9B1AB0E9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B7A699-B13E-4EB1-830F-4BD975B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6B493-FAD3-4CC6-88B5-25DCFED4B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52EE78-B796-4730-AC4D-AF36595E0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5C7116-D4B9-49E9-9DFC-007DCF7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397208-1C3A-4DA8-9B2A-DA683D1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66D39B-6952-4D0A-B904-DB5A8FAD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F4D06-EF8A-409E-829C-B9E6993D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DA920E-B163-4A7D-B744-9A3143E3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78C43F-79C2-40CC-B503-156374699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B5EA1B-CE66-453C-955A-9B03B45A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6510E0-ACF0-4FF9-BAD7-8FC1C5F0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02B4B4-EBBA-48A7-9D93-029C9318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CD09E8-C477-4591-BEF0-221939B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A51932-9A00-4A68-9B14-3F1BC9EA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51A034-37B6-4D95-AAB0-8D3AB740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0DFB27-41B3-459B-B972-3AF7A69C3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31FB52-B0C7-4BAE-B7B8-63518B1F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businesscard&#10;&#10;Description automatically generated">
            <a:extLst>
              <a:ext uri="{FF2B5EF4-FFF2-40B4-BE49-F238E27FC236}">
                <a16:creationId xmlns:a16="http://schemas.microsoft.com/office/drawing/2014/main" xmlns="" id="{2B3B072F-52DF-4FCB-99B4-B8E201651F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98" y="480060"/>
            <a:ext cx="11236689" cy="5897880"/>
          </a:xfrm>
        </p:spPr>
      </p:pic>
    </p:spTree>
    <p:extLst>
      <p:ext uri="{BB962C8B-B14F-4D97-AF65-F5344CB8AC3E}">
        <p14:creationId xmlns:p14="http://schemas.microsoft.com/office/powerpoint/2010/main" val="339895477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5F89D04D-76AE-4D07-AE59-C219D5BEAD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79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1E6D620-9856-4E07-9BC6-735D5ED89EC3}"/>
              </a:ext>
            </a:extLst>
          </p:cNvPr>
          <p:cNvSpPr txBox="1"/>
          <p:nvPr/>
        </p:nvSpPr>
        <p:spPr>
          <a:xfrm>
            <a:off x="819188" y="3310292"/>
            <a:ext cx="9383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نقاش ثنائي بين الطلاب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EA9BEDB-E501-4C00-B280-FA7A56424F7D}"/>
              </a:ext>
            </a:extLst>
          </p:cNvPr>
          <p:cNvSpPr txBox="1"/>
          <p:nvPr/>
        </p:nvSpPr>
        <p:spPr>
          <a:xfrm>
            <a:off x="971588" y="5940848"/>
            <a:ext cx="9383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اتباع طريقة الحوار والمناقشة بين الطلاب ومعلمهم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510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EB5C7D90-F28C-4C79-96A5-3577147EC1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6" cy="589788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BFDEBC4-9ABC-428B-BB09-DB9AAE378C58}"/>
              </a:ext>
            </a:extLst>
          </p:cNvPr>
          <p:cNvSpPr txBox="1"/>
          <p:nvPr/>
        </p:nvSpPr>
        <p:spPr>
          <a:xfrm>
            <a:off x="636104" y="2183858"/>
            <a:ext cx="10336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للتنبيه على مدى أهمية القراءة للإنسان سواء أكان من العامة أو من الكُتَّاب فالقراءة كما قال هي وقود الكتابة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6C31D34-AC71-4BC7-9267-357EA44256B3}"/>
              </a:ext>
            </a:extLst>
          </p:cNvPr>
          <p:cNvSpPr txBox="1"/>
          <p:nvPr/>
        </p:nvSpPr>
        <p:spPr>
          <a:xfrm>
            <a:off x="1044474" y="3707857"/>
            <a:ext cx="9383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القراءة وقود الكتابة ، وهي التي تمد الكاتب بطاقة فكر متجددة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76976F2-BF35-488E-986A-D3571E106AF2}"/>
              </a:ext>
            </a:extLst>
          </p:cNvPr>
          <p:cNvSpPr txBox="1"/>
          <p:nvPr/>
        </p:nvSpPr>
        <p:spPr>
          <a:xfrm>
            <a:off x="1077604" y="4125299"/>
            <a:ext cx="9383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القراءة تمد الإنسان بمعلوماتٍ ومفاهيمَ وأفكارٍ جديدة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67EE56E-EE2A-4877-A933-018ECDCA1CF1}"/>
              </a:ext>
            </a:extLst>
          </p:cNvPr>
          <p:cNvSpPr txBox="1"/>
          <p:nvPr/>
        </p:nvSpPr>
        <p:spPr>
          <a:xfrm>
            <a:off x="1110735" y="4622256"/>
            <a:ext cx="9383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القراءة تنقذ الإنسان من الجهل وتجنبه الحزن وتجلب له السعادة والأمل والتفاؤل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2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977023D5-D964-43DF-B7F7-10E559C5D8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673D19E-A164-4644-BAE9-B6EACF5B0467}"/>
              </a:ext>
            </a:extLst>
          </p:cNvPr>
          <p:cNvSpPr txBox="1"/>
          <p:nvPr/>
        </p:nvSpPr>
        <p:spPr>
          <a:xfrm>
            <a:off x="832439" y="1415227"/>
            <a:ext cx="9522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جعل الحياة أكثر وضوحاً ، وأقرب إلى حجمها الطبيعي للقارئ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B02BA00-389E-4BDF-BA7D-B63AA996E0CE}"/>
              </a:ext>
            </a:extLst>
          </p:cNvPr>
          <p:cNvSpPr txBox="1"/>
          <p:nvPr/>
        </p:nvSpPr>
        <p:spPr>
          <a:xfrm>
            <a:off x="799310" y="1859174"/>
            <a:ext cx="9555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ادخال الأمل و البسمة والتفاؤل في نفوس البشر ،  ونشر المحبة والسلام بينهم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73B3C5-9253-4F10-9191-92222334BFE1}"/>
              </a:ext>
            </a:extLst>
          </p:cNvPr>
          <p:cNvSpPr txBox="1"/>
          <p:nvPr/>
        </p:nvSpPr>
        <p:spPr>
          <a:xfrm>
            <a:off x="971588" y="2323003"/>
            <a:ext cx="9383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للتعبير عما بداخله ، ولتكون كلماته ذات تأثير إنساني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F17295A-9152-41FE-9080-EA3A671DA4C8}"/>
              </a:ext>
            </a:extLst>
          </p:cNvPr>
          <p:cNvSpPr txBox="1"/>
          <p:nvPr/>
        </p:nvSpPr>
        <p:spPr>
          <a:xfrm>
            <a:off x="938456" y="2780200"/>
            <a:ext cx="9383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الكتابة تساعد على تهذيب النفوس ، وتغيير لغة التخاطب بين البشر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F594DA3-3850-44A9-846A-2086A0DBCEF6}"/>
              </a:ext>
            </a:extLst>
          </p:cNvPr>
          <p:cNvSpPr txBox="1"/>
          <p:nvPr/>
        </p:nvSpPr>
        <p:spPr>
          <a:xfrm>
            <a:off x="477012" y="5046326"/>
            <a:ext cx="10255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نعم فالكاتب - من خلال كتاباته - تنشأ بينه وبين القرّاء علاقة صداقة من خلال إعجابهم بكتاباته وتوافقهم مع أفكاره ، </a:t>
            </a:r>
            <a:r>
              <a:rPr lang="ar-AE" sz="2400" b="1" dirty="0">
                <a:solidFill>
                  <a:srgbClr val="002060"/>
                </a:solidFill>
              </a:rPr>
              <a:t>وخير دليل على ذلك مواقع التواصل الاجتماعي التي ساعدت في تكون صداقات بين شخوص لا يعرف بعضهم بعضاً إلا من خلال عالم افتراضي جمع بين أفكارهم ورؤاهم المشتركة</a:t>
            </a:r>
            <a:r>
              <a:rPr lang="ar-AE" sz="2400" b="1" dirty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107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F35B638A-6D30-4DAF-8F3C-D8185D031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BF0926-5B33-43EA-AEAB-50BBEE659BB2}"/>
              </a:ext>
            </a:extLst>
          </p:cNvPr>
          <p:cNvSpPr txBox="1"/>
          <p:nvPr/>
        </p:nvSpPr>
        <p:spPr>
          <a:xfrm>
            <a:off x="1431235" y="964653"/>
            <a:ext cx="9592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القراءة تنير العقول وتنقذ من الجهل ومن الأفكار الهدامة و المنحرفة ، وتساعدنا في التأكد من مدى مصداقية المعلومات التي تصلنا من الآخرين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87AA94-B217-4145-A553-1E7317923702}"/>
              </a:ext>
            </a:extLst>
          </p:cNvPr>
          <p:cNvSpPr txBox="1"/>
          <p:nvPr/>
        </p:nvSpPr>
        <p:spPr>
          <a:xfrm>
            <a:off x="1113183" y="2733819"/>
            <a:ext cx="9943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الكلمات والصياغات والأفكار هي مفاتيح التفكير والنقاش ، وفي هذا إشارة إلى أهمية اللغة لمن يريد أن يكون كاتباً ؛ لأنه لن يكون ناجحاً ما لم يمتلك أدوات اللغة التي تمكنه من الكتابة الصحيحة 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582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3C1B9F10-A9FC-418A-901E-5FC0B0DF14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AE9CCE-2402-4A35-8DD6-9C470E23C0A4}"/>
              </a:ext>
            </a:extLst>
          </p:cNvPr>
          <p:cNvSpPr txBox="1"/>
          <p:nvPr/>
        </p:nvSpPr>
        <p:spPr>
          <a:xfrm>
            <a:off x="1152938" y="2157349"/>
            <a:ext cx="9409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لا لم يذكر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375D22-093F-455F-87AD-0B5D5387F09A}"/>
              </a:ext>
            </a:extLst>
          </p:cNvPr>
          <p:cNvSpPr txBox="1"/>
          <p:nvPr/>
        </p:nvSpPr>
        <p:spPr>
          <a:xfrm>
            <a:off x="1133059" y="3237402"/>
            <a:ext cx="9409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>
                <a:solidFill>
                  <a:srgbClr val="FF0000"/>
                </a:solidFill>
              </a:rPr>
              <a:t>اللغة السليمة ، القدرة على ترتيب الأفكار وتنظيمها ، مهارة مخاطبة القارئ حسب ثقافته وبيئته 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68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F38AF026-FF8C-477F-8711-F71E38559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</p:spTree>
    <p:extLst>
      <p:ext uri="{BB962C8B-B14F-4D97-AF65-F5344CB8AC3E}">
        <p14:creationId xmlns:p14="http://schemas.microsoft.com/office/powerpoint/2010/main" val="170287397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A2BBC38F-EA75-4768-BB23-4AEA24D571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0" y="480060"/>
            <a:ext cx="11237978" cy="4273709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D86AFC4-A6E9-4573-908A-67D5A7DCD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0" y="4753768"/>
            <a:ext cx="11237976" cy="160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9083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180B878-837D-441E-8807-0945AB3BE1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918676"/>
          </a:xfrm>
        </p:spPr>
      </p:pic>
    </p:spTree>
    <p:extLst>
      <p:ext uri="{BB962C8B-B14F-4D97-AF65-F5344CB8AC3E}">
        <p14:creationId xmlns:p14="http://schemas.microsoft.com/office/powerpoint/2010/main" val="18649054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a document&#10;&#10;Description automatically generated">
            <a:extLst>
              <a:ext uri="{FF2B5EF4-FFF2-40B4-BE49-F238E27FC236}">
                <a16:creationId xmlns:a16="http://schemas.microsoft.com/office/drawing/2014/main" xmlns="" id="{BBF59082-76AA-4790-ACFE-303AB798E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3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194490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9372B4E4-8CA0-49D7-A184-771332254D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249297596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a document&#10;&#10;Description automatically generated">
            <a:extLst>
              <a:ext uri="{FF2B5EF4-FFF2-40B4-BE49-F238E27FC236}">
                <a16:creationId xmlns:a16="http://schemas.microsoft.com/office/drawing/2014/main" xmlns="" id="{03F0C903-AED3-4400-A202-A79BA71792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</p:spTree>
    <p:extLst>
      <p:ext uri="{BB962C8B-B14F-4D97-AF65-F5344CB8AC3E}">
        <p14:creationId xmlns:p14="http://schemas.microsoft.com/office/powerpoint/2010/main" val="2546446325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document&#10;&#10;Description automatically generated">
            <a:extLst>
              <a:ext uri="{FF2B5EF4-FFF2-40B4-BE49-F238E27FC236}">
                <a16:creationId xmlns:a16="http://schemas.microsoft.com/office/drawing/2014/main" xmlns="" id="{1E21F2FE-8F16-420C-8251-F7FB0C307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21300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animal, bird, aquatic bird&#10;&#10;Description automatically generated">
            <a:extLst>
              <a:ext uri="{FF2B5EF4-FFF2-40B4-BE49-F238E27FC236}">
                <a16:creationId xmlns:a16="http://schemas.microsoft.com/office/drawing/2014/main" xmlns="" id="{46C110DC-CA58-48E1-9399-D63A8CBB3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79"/>
          </a:xfrm>
        </p:spPr>
      </p:pic>
    </p:spTree>
    <p:extLst>
      <p:ext uri="{BB962C8B-B14F-4D97-AF65-F5344CB8AC3E}">
        <p14:creationId xmlns:p14="http://schemas.microsoft.com/office/powerpoint/2010/main" val="294765260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241</Words>
  <Application>Microsoft Office PowerPoint</Application>
  <PresentationFormat>Custom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مدني مدني</dc:creator>
  <cp:lastModifiedBy>acer</cp:lastModifiedBy>
  <cp:revision>248</cp:revision>
  <dcterms:created xsi:type="dcterms:W3CDTF">2018-10-20T11:44:41Z</dcterms:created>
  <dcterms:modified xsi:type="dcterms:W3CDTF">2019-05-05T15:01:10Z</dcterms:modified>
</cp:coreProperties>
</file>