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autoCompressPictures="0">
  <p:sldMasterIdLst>
    <p:sldMasterId id="2147483898"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91"/>
    <p:restoredTop sz="94673"/>
  </p:normalViewPr>
  <p:slideViewPr>
    <p:cSldViewPr snapToGrid="0" snapToObjects="1">
      <p:cViewPr varScale="1">
        <p:scale>
          <a:sx n="44" d="100"/>
          <a:sy n="44" d="100"/>
        </p:scale>
        <p:origin x="54" y="13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8DEA2CF1-0EB2-4673-802D-3371233E4A77}" type="datetime2">
              <a:rPr lang="en-US" smtClean="0"/>
              <a:t>Sunday, April 18, 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pPr algn="l"/>
            <a:r>
              <a:rPr lang="en-US"/>
              <a:t>Sample Footer Text</a:t>
            </a:r>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38978801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p:txBody>
          <a:bodyPr/>
          <a:lstStyle/>
          <a:p>
            <a:pPr algn="l"/>
            <a:r>
              <a:rPr lang="en-US"/>
              <a:t>Sample Footer Text</a:t>
            </a:r>
            <a:endParaRPr lang="en-US" dirty="0"/>
          </a:p>
        </p:txBody>
      </p:sp>
      <p:sp>
        <p:nvSpPr>
          <p:cNvPr id="7" name="Slide Number Placeholder 6"/>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46389834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العنوان والتسمية التوضيحية">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pPr algn="l"/>
            <a:r>
              <a:rPr lang="en-US"/>
              <a:t>Sample Footer Text</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18286203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اقتباس مع تسمية توضيحية">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ar-SA"/>
              <a:t>انقر لتحرير نمط عنوان الشكل الرئيسي</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pPr algn="l"/>
            <a:r>
              <a:rPr lang="en-US"/>
              <a:t>Sample Footer Text</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1621B6DD-29C1-4FEA-923F-71EA1347694C}"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4796184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بطاقة اسم">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pPr algn="l"/>
            <a:r>
              <a:rPr lang="en-US"/>
              <a:t>Sample Footer Text</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52415807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ar-SA"/>
              <a:t>انقر لتحرير نمط عنوان الشكل الرئيسي</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4" name="Footer Placeholder 3"/>
          <p:cNvSpPr>
            <a:spLocks noGrp="1"/>
          </p:cNvSpPr>
          <p:nvPr>
            <p:ph type="ftr" sz="quarter" idx="11"/>
          </p:nvPr>
        </p:nvSpPr>
        <p:spPr/>
        <p:txBody>
          <a:bodyPr/>
          <a:lstStyle/>
          <a:p>
            <a:pPr algn="l"/>
            <a:r>
              <a:rPr lang="en-US"/>
              <a:t>Sample Footer Text</a:t>
            </a:r>
            <a:endParaRPr lang="en-US" dirty="0"/>
          </a:p>
        </p:txBody>
      </p:sp>
      <p:sp>
        <p:nvSpPr>
          <p:cNvPr id="5" name="Slide Number Placeholder 4"/>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22549498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ar-SA"/>
              <a:t>انقر لتحرير نمط عنوان الشكل الرئيسي</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4" name="Footer Placeholder 3"/>
          <p:cNvSpPr>
            <a:spLocks noGrp="1"/>
          </p:cNvSpPr>
          <p:nvPr>
            <p:ph type="ftr" sz="quarter" idx="11"/>
          </p:nvPr>
        </p:nvSpPr>
        <p:spPr/>
        <p:txBody>
          <a:bodyPr/>
          <a:lstStyle/>
          <a:p>
            <a:pPr algn="l"/>
            <a:r>
              <a:rPr lang="en-US"/>
              <a:t>Sample Footer Text</a:t>
            </a:r>
            <a:endParaRPr lang="en-US" dirty="0"/>
          </a:p>
        </p:txBody>
      </p:sp>
      <p:sp>
        <p:nvSpPr>
          <p:cNvPr id="5" name="Slide Number Placeholder 4"/>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50014505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29666429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DEA2CF1-0EB2-4673-802D-3371233E4A77}" type="datetime2">
              <a:rPr lang="en-US" smtClean="0"/>
              <a:t>Sunday, April 18, 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pPr algn="l"/>
            <a:r>
              <a:rPr lang="en-US"/>
              <a:t>Sample Footer Text</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24206071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71451097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8DEA2CF1-0EB2-4673-802D-3371233E4A77}" type="datetime2">
              <a:rPr lang="en-US" smtClean="0"/>
              <a:t>Sunday, April 18, 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pPr algn="l"/>
            <a:r>
              <a:rPr lang="en-US"/>
              <a:t>Sample Footer Text</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405072096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p:txBody>
          <a:bodyPr/>
          <a:lstStyle/>
          <a:p>
            <a:pPr algn="l"/>
            <a:r>
              <a:rPr lang="en-US"/>
              <a:t>Sample Footer Text</a:t>
            </a:r>
            <a:endParaRPr lang="en-US" dirty="0"/>
          </a:p>
        </p:txBody>
      </p:sp>
      <p:sp>
        <p:nvSpPr>
          <p:cNvPr id="7" name="Slide Number Placeholder 6"/>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425116801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685800" y="3132666"/>
            <a:ext cx="5311775" cy="3086019"/>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172200" y="3132666"/>
            <a:ext cx="5334000" cy="3086019"/>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8" name="Footer Placeholder 7"/>
          <p:cNvSpPr>
            <a:spLocks noGrp="1"/>
          </p:cNvSpPr>
          <p:nvPr>
            <p:ph type="ftr" sz="quarter" idx="11"/>
          </p:nvPr>
        </p:nvSpPr>
        <p:spPr/>
        <p:txBody>
          <a:bodyPr/>
          <a:lstStyle/>
          <a:p>
            <a:pPr algn="l"/>
            <a:r>
              <a:rPr lang="en-US"/>
              <a:t>Sample Footer Text</a:t>
            </a:r>
            <a:endParaRPr lang="en-US" dirty="0"/>
          </a:p>
        </p:txBody>
      </p:sp>
      <p:sp>
        <p:nvSpPr>
          <p:cNvPr id="9" name="Slide Number Placeholder 8"/>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80075925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4" name="Footer Placeholder 3"/>
          <p:cNvSpPr>
            <a:spLocks noGrp="1"/>
          </p:cNvSpPr>
          <p:nvPr>
            <p:ph type="ftr" sz="quarter" idx="11"/>
          </p:nvPr>
        </p:nvSpPr>
        <p:spPr/>
        <p:txBody>
          <a:bodyPr/>
          <a:lstStyle/>
          <a:p>
            <a:pPr algn="l"/>
            <a:r>
              <a:rPr lang="en-US"/>
              <a:t>Sample Footer Text</a:t>
            </a:r>
            <a:endParaRPr lang="en-US" dirty="0"/>
          </a:p>
        </p:txBody>
      </p:sp>
      <p:sp>
        <p:nvSpPr>
          <p:cNvPr id="5" name="Slide Number Placeholder 4"/>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32594027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3" name="Footer Placeholder 2"/>
          <p:cNvSpPr>
            <a:spLocks noGrp="1"/>
          </p:cNvSpPr>
          <p:nvPr>
            <p:ph type="ftr" sz="quarter" idx="11"/>
          </p:nvPr>
        </p:nvSpPr>
        <p:spPr/>
        <p:txBody>
          <a:bodyPr/>
          <a:lstStyle/>
          <a:p>
            <a:pPr algn="l"/>
            <a:r>
              <a:rPr lang="en-US"/>
              <a:t>Sample Footer Text</a:t>
            </a:r>
            <a:endParaRPr lang="en-US" dirty="0"/>
          </a:p>
        </p:txBody>
      </p:sp>
      <p:sp>
        <p:nvSpPr>
          <p:cNvPr id="4" name="Slide Number Placeholder 3"/>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81358919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p:txBody>
          <a:bodyPr/>
          <a:lstStyle/>
          <a:p>
            <a:pPr algn="l"/>
            <a:r>
              <a:rPr lang="en-US"/>
              <a:t>Sample Footer Text</a:t>
            </a:r>
            <a:endParaRPr lang="en-US" dirty="0"/>
          </a:p>
        </p:txBody>
      </p:sp>
      <p:sp>
        <p:nvSpPr>
          <p:cNvPr id="7" name="Slide Number Placeholder 6"/>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88830014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6328281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DEA2CF1-0EB2-4673-802D-3371233E4A77}" type="datetime2">
              <a:rPr lang="en-US" smtClean="0"/>
              <a:t>Sunday, April 18, 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4213239287"/>
      </p:ext>
    </p:extLst>
  </p:cSld>
  <p:clrMap bg1="dk1" tx1="lt1" bg2="dk2" tx2="lt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Lst>
  <p:hf sldNum="0" hdr="0" ftr="0" dt="0"/>
  <p:txStyles>
    <p:titleStyle>
      <a:lvl1pPr algn="r" defTabSz="914400" rtl="1"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7.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7.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سيدة, شخص&#10;&#10;تم إنشاء الوصف تلقائياً">
            <a:extLst>
              <a:ext uri="{FF2B5EF4-FFF2-40B4-BE49-F238E27FC236}">
                <a16:creationId xmlns:a16="http://schemas.microsoft.com/office/drawing/2014/main" id="{69FDF333-9E4A-0449-BC52-30F815F42D6C}"/>
              </a:ext>
            </a:extLst>
          </p:cNvPr>
          <p:cNvPicPr>
            <a:picLocks noChangeAspect="1"/>
          </p:cNvPicPr>
          <p:nvPr/>
        </p:nvPicPr>
        <p:blipFill>
          <a:blip r:embed="rId4"/>
          <a:stretch>
            <a:fillRect/>
          </a:stretch>
        </p:blipFill>
        <p:spPr>
          <a:xfrm>
            <a:off x="0" y="0"/>
            <a:ext cx="12192000" cy="6858000"/>
          </a:xfrm>
          <a:prstGeom prst="rect">
            <a:avLst/>
          </a:prstGeom>
        </p:spPr>
      </p:pic>
      <p:pic>
        <p:nvPicPr>
          <p:cNvPr id="2" name="Audio Recording 16‏/04‏/2021، 11:48:23 ص" descr="Audio Recording 16‏/04‏/2021، 11:48:23 ص">
            <a:hlinkClick r:id="" action="ppaction://media"/>
            <a:extLst>
              <a:ext uri="{FF2B5EF4-FFF2-40B4-BE49-F238E27FC236}">
                <a16:creationId xmlns:a16="http://schemas.microsoft.com/office/drawing/2014/main" id="{3E18C2B2-B191-8241-A355-950B98D11E17}"/>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BEBA8EAE-BF5A-486C-A8C5-ECC9F3942E4B}">
                <a14:imgProps xmlns:a14="http://schemas.microsoft.com/office/drawing/2010/main">
                  <a14:imgLayer r:embed="rId6">
                    <a14:imgEffect>
                      <a14:artisticGlowEdges/>
                    </a14:imgEffect>
                  </a14:imgLayer>
                </a14:imgProps>
              </a:ext>
            </a:extLst>
          </a:blip>
          <a:stretch>
            <a:fillRect/>
          </a:stretch>
        </p:blipFill>
        <p:spPr>
          <a:xfrm>
            <a:off x="1468120" y="6234544"/>
            <a:ext cx="623455" cy="623455"/>
          </a:xfrm>
          <a:prstGeom prst="rect">
            <a:avLst/>
          </a:prstGeom>
        </p:spPr>
      </p:pic>
    </p:spTree>
    <p:extLst>
      <p:ext uri="{BB962C8B-B14F-4D97-AF65-F5344CB8AC3E}">
        <p14:creationId xmlns:p14="http://schemas.microsoft.com/office/powerpoint/2010/main" val="1883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79F99D95-5A19-FE4A-B530-CBB5BFEC58A2}"/>
              </a:ext>
            </a:extLst>
          </p:cNvPr>
          <p:cNvSpPr txBox="1"/>
          <p:nvPr/>
        </p:nvSpPr>
        <p:spPr>
          <a:xfrm>
            <a:off x="4441371" y="861313"/>
            <a:ext cx="7018341" cy="5135374"/>
          </a:xfrm>
          <a:prstGeom prst="rect">
            <a:avLst/>
          </a:prstGeom>
        </p:spPr>
        <p:txBody>
          <a:bodyPr vert="horz" lIns="0" tIns="0" rIns="0" bIns="0" rtlCol="0">
            <a:normAutofit fontScale="92500"/>
          </a:bodyPr>
          <a:lstStyle/>
          <a:p>
            <a:pPr algn="ctr" rtl="0">
              <a:lnSpc>
                <a:spcPct val="120000"/>
              </a:lnSpc>
              <a:spcAft>
                <a:spcPts val="600"/>
              </a:spcAft>
              <a:buClr>
                <a:schemeClr val="accent4"/>
              </a:buClr>
            </a:pPr>
            <a:r>
              <a:rPr lang="ar-SA" sz="9600" b="1" spc="20" dirty="0">
                <a:solidFill>
                  <a:srgbClr val="00B0F0">
                    <a:alpha val="58000"/>
                  </a:srgbClr>
                </a:solidFill>
                <a:latin typeface="Farah" pitchFamily="2" charset="-78"/>
                <a:cs typeface="Farah" pitchFamily="2" charset="-78"/>
              </a:rPr>
              <a:t>الفصل التاسع والعشرون</a:t>
            </a:r>
          </a:p>
          <a:p>
            <a:pPr algn="ctr" rtl="0">
              <a:lnSpc>
                <a:spcPct val="120000"/>
              </a:lnSpc>
              <a:spcAft>
                <a:spcPts val="600"/>
              </a:spcAft>
              <a:buClr>
                <a:schemeClr val="accent4"/>
              </a:buClr>
            </a:pPr>
            <a:endParaRPr lang="ar-SA" sz="4800" b="1" spc="20" dirty="0">
              <a:solidFill>
                <a:schemeClr val="tx1">
                  <a:alpha val="58000"/>
                </a:schemeClr>
              </a:solidFill>
            </a:endParaRPr>
          </a:p>
          <a:p>
            <a:pPr algn="ctr" rtl="0">
              <a:lnSpc>
                <a:spcPct val="120000"/>
              </a:lnSpc>
              <a:spcAft>
                <a:spcPts val="600"/>
              </a:spcAft>
              <a:buClr>
                <a:schemeClr val="accent4"/>
              </a:buClr>
            </a:pPr>
            <a:r>
              <a:rPr lang="ar-SA" sz="9600" b="1" spc="20" dirty="0">
                <a:solidFill>
                  <a:srgbClr val="FFFF00">
                    <a:alpha val="58000"/>
                  </a:srgbClr>
                </a:solidFill>
                <a:latin typeface="Farah" pitchFamily="2" charset="-78"/>
                <a:cs typeface="Farah" pitchFamily="2" charset="-78"/>
              </a:rPr>
              <a:t>وعاء فخاري مليء بالتمر</a:t>
            </a:r>
          </a:p>
          <a:p>
            <a:pPr algn="ctr" rtl="0">
              <a:lnSpc>
                <a:spcPct val="120000"/>
              </a:lnSpc>
              <a:spcAft>
                <a:spcPts val="600"/>
              </a:spcAft>
              <a:buClr>
                <a:schemeClr val="accent4"/>
              </a:buClr>
            </a:pPr>
            <a:endParaRPr lang="en-US" sz="9600" b="1" spc="20" dirty="0">
              <a:solidFill>
                <a:srgbClr val="FFFF00">
                  <a:alpha val="58000"/>
                </a:srgbClr>
              </a:solidFill>
              <a:latin typeface="Farah" pitchFamily="2" charset="-78"/>
              <a:cs typeface="Farah" pitchFamily="2" charset="-78"/>
            </a:endParaRPr>
          </a:p>
        </p:txBody>
      </p:sp>
      <p:pic>
        <p:nvPicPr>
          <p:cNvPr id="3" name="Audio Recording 17‏/04‏/2021، 3:28:41 ص" descr="Audio Recording 17‏/04‏/2021، 3:28:41 ص">
            <a:hlinkClick r:id="" action="ppaction://media"/>
            <a:extLst>
              <a:ext uri="{FF2B5EF4-FFF2-40B4-BE49-F238E27FC236}">
                <a16:creationId xmlns:a16="http://schemas.microsoft.com/office/drawing/2014/main" id="{2BE93872-48FD-DA4D-9B6D-CBC2F60CE75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24288" y="6121378"/>
            <a:ext cx="406400" cy="406400"/>
          </a:xfrm>
          <a:prstGeom prst="rect">
            <a:avLst/>
          </a:prstGeom>
        </p:spPr>
      </p:pic>
      <p:pic>
        <p:nvPicPr>
          <p:cNvPr id="5" name="صورة 4" descr="صورة تحتوي على نص&#10;&#10;تم إنشاء الوصف تلقائياً">
            <a:extLst>
              <a:ext uri="{FF2B5EF4-FFF2-40B4-BE49-F238E27FC236}">
                <a16:creationId xmlns:a16="http://schemas.microsoft.com/office/drawing/2014/main" id="{B7C10DD0-79A0-0446-A265-9F990A1152C9}"/>
              </a:ext>
            </a:extLst>
          </p:cNvPr>
          <p:cNvPicPr>
            <a:picLocks noChangeAspect="1"/>
          </p:cNvPicPr>
          <p:nvPr/>
        </p:nvPicPr>
        <p:blipFill>
          <a:blip r:embed="rId5"/>
          <a:stretch>
            <a:fillRect/>
          </a:stretch>
        </p:blipFill>
        <p:spPr>
          <a:xfrm>
            <a:off x="427488" y="2662608"/>
            <a:ext cx="3596445" cy="1719386"/>
          </a:xfrm>
          <a:prstGeom prst="rect">
            <a:avLst/>
          </a:prstGeom>
        </p:spPr>
      </p:pic>
    </p:spTree>
    <p:extLst>
      <p:ext uri="{BB962C8B-B14F-4D97-AF65-F5344CB8AC3E}">
        <p14:creationId xmlns:p14="http://schemas.microsoft.com/office/powerpoint/2010/main" val="36351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DD65D65E-3BC4-9543-83FE-3DD6E513FF13}"/>
              </a:ext>
            </a:extLst>
          </p:cNvPr>
          <p:cNvSpPr/>
          <p:nvPr/>
        </p:nvSpPr>
        <p:spPr>
          <a:xfrm>
            <a:off x="152400" y="394692"/>
            <a:ext cx="11887200" cy="369332"/>
          </a:xfrm>
          <a:prstGeom prst="rect">
            <a:avLst/>
          </a:prstGeom>
        </p:spPr>
        <p:txBody>
          <a:bodyPr wrap="square">
            <a:spAutoFit/>
          </a:bodyPr>
          <a:lstStyle/>
          <a:p>
            <a:pPr algn="just" rtl="1"/>
            <a:r>
              <a:rPr lang="ar-SA" dirty="0">
                <a:latin typeface="Calibri" panose="020F0502020204030204" pitchFamily="34"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p:txBody>
      </p:sp>
      <p:sp>
        <p:nvSpPr>
          <p:cNvPr id="3" name="مربع نص 2">
            <a:extLst>
              <a:ext uri="{FF2B5EF4-FFF2-40B4-BE49-F238E27FC236}">
                <a16:creationId xmlns:a16="http://schemas.microsoft.com/office/drawing/2014/main" id="{1EB883AF-5230-9F4C-A4AF-689AD108EF16}"/>
              </a:ext>
            </a:extLst>
          </p:cNvPr>
          <p:cNvSpPr txBox="1"/>
          <p:nvPr/>
        </p:nvSpPr>
        <p:spPr>
          <a:xfrm>
            <a:off x="152400" y="489694"/>
            <a:ext cx="11887200" cy="5632311"/>
          </a:xfrm>
          <a:prstGeom prst="rect">
            <a:avLst/>
          </a:prstGeom>
          <a:noFill/>
        </p:spPr>
        <p:txBody>
          <a:bodyPr wrap="square" rtlCol="1">
            <a:spAutoFit/>
          </a:bodyPr>
          <a:lstStyle/>
          <a:p>
            <a:pPr algn="just" rtl="1"/>
            <a:r>
              <a:rPr lang="ar-SA" sz="3600" b="1" dirty="0">
                <a:solidFill>
                  <a:srgbClr val="FFC000"/>
                </a:solidFill>
              </a:rPr>
              <a:t>ذهب ( سيدي إبراهيم ) ليملأ أكياس الجلد بالماء من البحيرة ، ثم صار يتقصى أثر الولد فاستغرب حين رأى أن الآثار تدل على أن النعام كان يمشي حول الولد وتخيل المشهد بدقة .. تخيل تثاقل حركة الولد وتخيل شكله بدقة وتخيل استناده على نعامتين كبيرتين .</a:t>
            </a:r>
          </a:p>
          <a:p>
            <a:pPr algn="just" rtl="1"/>
            <a:r>
              <a:rPr lang="ar-SA" sz="3600" b="1" dirty="0">
                <a:solidFill>
                  <a:srgbClr val="FFC000"/>
                </a:solidFill>
              </a:rPr>
              <a:t>عاد ( سيدي إبراهيـــم ) لقبيلته فوجد الجيبات ، والرجال ينتظرونه فعرف منهم ( لوك ) مباشرة ، جلس معهم وقالوا له إنهم يبحثون عن ولد بري يريدون القبض عليه وتصويره وقدموا عرضاً لـ ( سيدي إبراهيم ) بأنهم سيدفعون له خمسين دولاراً في اليوم ومئة دولار إذا وجدوا الصبي فقبل وقدم لهم الطعام ، بعدها نصبوا خيمتهم بالقرب من خيمة ( سيدي إبراهيم ) ، وحين اطمأن إلى أنهم ناموا أخذ مكنسة وذهب للبحيرة وصار يمحو آثار الصبي والنعام .</a:t>
            </a:r>
          </a:p>
        </p:txBody>
      </p:sp>
      <p:pic>
        <p:nvPicPr>
          <p:cNvPr id="4" name="Audio Recording 17‏/04‏/2021، 3:30:56 ص" descr="Audio Recording 17‏/04‏/2021، 3:30:56 ص">
            <a:hlinkClick r:id="" action="ppaction://media"/>
            <a:extLst>
              <a:ext uri="{FF2B5EF4-FFF2-40B4-BE49-F238E27FC236}">
                <a16:creationId xmlns:a16="http://schemas.microsoft.com/office/drawing/2014/main" id="{16A0B427-E22E-4949-B0B2-60147025FDF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35709" y="6122005"/>
            <a:ext cx="369332" cy="369332"/>
          </a:xfrm>
          <a:prstGeom prst="rect">
            <a:avLst/>
          </a:prstGeom>
        </p:spPr>
      </p:pic>
      <p:pic>
        <p:nvPicPr>
          <p:cNvPr id="5" name="صورة 4" descr="صورة تحتوي على نص, علامة&#10;&#10;تم إنشاء الوصف تلقائياً">
            <a:extLst>
              <a:ext uri="{FF2B5EF4-FFF2-40B4-BE49-F238E27FC236}">
                <a16:creationId xmlns:a16="http://schemas.microsoft.com/office/drawing/2014/main" id="{1E3E0C0B-AE85-C846-8A57-5BB1958CDC0C}"/>
              </a:ext>
            </a:extLst>
          </p:cNvPr>
          <p:cNvPicPr>
            <a:picLocks noChangeAspect="1"/>
          </p:cNvPicPr>
          <p:nvPr/>
        </p:nvPicPr>
        <p:blipFill>
          <a:blip r:embed="rId5"/>
          <a:stretch>
            <a:fillRect/>
          </a:stretch>
        </p:blipFill>
        <p:spPr>
          <a:xfrm>
            <a:off x="1288350" y="6219959"/>
            <a:ext cx="1238580" cy="296694"/>
          </a:xfrm>
          <a:prstGeom prst="rect">
            <a:avLst/>
          </a:prstGeom>
        </p:spPr>
      </p:pic>
    </p:spTree>
    <p:extLst>
      <p:ext uri="{BB962C8B-B14F-4D97-AF65-F5344CB8AC3E}">
        <p14:creationId xmlns:p14="http://schemas.microsoft.com/office/powerpoint/2010/main" val="232568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DD65D65E-3BC4-9543-83FE-3DD6E513FF13}"/>
              </a:ext>
            </a:extLst>
          </p:cNvPr>
          <p:cNvSpPr/>
          <p:nvPr/>
        </p:nvSpPr>
        <p:spPr>
          <a:xfrm>
            <a:off x="152400" y="394692"/>
            <a:ext cx="11887200" cy="369332"/>
          </a:xfrm>
          <a:prstGeom prst="rect">
            <a:avLst/>
          </a:prstGeom>
        </p:spPr>
        <p:txBody>
          <a:bodyPr wrap="square">
            <a:spAutoFit/>
          </a:bodyPr>
          <a:lstStyle/>
          <a:p>
            <a:pPr algn="just" rtl="1"/>
            <a:r>
              <a:rPr lang="ar-SA" dirty="0">
                <a:latin typeface="Calibri" panose="020F0502020204030204" pitchFamily="34"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p:txBody>
      </p:sp>
      <p:sp>
        <p:nvSpPr>
          <p:cNvPr id="3" name="مربع نص 2">
            <a:extLst>
              <a:ext uri="{FF2B5EF4-FFF2-40B4-BE49-F238E27FC236}">
                <a16:creationId xmlns:a16="http://schemas.microsoft.com/office/drawing/2014/main" id="{1EB883AF-5230-9F4C-A4AF-689AD108EF16}"/>
              </a:ext>
            </a:extLst>
          </p:cNvPr>
          <p:cNvSpPr txBox="1"/>
          <p:nvPr/>
        </p:nvSpPr>
        <p:spPr>
          <a:xfrm>
            <a:off x="152400" y="579358"/>
            <a:ext cx="11887200" cy="6017032"/>
          </a:xfrm>
          <a:prstGeom prst="rect">
            <a:avLst/>
          </a:prstGeom>
          <a:noFill/>
        </p:spPr>
        <p:txBody>
          <a:bodyPr wrap="square" rtlCol="1">
            <a:spAutoFit/>
          </a:bodyPr>
          <a:lstStyle/>
          <a:p>
            <a:pPr algn="just" rtl="1"/>
            <a:r>
              <a:rPr lang="ar-SA" sz="3500" b="1" dirty="0">
                <a:solidFill>
                  <a:srgbClr val="FFC000"/>
                </a:solidFill>
              </a:rPr>
              <a:t>في الصباح ركبوا الجيبات وانطلقوا للبحيرة للتزود بالماء ثم اتجهوا جنوباً بناء على تعليمات ( سيدي إبراهيم ) فواجهتهم دوامة رملية فأخرج المصور كاميرته وصورها فانقضت عليهم الدوامة ودخل الرمل إلى السيارة فملأ أفواههم وعيونهم .</a:t>
            </a:r>
          </a:p>
          <a:p>
            <a:pPr algn="just" rtl="1"/>
            <a:r>
              <a:rPr lang="ar-SA" sz="3500" b="1" dirty="0">
                <a:solidFill>
                  <a:srgbClr val="FFC000"/>
                </a:solidFill>
              </a:rPr>
              <a:t>بدأ ( هدارة ) يستعيد عافيته قليلاً فاتجه نحو البحيرة إلا أن النعام أصر على مرافقته خوفاً عليه ، وعندما وصل علم أن أحدهم قد مسح آثار أقدامه وآثار النعام وذعر لرؤية آثار أحذية وعجلات سيارات فقال للنعام بأن عليهم المغادرة كما غادر الغزلان ، وهنا كانت النعامة الصغيرة ( عكوك ) تحفر بقدميها فوجدت شيئاً ما .. لقد كان وعاء فخارياً فيه تمر فأكل منه ( هدارة ) فأعجب بطعمه اللذيذ ، فأطعم سرب النعام كله وأعجبهم الطعم كثيراً .</a:t>
            </a:r>
          </a:p>
          <a:p>
            <a:pPr algn="just" rtl="1"/>
            <a:r>
              <a:rPr lang="ar-SA" sz="3500" b="1" dirty="0">
                <a:solidFill>
                  <a:srgbClr val="FFC000"/>
                </a:solidFill>
              </a:rPr>
              <a:t>بعدها اتجه ( هدارة ) وسرب النعام باتجاه مكان آخر ، ولم يكونوا يعلمون أنه ذات المكان الذي اتجهت إليه سيارات الغرباء .</a:t>
            </a:r>
          </a:p>
        </p:txBody>
      </p:sp>
      <p:pic>
        <p:nvPicPr>
          <p:cNvPr id="4" name="Audio Recording 17‏/04‏/2021، 3:32:39 ص" descr="Audio Recording 17‏/04‏/2021، 3:32:39 ص">
            <a:hlinkClick r:id="" action="ppaction://media"/>
            <a:extLst>
              <a:ext uri="{FF2B5EF4-FFF2-40B4-BE49-F238E27FC236}">
                <a16:creationId xmlns:a16="http://schemas.microsoft.com/office/drawing/2014/main" id="{DC9FE918-40D9-6A49-B1F8-BCF628AEFE2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69454" y="6075442"/>
            <a:ext cx="406400" cy="406400"/>
          </a:xfrm>
          <a:prstGeom prst="rect">
            <a:avLst/>
          </a:prstGeom>
        </p:spPr>
      </p:pic>
      <p:pic>
        <p:nvPicPr>
          <p:cNvPr id="5" name="صورة 4" descr="صورة تحتوي على نص, علامة&#10;&#10;تم إنشاء الوصف تلقائياً">
            <a:extLst>
              <a:ext uri="{FF2B5EF4-FFF2-40B4-BE49-F238E27FC236}">
                <a16:creationId xmlns:a16="http://schemas.microsoft.com/office/drawing/2014/main" id="{39EB5BC6-3212-D449-916E-F9EB3FC17CBD}"/>
              </a:ext>
            </a:extLst>
          </p:cNvPr>
          <p:cNvPicPr>
            <a:picLocks noChangeAspect="1"/>
          </p:cNvPicPr>
          <p:nvPr/>
        </p:nvPicPr>
        <p:blipFill>
          <a:blip r:embed="rId5"/>
          <a:stretch>
            <a:fillRect/>
          </a:stretch>
        </p:blipFill>
        <p:spPr>
          <a:xfrm>
            <a:off x="1152236" y="6185148"/>
            <a:ext cx="1238580" cy="296694"/>
          </a:xfrm>
          <a:prstGeom prst="rect">
            <a:avLst/>
          </a:prstGeom>
        </p:spPr>
      </p:pic>
    </p:spTree>
    <p:extLst>
      <p:ext uri="{BB962C8B-B14F-4D97-AF65-F5344CB8AC3E}">
        <p14:creationId xmlns:p14="http://schemas.microsoft.com/office/powerpoint/2010/main" val="121488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_15493580_TF10001079">
  <a:themeElements>
    <a:clrScheme name="مسلك بخاري">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مسلك بخاري">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مسلك بخاري">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5493580_TF10001079" id="{2576778D-5CEA-43C5-8C9A-C99E7A9253D4}" vid="{6C8881D5-1E7B-4F28-9A2D-782A776CB473}"/>
    </a:ext>
  </a:extLst>
</a:theme>
</file>

<file path=docProps/app.xml><?xml version="1.0" encoding="utf-8"?>
<Properties xmlns="http://schemas.openxmlformats.org/officeDocument/2006/extended-properties" xmlns:vt="http://schemas.openxmlformats.org/officeDocument/2006/docPropsVTypes">
  <Template>{D3DEAAF2-20B4-6048-8C7E-ACFF3E39E874}tf10001079</Template>
  <TotalTime>252</TotalTime>
  <Words>277</Words>
  <Application>Microsoft Office PowerPoint</Application>
  <PresentationFormat>شاشة عريضة</PresentationFormat>
  <Paragraphs>10</Paragraphs>
  <Slides>4</Slides>
  <Notes>0</Notes>
  <HiddenSlides>0</HiddenSlides>
  <MMClips>4</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4</vt:i4>
      </vt:variant>
    </vt:vector>
  </HeadingPairs>
  <TitlesOfParts>
    <vt:vector size="9" baseType="lpstr">
      <vt:lpstr>Arial</vt:lpstr>
      <vt:lpstr>Calibri</vt:lpstr>
      <vt:lpstr>Century Gothic</vt:lpstr>
      <vt:lpstr>Farah</vt:lpstr>
      <vt:lpstr>Office_15493580_TF10001079</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5PC0549</dc:creator>
  <cp:lastModifiedBy>حمود حاتم الناصر</cp:lastModifiedBy>
  <cp:revision>39</cp:revision>
  <dcterms:created xsi:type="dcterms:W3CDTF">2021-04-16T06:58:00Z</dcterms:created>
  <dcterms:modified xsi:type="dcterms:W3CDTF">2021-04-17T21:15:31Z</dcterms:modified>
</cp:coreProperties>
</file>