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89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4"/>
    <p:restoredTop sz="94673"/>
  </p:normalViewPr>
  <p:slideViewPr>
    <p:cSldViewPr snapToGrid="0" snapToObjects="1">
      <p:cViewPr varScale="1">
        <p:scale>
          <a:sx n="44" d="100"/>
          <a:sy n="44" d="100"/>
        </p:scale>
        <p:origin x="54" y="1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897880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638983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2862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9618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24158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25494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0145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966642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4206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145109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0720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511680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007592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5940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3" name="Footer Placeholder 2"/>
          <p:cNvSpPr>
            <a:spLocks noGrp="1"/>
          </p:cNvSpPr>
          <p:nvPr>
            <p:ph type="ftr" sz="quarter" idx="11"/>
          </p:nvPr>
        </p:nvSpPr>
        <p:spPr/>
        <p:txBody>
          <a:bodyPr/>
          <a:lstStyle/>
          <a:p>
            <a:pPr algn="l"/>
            <a:r>
              <a:rPr lang="en-US"/>
              <a:t>Sample Footer Text</a:t>
            </a:r>
            <a:endParaRPr lang="en-US" dirty="0"/>
          </a:p>
        </p:txBody>
      </p:sp>
      <p:sp>
        <p:nvSpPr>
          <p:cNvPr id="4" name="Slide Number Placeholder 3"/>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13589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883001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32828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1323928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سيدة, شخص&#10;&#10;تم إنشاء الوصف تلقائياً">
            <a:extLst>
              <a:ext uri="{FF2B5EF4-FFF2-40B4-BE49-F238E27FC236}">
                <a16:creationId xmlns:a16="http://schemas.microsoft.com/office/drawing/2014/main" id="{69FDF333-9E4A-0449-BC52-30F815F42D6C}"/>
              </a:ext>
            </a:extLst>
          </p:cNvPr>
          <p:cNvPicPr>
            <a:picLocks noChangeAspect="1"/>
          </p:cNvPicPr>
          <p:nvPr/>
        </p:nvPicPr>
        <p:blipFill>
          <a:blip r:embed="rId4"/>
          <a:stretch>
            <a:fillRect/>
          </a:stretch>
        </p:blipFill>
        <p:spPr>
          <a:xfrm>
            <a:off x="0" y="0"/>
            <a:ext cx="12192000" cy="6858000"/>
          </a:xfrm>
          <a:prstGeom prst="rect">
            <a:avLst/>
          </a:prstGeom>
        </p:spPr>
      </p:pic>
      <p:pic>
        <p:nvPicPr>
          <p:cNvPr id="2" name="Audio Recording 16‏/04‏/2021، 11:48:23 ص" descr="Audio Recording 16‏/04‏/2021، 11:48:23 ص">
            <a:hlinkClick r:id="" action="ppaction://media"/>
            <a:extLst>
              <a:ext uri="{FF2B5EF4-FFF2-40B4-BE49-F238E27FC236}">
                <a16:creationId xmlns:a16="http://schemas.microsoft.com/office/drawing/2014/main" id="{3E18C2B2-B191-8241-A355-950B98D11E1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468120" y="6234544"/>
            <a:ext cx="623455" cy="623455"/>
          </a:xfrm>
          <a:prstGeom prst="rect">
            <a:avLst/>
          </a:prstGeom>
        </p:spPr>
      </p:pic>
    </p:spTree>
    <p:extLst>
      <p:ext uri="{BB962C8B-B14F-4D97-AF65-F5344CB8AC3E}">
        <p14:creationId xmlns:p14="http://schemas.microsoft.com/office/powerpoint/2010/main" val="188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9F99D95-5A19-FE4A-B530-CBB5BFEC58A2}"/>
              </a:ext>
            </a:extLst>
          </p:cNvPr>
          <p:cNvSpPr txBox="1"/>
          <p:nvPr/>
        </p:nvSpPr>
        <p:spPr>
          <a:xfrm>
            <a:off x="5412222" y="633600"/>
            <a:ext cx="6023740" cy="5135374"/>
          </a:xfrm>
          <a:prstGeom prst="rect">
            <a:avLst/>
          </a:prstGeom>
        </p:spPr>
        <p:txBody>
          <a:bodyPr vert="horz" lIns="0" tIns="0" rIns="0" bIns="0" rtlCol="0">
            <a:normAutofit/>
          </a:bodyPr>
          <a:lstStyle/>
          <a:p>
            <a:pPr algn="ctr" rtl="0">
              <a:lnSpc>
                <a:spcPct val="120000"/>
              </a:lnSpc>
              <a:spcAft>
                <a:spcPts val="600"/>
              </a:spcAft>
              <a:buClr>
                <a:schemeClr val="accent4"/>
              </a:buClr>
            </a:pPr>
            <a:r>
              <a:rPr lang="ar-SA" sz="9600" b="1" spc="20" dirty="0">
                <a:solidFill>
                  <a:srgbClr val="00B0F0">
                    <a:alpha val="58000"/>
                  </a:srgbClr>
                </a:solidFill>
                <a:latin typeface="Farah" pitchFamily="2" charset="-78"/>
                <a:cs typeface="Farah" pitchFamily="2" charset="-78"/>
              </a:rPr>
              <a:t>الفصل الثاني  عشر</a:t>
            </a:r>
          </a:p>
          <a:p>
            <a:pPr algn="ctr" rtl="0">
              <a:lnSpc>
                <a:spcPct val="120000"/>
              </a:lnSpc>
              <a:spcAft>
                <a:spcPts val="600"/>
              </a:spcAft>
              <a:buClr>
                <a:schemeClr val="accent4"/>
              </a:buClr>
            </a:pPr>
            <a:endParaRPr lang="ar-SA" sz="4800" b="1" spc="20" dirty="0">
              <a:solidFill>
                <a:schemeClr val="tx1">
                  <a:alpha val="58000"/>
                </a:schemeClr>
              </a:solidFill>
            </a:endParaRPr>
          </a:p>
          <a:p>
            <a:pPr algn="ctr" rtl="0">
              <a:lnSpc>
                <a:spcPct val="120000"/>
              </a:lnSpc>
              <a:spcAft>
                <a:spcPts val="600"/>
              </a:spcAft>
              <a:buClr>
                <a:schemeClr val="accent4"/>
              </a:buClr>
            </a:pPr>
            <a:r>
              <a:rPr lang="ar-SA" sz="9600" b="1" spc="20" dirty="0">
                <a:solidFill>
                  <a:srgbClr val="FFFF00">
                    <a:alpha val="58000"/>
                  </a:srgbClr>
                </a:solidFill>
                <a:latin typeface="Farah" pitchFamily="2" charset="-78"/>
                <a:cs typeface="Farah" pitchFamily="2" charset="-78"/>
              </a:rPr>
              <a:t>ثلاث خيام مهجورة</a:t>
            </a:r>
          </a:p>
          <a:p>
            <a:pPr algn="ctr" rtl="0">
              <a:lnSpc>
                <a:spcPct val="120000"/>
              </a:lnSpc>
              <a:spcAft>
                <a:spcPts val="600"/>
              </a:spcAft>
              <a:buClr>
                <a:schemeClr val="accent4"/>
              </a:buClr>
            </a:pPr>
            <a:endParaRPr lang="en-US" sz="9600" b="1" spc="20" dirty="0">
              <a:solidFill>
                <a:srgbClr val="FFFF00">
                  <a:alpha val="58000"/>
                </a:srgbClr>
              </a:solidFill>
              <a:latin typeface="Farah" pitchFamily="2" charset="-78"/>
              <a:cs typeface="Farah" pitchFamily="2" charset="-78"/>
            </a:endParaRPr>
          </a:p>
        </p:txBody>
      </p:sp>
      <p:pic>
        <p:nvPicPr>
          <p:cNvPr id="3" name="Audio Recording 16‏/04‏/2021، 2:04:08 م" descr="Audio Recording 16‏/04‏/2021، 2:04:08 م">
            <a:hlinkClick r:id="" action="ppaction://media"/>
            <a:extLst>
              <a:ext uri="{FF2B5EF4-FFF2-40B4-BE49-F238E27FC236}">
                <a16:creationId xmlns:a16="http://schemas.microsoft.com/office/drawing/2014/main" id="{5927BC16-CCAC-E04E-8ADC-DE95485AAD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91957" y="5979694"/>
            <a:ext cx="326190" cy="326190"/>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5EADCBE7-A670-0041-B0A2-C9E9008405F2}"/>
              </a:ext>
            </a:extLst>
          </p:cNvPr>
          <p:cNvPicPr>
            <a:picLocks noChangeAspect="1"/>
          </p:cNvPicPr>
          <p:nvPr/>
        </p:nvPicPr>
        <p:blipFill>
          <a:blip r:embed="rId5"/>
          <a:stretch>
            <a:fillRect/>
          </a:stretch>
        </p:blipFill>
        <p:spPr>
          <a:xfrm>
            <a:off x="655052" y="2968831"/>
            <a:ext cx="3805469" cy="1819316"/>
          </a:xfrm>
          <a:prstGeom prst="rect">
            <a:avLst/>
          </a:prstGeom>
        </p:spPr>
      </p:pic>
    </p:spTree>
    <p:extLst>
      <p:ext uri="{BB962C8B-B14F-4D97-AF65-F5344CB8AC3E}">
        <p14:creationId xmlns:p14="http://schemas.microsoft.com/office/powerpoint/2010/main" val="3635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484584"/>
            <a:ext cx="11887200" cy="6617196"/>
          </a:xfrm>
          <a:prstGeom prst="rect">
            <a:avLst/>
          </a:prstGeom>
          <a:noFill/>
        </p:spPr>
        <p:txBody>
          <a:bodyPr wrap="square" rtlCol="1">
            <a:spAutoFit/>
          </a:bodyPr>
          <a:lstStyle/>
          <a:p>
            <a:pPr algn="just" rtl="1"/>
            <a:r>
              <a:rPr lang="ar-SA" sz="3600" b="1" dirty="0">
                <a:solidFill>
                  <a:srgbClr val="FFC000"/>
                </a:solidFill>
              </a:rPr>
              <a:t>بعد أيام بدأت براعم النباتات تنمو فأكل سرب النعام حتى التخمة ، وقام ( حوج ) و ( </a:t>
            </a:r>
            <a:r>
              <a:rPr lang="ar-SA" sz="3600" b="1" dirty="0" err="1">
                <a:solidFill>
                  <a:srgbClr val="FFC000"/>
                </a:solidFill>
              </a:rPr>
              <a:t>ماكو</a:t>
            </a:r>
            <a:r>
              <a:rPr lang="ar-SA" sz="3600" b="1" dirty="0">
                <a:solidFill>
                  <a:srgbClr val="FFC000"/>
                </a:solidFill>
              </a:rPr>
              <a:t> ) بحثّ ( هدارة ) على اغتنام الفرصة والاغتسال بماء البحيرة وتعلّم السباحة قبل أن تجف البركة ، فغسل ( هدارة ) جسمه بالرمال والماء  ، ثم فرك شعره بأوراق نبات وغسله ومشطه بيده وربطه بجذر نبات .</a:t>
            </a:r>
          </a:p>
          <a:p>
            <a:pPr algn="just" rtl="1"/>
            <a:r>
              <a:rPr lang="ar-SA" sz="3600" b="1" dirty="0">
                <a:solidFill>
                  <a:srgbClr val="FFC000"/>
                </a:solidFill>
              </a:rPr>
              <a:t>اخضرت الصحراء وبدأت الحيوانات بالظهور ولأول مرة رأى ( هدارة ) الغزلان فأثارت إعجابه ، ومنذ ذلك اليوم صار ( هدارة ) يتجول بعيداً عن سربه وذات مرة ابتعد كثيراً فرأى ثلاث خيام مهجورة ولكنه لم يعرف ما هي فتفقدها فوجد عندها عنزة حكت له كيف مات أهل الخيام بالحمى الصفراء وقالت إنه أول إنسان تراه منذ سنوات فعرف بأنه إنسان ، ثم دخل الخيمة الثانية وحفر فيها فوجد سجادة فنام عليها ، ثم حفر فوجد قطعة قماش فربطها حول خصره  ووجد سكيناً فحملها وذهب باتجاه سرب النعام الذي لم يستطع النوم بانتظار عودة ( هدارة ) .</a:t>
            </a:r>
          </a:p>
          <a:p>
            <a:pPr algn="just" rtl="1"/>
            <a:endParaRPr lang="ar-SA" sz="2800" b="1" dirty="0">
              <a:solidFill>
                <a:srgbClr val="FFC000"/>
              </a:solidFill>
            </a:endParaRPr>
          </a:p>
        </p:txBody>
      </p:sp>
      <p:pic>
        <p:nvPicPr>
          <p:cNvPr id="4" name="Audio Recording 16‏/04‏/2021، 2:08:11 م" descr="Audio Recording 16‏/04‏/2021، 2:08:11 م">
            <a:hlinkClick r:id="" action="ppaction://media"/>
            <a:extLst>
              <a:ext uri="{FF2B5EF4-FFF2-40B4-BE49-F238E27FC236}">
                <a16:creationId xmlns:a16="http://schemas.microsoft.com/office/drawing/2014/main" id="{215342AA-853D-7447-B52B-0C201E71A9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70436" y="160116"/>
            <a:ext cx="469152" cy="469152"/>
          </a:xfrm>
          <a:prstGeom prst="rect">
            <a:avLst/>
          </a:prstGeom>
        </p:spPr>
      </p:pic>
      <p:pic>
        <p:nvPicPr>
          <p:cNvPr id="5" name="صورة 4" descr="صورة تحتوي على نص, علامة&#10;&#10;تم إنشاء الوصف تلقائياً">
            <a:extLst>
              <a:ext uri="{FF2B5EF4-FFF2-40B4-BE49-F238E27FC236}">
                <a16:creationId xmlns:a16="http://schemas.microsoft.com/office/drawing/2014/main" id="{09FAE8ED-2627-EB43-A4C1-A22FEC180807}"/>
              </a:ext>
            </a:extLst>
          </p:cNvPr>
          <p:cNvPicPr>
            <a:picLocks noChangeAspect="1"/>
          </p:cNvPicPr>
          <p:nvPr/>
        </p:nvPicPr>
        <p:blipFill>
          <a:blip r:embed="rId5"/>
          <a:stretch>
            <a:fillRect/>
          </a:stretch>
        </p:blipFill>
        <p:spPr>
          <a:xfrm>
            <a:off x="857624" y="192109"/>
            <a:ext cx="1238580" cy="296694"/>
          </a:xfrm>
          <a:prstGeom prst="rect">
            <a:avLst/>
          </a:prstGeom>
        </p:spPr>
      </p:pic>
    </p:spTree>
    <p:extLst>
      <p:ext uri="{BB962C8B-B14F-4D97-AF65-F5344CB8AC3E}">
        <p14:creationId xmlns:p14="http://schemas.microsoft.com/office/powerpoint/2010/main" val="2325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_15493580_TF10001079">
  <a:themeElements>
    <a:clrScheme name="مسلك بخاري">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93580_TF10001079" id="{2576778D-5CEA-43C5-8C9A-C99E7A9253D4}" vid="{6C8881D5-1E7B-4F28-9A2D-782A776CB473}"/>
    </a:ext>
  </a:extLst>
</a:theme>
</file>

<file path=docProps/app.xml><?xml version="1.0" encoding="utf-8"?>
<Properties xmlns="http://schemas.openxmlformats.org/officeDocument/2006/extended-properties" xmlns:vt="http://schemas.openxmlformats.org/officeDocument/2006/docPropsVTypes">
  <Template>{D3DEAAF2-20B4-6048-8C7E-ACFF3E39E874}tf10001079</Template>
  <TotalTime>141</TotalTime>
  <Words>162</Words>
  <Application>Microsoft Office PowerPoint</Application>
  <PresentationFormat>شاشة عريضة</PresentationFormat>
  <Paragraphs>6</Paragraphs>
  <Slides>3</Slides>
  <Notes>0</Notes>
  <HiddenSlides>0</HiddenSlides>
  <MMClips>3</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vt:i4>
      </vt:variant>
    </vt:vector>
  </HeadingPairs>
  <TitlesOfParts>
    <vt:vector size="8" baseType="lpstr">
      <vt:lpstr>Arial</vt:lpstr>
      <vt:lpstr>Calibri</vt:lpstr>
      <vt:lpstr>Century Gothic</vt:lpstr>
      <vt:lpstr>Farah</vt:lpstr>
      <vt:lpstr>Office_15493580_TF10001079</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5PC0549</dc:creator>
  <cp:lastModifiedBy>حمود حاتم الناصر</cp:lastModifiedBy>
  <cp:revision>20</cp:revision>
  <dcterms:created xsi:type="dcterms:W3CDTF">2021-04-16T06:58:00Z</dcterms:created>
  <dcterms:modified xsi:type="dcterms:W3CDTF">2021-04-17T21:07:20Z</dcterms:modified>
</cp:coreProperties>
</file>