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vide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80" r:id="rId12"/>
    <p:sldId id="281" r:id="rId13"/>
    <p:sldId id="272" r:id="rId14"/>
    <p:sldId id="273" r:id="rId15"/>
    <p:sldId id="274" r:id="rId16"/>
    <p:sldId id="261" r:id="rId17"/>
    <p:sldId id="257" r:id="rId18"/>
    <p:sldId id="258" r:id="rId19"/>
    <p:sldId id="260" r:id="rId20"/>
    <p:sldId id="283" r:id="rId21"/>
    <p:sldId id="284" r:id="rId22"/>
    <p:sldId id="282" r:id="rId23"/>
    <p:sldId id="275" r:id="rId24"/>
    <p:sldId id="276" r:id="rId25"/>
    <p:sldId id="277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757"/>
    <a:srgbClr val="FFDEB5"/>
    <a:srgbClr val="FBCB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-954" y="-894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C562AE9-5120-4E6A-AC78-A35B916531CE}" type="datetimeFigureOut">
              <a:rPr lang="ar-AE" smtClean="0"/>
              <a:t>21/08/1441</a:t>
            </a:fld>
            <a:endParaRPr lang="ar-A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AFE01FC-3350-47E1-B321-FDD09437EA73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43088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64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81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041B-0A8B-46F9-8017-FA52878EDA4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D41A-5F77-4CEE-87FC-804A68005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50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041B-0A8B-46F9-8017-FA52878EDA4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D41A-5F77-4CEE-87FC-804A68005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06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041B-0A8B-46F9-8017-FA52878EDA4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D41A-5F77-4CEE-87FC-804A68005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20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041B-0A8B-46F9-8017-FA52878EDA4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D41A-5F77-4CEE-87FC-804A68005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38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041B-0A8B-46F9-8017-FA52878EDA4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D41A-5F77-4CEE-87FC-804A68005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5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041B-0A8B-46F9-8017-FA52878EDA4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D41A-5F77-4CEE-87FC-804A68005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50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041B-0A8B-46F9-8017-FA52878EDA4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D41A-5F77-4CEE-87FC-804A68005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92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041B-0A8B-46F9-8017-FA52878EDA4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D41A-5F77-4CEE-87FC-804A68005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80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041B-0A8B-46F9-8017-FA52878EDA4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D41A-5F77-4CEE-87FC-804A68005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57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041B-0A8B-46F9-8017-FA52878EDA4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D41A-5F77-4CEE-87FC-804A68005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041B-0A8B-46F9-8017-FA52878EDA4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D41A-5F77-4CEE-87FC-804A68005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59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D041B-0A8B-46F9-8017-FA52878EDA4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D41A-5F77-4CEE-87FC-804A68005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75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microsoft.com/office/2007/relationships/media" Target="../media/media11.wav"/><Relationship Id="rId18" Type="http://schemas.openxmlformats.org/officeDocument/2006/relationships/audio" Target="../media/media13.wav"/><Relationship Id="rId26" Type="http://schemas.openxmlformats.org/officeDocument/2006/relationships/video" Target="../media/media17.wma"/><Relationship Id="rId3" Type="http://schemas.microsoft.com/office/2007/relationships/media" Target="../media/media6.wav"/><Relationship Id="rId21" Type="http://schemas.microsoft.com/office/2007/relationships/media" Target="../media/media15.wav"/><Relationship Id="rId34" Type="http://schemas.openxmlformats.org/officeDocument/2006/relationships/image" Target="../media/image31.png"/><Relationship Id="rId7" Type="http://schemas.microsoft.com/office/2007/relationships/media" Target="../media/media8.wav"/><Relationship Id="rId12" Type="http://schemas.openxmlformats.org/officeDocument/2006/relationships/audio" Target="../media/media10.wav"/><Relationship Id="rId17" Type="http://schemas.microsoft.com/office/2007/relationships/media" Target="../media/media13.wav"/><Relationship Id="rId25" Type="http://schemas.microsoft.com/office/2007/relationships/media" Target="../media/media17.wma"/><Relationship Id="rId33" Type="http://schemas.openxmlformats.org/officeDocument/2006/relationships/image" Target="../media/image50.gif"/><Relationship Id="rId2" Type="http://schemas.openxmlformats.org/officeDocument/2006/relationships/audio" Target="../media/media5.wav"/><Relationship Id="rId16" Type="http://schemas.openxmlformats.org/officeDocument/2006/relationships/audio" Target="../media/media12.wav"/><Relationship Id="rId20" Type="http://schemas.openxmlformats.org/officeDocument/2006/relationships/audio" Target="../media/media14.wav"/><Relationship Id="rId29" Type="http://schemas.openxmlformats.org/officeDocument/2006/relationships/image" Target="../media/image46.png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microsoft.com/office/2007/relationships/media" Target="../media/media10.wav"/><Relationship Id="rId24" Type="http://schemas.openxmlformats.org/officeDocument/2006/relationships/audio" Target="../media/media16.wav"/><Relationship Id="rId32" Type="http://schemas.openxmlformats.org/officeDocument/2006/relationships/image" Target="../media/image49.png"/><Relationship Id="rId5" Type="http://schemas.microsoft.com/office/2007/relationships/media" Target="../media/media7.wav"/><Relationship Id="rId15" Type="http://schemas.microsoft.com/office/2007/relationships/media" Target="../media/media12.wav"/><Relationship Id="rId23" Type="http://schemas.microsoft.com/office/2007/relationships/media" Target="../media/media16.wav"/><Relationship Id="rId28" Type="http://schemas.openxmlformats.org/officeDocument/2006/relationships/image" Target="../media/image45.png"/><Relationship Id="rId10" Type="http://schemas.openxmlformats.org/officeDocument/2006/relationships/audio" Target="../media/media9.wav"/><Relationship Id="rId19" Type="http://schemas.microsoft.com/office/2007/relationships/media" Target="../media/media14.wav"/><Relationship Id="rId31" Type="http://schemas.openxmlformats.org/officeDocument/2006/relationships/image" Target="../media/image48.gif"/><Relationship Id="rId4" Type="http://schemas.openxmlformats.org/officeDocument/2006/relationships/audio" Target="../media/media6.wav"/><Relationship Id="rId9" Type="http://schemas.microsoft.com/office/2007/relationships/media" Target="../media/media9.wav"/><Relationship Id="rId14" Type="http://schemas.openxmlformats.org/officeDocument/2006/relationships/audio" Target="../media/media11.wav"/><Relationship Id="rId22" Type="http://schemas.openxmlformats.org/officeDocument/2006/relationships/audio" Target="../media/media15.wav"/><Relationship Id="rId27" Type="http://schemas.openxmlformats.org/officeDocument/2006/relationships/slideLayout" Target="../slideLayouts/slideLayout1.xml"/><Relationship Id="rId30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0.gif"/><Relationship Id="rId4" Type="http://schemas.openxmlformats.org/officeDocument/2006/relationships/image" Target="../media/image4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microsoft.com/office/2007/relationships/media" Target="../media/media18.mp4"/><Relationship Id="rId1" Type="http://schemas.openxmlformats.org/officeDocument/2006/relationships/video" Target="NULL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31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6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73.png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5.png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9.png"/><Relationship Id="rId5" Type="http://schemas.openxmlformats.org/officeDocument/2006/relationships/image" Target="../media/image51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5" Type="http://schemas.openxmlformats.org/officeDocument/2006/relationships/image" Target="../media/image78.jp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15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4.mp3"/><Relationship Id="rId16" Type="http://schemas.openxmlformats.org/officeDocument/2006/relationships/image" Target="../media/image9.png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7" t="84704" r="12817"/>
          <a:stretch/>
        </p:blipFill>
        <p:spPr>
          <a:xfrm rot="10800000">
            <a:off x="0" y="5558551"/>
            <a:ext cx="12192000" cy="1348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7" t="34756" r="12817"/>
          <a:stretch/>
        </p:blipFill>
        <p:spPr>
          <a:xfrm>
            <a:off x="0" y="25764"/>
            <a:ext cx="12192000" cy="575140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384032" y="3256890"/>
            <a:ext cx="3696408" cy="2520280"/>
            <a:chOff x="4788024" y="3256890"/>
            <a:chExt cx="2772306" cy="25202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8" r="3406" b="67802"/>
            <a:stretch/>
          </p:blipFill>
          <p:spPr>
            <a:xfrm>
              <a:off x="4788024" y="3256890"/>
              <a:ext cx="2772306" cy="2520280"/>
            </a:xfrm>
            <a:prstGeom prst="rect">
              <a:avLst/>
            </a:prstGeom>
          </p:spPr>
        </p:pic>
        <p:sp>
          <p:nvSpPr>
            <p:cNvPr id="13" name="Freeform 12"/>
            <p:cNvSpPr/>
            <p:nvPr/>
          </p:nvSpPr>
          <p:spPr>
            <a:xfrm>
              <a:off x="5645014" y="3601616"/>
              <a:ext cx="1178708" cy="1334278"/>
            </a:xfrm>
            <a:custGeom>
              <a:avLst/>
              <a:gdLst>
                <a:gd name="connsiteX0" fmla="*/ 214610 w 1178708"/>
                <a:gd name="connsiteY0" fmla="*/ 18662 h 1334278"/>
                <a:gd name="connsiteX1" fmla="*/ 214610 w 1178708"/>
                <a:gd name="connsiteY1" fmla="*/ 18662 h 1334278"/>
                <a:gd name="connsiteX2" fmla="*/ 830431 w 1178708"/>
                <a:gd name="connsiteY2" fmla="*/ 27992 h 1334278"/>
                <a:gd name="connsiteX3" fmla="*/ 858423 w 1178708"/>
                <a:gd name="connsiteY3" fmla="*/ 18662 h 1334278"/>
                <a:gd name="connsiteX4" fmla="*/ 933068 w 1178708"/>
                <a:gd name="connsiteY4" fmla="*/ 0 h 1334278"/>
                <a:gd name="connsiteX5" fmla="*/ 979721 w 1178708"/>
                <a:gd name="connsiteY5" fmla="*/ 9331 h 1334278"/>
                <a:gd name="connsiteX6" fmla="*/ 1017043 w 1178708"/>
                <a:gd name="connsiteY6" fmla="*/ 93306 h 1334278"/>
                <a:gd name="connsiteX7" fmla="*/ 1054366 w 1178708"/>
                <a:gd name="connsiteY7" fmla="*/ 139960 h 1334278"/>
                <a:gd name="connsiteX8" fmla="*/ 1091688 w 1178708"/>
                <a:gd name="connsiteY8" fmla="*/ 223935 h 1334278"/>
                <a:gd name="connsiteX9" fmla="*/ 1101019 w 1178708"/>
                <a:gd name="connsiteY9" fmla="*/ 373225 h 1334278"/>
                <a:gd name="connsiteX10" fmla="*/ 1119680 w 1178708"/>
                <a:gd name="connsiteY10" fmla="*/ 503853 h 1334278"/>
                <a:gd name="connsiteX11" fmla="*/ 1129010 w 1178708"/>
                <a:gd name="connsiteY11" fmla="*/ 774441 h 1334278"/>
                <a:gd name="connsiteX12" fmla="*/ 1147672 w 1178708"/>
                <a:gd name="connsiteY12" fmla="*/ 830425 h 1334278"/>
                <a:gd name="connsiteX13" fmla="*/ 1166333 w 1178708"/>
                <a:gd name="connsiteY13" fmla="*/ 951723 h 1334278"/>
                <a:gd name="connsiteX14" fmla="*/ 1166333 w 1178708"/>
                <a:gd name="connsiteY14" fmla="*/ 1184988 h 1334278"/>
                <a:gd name="connsiteX15" fmla="*/ 1110349 w 1178708"/>
                <a:gd name="connsiteY15" fmla="*/ 1222311 h 1334278"/>
                <a:gd name="connsiteX16" fmla="*/ 1045035 w 1178708"/>
                <a:gd name="connsiteY16" fmla="*/ 1250302 h 1334278"/>
                <a:gd name="connsiteX17" fmla="*/ 1026374 w 1178708"/>
                <a:gd name="connsiteY17" fmla="*/ 1268964 h 1334278"/>
                <a:gd name="connsiteX18" fmla="*/ 849092 w 1178708"/>
                <a:gd name="connsiteY18" fmla="*/ 1296955 h 1334278"/>
                <a:gd name="connsiteX19" fmla="*/ 765117 w 1178708"/>
                <a:gd name="connsiteY19" fmla="*/ 1315617 h 1334278"/>
                <a:gd name="connsiteX20" fmla="*/ 699802 w 1178708"/>
                <a:gd name="connsiteY20" fmla="*/ 1324947 h 1334278"/>
                <a:gd name="connsiteX21" fmla="*/ 643819 w 1178708"/>
                <a:gd name="connsiteY21" fmla="*/ 1334278 h 1334278"/>
                <a:gd name="connsiteX22" fmla="*/ 167957 w 1178708"/>
                <a:gd name="connsiteY22" fmla="*/ 1324947 h 1334278"/>
                <a:gd name="connsiteX23" fmla="*/ 102643 w 1178708"/>
                <a:gd name="connsiteY23" fmla="*/ 1306286 h 1334278"/>
                <a:gd name="connsiteX24" fmla="*/ 37329 w 1178708"/>
                <a:gd name="connsiteY24" fmla="*/ 1287625 h 1334278"/>
                <a:gd name="connsiteX25" fmla="*/ 6 w 1178708"/>
                <a:gd name="connsiteY25" fmla="*/ 1240972 h 1334278"/>
                <a:gd name="connsiteX26" fmla="*/ 9337 w 1178708"/>
                <a:gd name="connsiteY26" fmla="*/ 466531 h 1334278"/>
                <a:gd name="connsiteX27" fmla="*/ 37329 w 1178708"/>
                <a:gd name="connsiteY27" fmla="*/ 270588 h 1334278"/>
                <a:gd name="connsiteX28" fmla="*/ 55990 w 1178708"/>
                <a:gd name="connsiteY28" fmla="*/ 167951 h 1334278"/>
                <a:gd name="connsiteX29" fmla="*/ 74651 w 1178708"/>
                <a:gd name="connsiteY29" fmla="*/ 111968 h 1334278"/>
                <a:gd name="connsiteX30" fmla="*/ 93313 w 1178708"/>
                <a:gd name="connsiteY30" fmla="*/ 93306 h 1334278"/>
                <a:gd name="connsiteX31" fmla="*/ 111974 w 1178708"/>
                <a:gd name="connsiteY31" fmla="*/ 55984 h 1334278"/>
                <a:gd name="connsiteX32" fmla="*/ 149296 w 1178708"/>
                <a:gd name="connsiteY32" fmla="*/ 37323 h 1334278"/>
                <a:gd name="connsiteX33" fmla="*/ 214610 w 1178708"/>
                <a:gd name="connsiteY33" fmla="*/ 18662 h 1334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78708" h="1334278">
                  <a:moveTo>
                    <a:pt x="214610" y="18662"/>
                  </a:moveTo>
                  <a:lnTo>
                    <a:pt x="214610" y="18662"/>
                  </a:lnTo>
                  <a:cubicBezTo>
                    <a:pt x="466072" y="74542"/>
                    <a:pt x="304545" y="45521"/>
                    <a:pt x="830431" y="27992"/>
                  </a:cubicBezTo>
                  <a:cubicBezTo>
                    <a:pt x="840261" y="27664"/>
                    <a:pt x="848934" y="21250"/>
                    <a:pt x="858423" y="18662"/>
                  </a:cubicBezTo>
                  <a:cubicBezTo>
                    <a:pt x="883167" y="11914"/>
                    <a:pt x="933068" y="0"/>
                    <a:pt x="933068" y="0"/>
                  </a:cubicBezTo>
                  <a:cubicBezTo>
                    <a:pt x="948619" y="3110"/>
                    <a:pt x="965952" y="1463"/>
                    <a:pt x="979721" y="9331"/>
                  </a:cubicBezTo>
                  <a:cubicBezTo>
                    <a:pt x="1000171" y="21017"/>
                    <a:pt x="1010836" y="83995"/>
                    <a:pt x="1017043" y="93306"/>
                  </a:cubicBezTo>
                  <a:cubicBezTo>
                    <a:pt x="1040584" y="128618"/>
                    <a:pt x="1027775" y="113369"/>
                    <a:pt x="1054366" y="139960"/>
                  </a:cubicBezTo>
                  <a:cubicBezTo>
                    <a:pt x="1076573" y="206582"/>
                    <a:pt x="1062116" y="179576"/>
                    <a:pt x="1091688" y="223935"/>
                  </a:cubicBezTo>
                  <a:cubicBezTo>
                    <a:pt x="1094798" y="273698"/>
                    <a:pt x="1097336" y="323501"/>
                    <a:pt x="1101019" y="373225"/>
                  </a:cubicBezTo>
                  <a:cubicBezTo>
                    <a:pt x="1108807" y="478359"/>
                    <a:pt x="1100181" y="445361"/>
                    <a:pt x="1119680" y="503853"/>
                  </a:cubicBezTo>
                  <a:cubicBezTo>
                    <a:pt x="1122790" y="594049"/>
                    <a:pt x="1121303" y="684521"/>
                    <a:pt x="1129010" y="774441"/>
                  </a:cubicBezTo>
                  <a:cubicBezTo>
                    <a:pt x="1130690" y="794040"/>
                    <a:pt x="1144047" y="811091"/>
                    <a:pt x="1147672" y="830425"/>
                  </a:cubicBezTo>
                  <a:cubicBezTo>
                    <a:pt x="1178600" y="995374"/>
                    <a:pt x="1140629" y="874614"/>
                    <a:pt x="1166333" y="951723"/>
                  </a:cubicBezTo>
                  <a:cubicBezTo>
                    <a:pt x="1174228" y="1022777"/>
                    <a:pt x="1189711" y="1118194"/>
                    <a:pt x="1166333" y="1184988"/>
                  </a:cubicBezTo>
                  <a:cubicBezTo>
                    <a:pt x="1158924" y="1206157"/>
                    <a:pt x="1129010" y="1209870"/>
                    <a:pt x="1110349" y="1222311"/>
                  </a:cubicBezTo>
                  <a:cubicBezTo>
                    <a:pt x="1071688" y="1248085"/>
                    <a:pt x="1093235" y="1238253"/>
                    <a:pt x="1045035" y="1250302"/>
                  </a:cubicBezTo>
                  <a:cubicBezTo>
                    <a:pt x="1038815" y="1256523"/>
                    <a:pt x="1034542" y="1265697"/>
                    <a:pt x="1026374" y="1268964"/>
                  </a:cubicBezTo>
                  <a:cubicBezTo>
                    <a:pt x="970801" y="1291194"/>
                    <a:pt x="907084" y="1291683"/>
                    <a:pt x="849092" y="1296955"/>
                  </a:cubicBezTo>
                  <a:cubicBezTo>
                    <a:pt x="815544" y="1305342"/>
                    <a:pt x="800650" y="1309695"/>
                    <a:pt x="765117" y="1315617"/>
                  </a:cubicBezTo>
                  <a:cubicBezTo>
                    <a:pt x="743424" y="1319233"/>
                    <a:pt x="721539" y="1321603"/>
                    <a:pt x="699802" y="1324947"/>
                  </a:cubicBezTo>
                  <a:cubicBezTo>
                    <a:pt x="681104" y="1327824"/>
                    <a:pt x="662480" y="1331168"/>
                    <a:pt x="643819" y="1334278"/>
                  </a:cubicBezTo>
                  <a:lnTo>
                    <a:pt x="167957" y="1324947"/>
                  </a:lnTo>
                  <a:cubicBezTo>
                    <a:pt x="151242" y="1324339"/>
                    <a:pt x="119677" y="1311153"/>
                    <a:pt x="102643" y="1306286"/>
                  </a:cubicBezTo>
                  <a:cubicBezTo>
                    <a:pt x="20605" y="1282845"/>
                    <a:pt x="104465" y="1310002"/>
                    <a:pt x="37329" y="1287625"/>
                  </a:cubicBezTo>
                  <a:cubicBezTo>
                    <a:pt x="15836" y="1273296"/>
                    <a:pt x="6" y="1271018"/>
                    <a:pt x="6" y="1240972"/>
                  </a:cubicBezTo>
                  <a:cubicBezTo>
                    <a:pt x="6" y="982806"/>
                    <a:pt x="-585" y="724506"/>
                    <a:pt x="9337" y="466531"/>
                  </a:cubicBezTo>
                  <a:cubicBezTo>
                    <a:pt x="11873" y="400602"/>
                    <a:pt x="27998" y="335902"/>
                    <a:pt x="37329" y="270588"/>
                  </a:cubicBezTo>
                  <a:cubicBezTo>
                    <a:pt x="43902" y="224580"/>
                    <a:pt x="43990" y="207950"/>
                    <a:pt x="55990" y="167951"/>
                  </a:cubicBezTo>
                  <a:cubicBezTo>
                    <a:pt x="61642" y="149110"/>
                    <a:pt x="60742" y="125877"/>
                    <a:pt x="74651" y="111968"/>
                  </a:cubicBezTo>
                  <a:cubicBezTo>
                    <a:pt x="80872" y="105747"/>
                    <a:pt x="88433" y="100626"/>
                    <a:pt x="93313" y="93306"/>
                  </a:cubicBezTo>
                  <a:cubicBezTo>
                    <a:pt x="101028" y="81733"/>
                    <a:pt x="102139" y="65819"/>
                    <a:pt x="111974" y="55984"/>
                  </a:cubicBezTo>
                  <a:cubicBezTo>
                    <a:pt x="121809" y="46149"/>
                    <a:pt x="136855" y="43543"/>
                    <a:pt x="149296" y="37323"/>
                  </a:cubicBezTo>
                  <a:lnTo>
                    <a:pt x="214610" y="18662"/>
                  </a:lnTo>
                  <a:close/>
                </a:path>
              </a:pathLst>
            </a:custGeom>
            <a:solidFill>
              <a:srgbClr val="F5F6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715143" y="3447864"/>
            <a:ext cx="3661165" cy="2520280"/>
            <a:chOff x="1286357" y="3447864"/>
            <a:chExt cx="2745874" cy="252028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287" b="67802"/>
            <a:stretch/>
          </p:blipFill>
          <p:spPr>
            <a:xfrm>
              <a:off x="1286357" y="3447864"/>
              <a:ext cx="2745874" cy="2520280"/>
            </a:xfrm>
            <a:prstGeom prst="rect">
              <a:avLst/>
            </a:prstGeom>
          </p:spPr>
        </p:pic>
        <p:sp>
          <p:nvSpPr>
            <p:cNvPr id="12" name="Freeform 11"/>
            <p:cNvSpPr/>
            <p:nvPr/>
          </p:nvSpPr>
          <p:spPr>
            <a:xfrm>
              <a:off x="2270883" y="3832954"/>
              <a:ext cx="867747" cy="1101157"/>
            </a:xfrm>
            <a:custGeom>
              <a:avLst/>
              <a:gdLst>
                <a:gd name="connsiteX0" fmla="*/ 18661 w 867747"/>
                <a:gd name="connsiteY0" fmla="*/ 466531 h 1101157"/>
                <a:gd name="connsiteX1" fmla="*/ 18661 w 867747"/>
                <a:gd name="connsiteY1" fmla="*/ 466531 h 1101157"/>
                <a:gd name="connsiteX2" fmla="*/ 46653 w 867747"/>
                <a:gd name="connsiteY2" fmla="*/ 363894 h 1101157"/>
                <a:gd name="connsiteX3" fmla="*/ 65314 w 867747"/>
                <a:gd name="connsiteY3" fmla="*/ 307911 h 1101157"/>
                <a:gd name="connsiteX4" fmla="*/ 102637 w 867747"/>
                <a:gd name="connsiteY4" fmla="*/ 186613 h 1101157"/>
                <a:gd name="connsiteX5" fmla="*/ 111968 w 867747"/>
                <a:gd name="connsiteY5" fmla="*/ 149290 h 1101157"/>
                <a:gd name="connsiteX6" fmla="*/ 158621 w 867747"/>
                <a:gd name="connsiteY6" fmla="*/ 83976 h 1101157"/>
                <a:gd name="connsiteX7" fmla="*/ 223935 w 867747"/>
                <a:gd name="connsiteY7" fmla="*/ 46653 h 1101157"/>
                <a:gd name="connsiteX8" fmla="*/ 270588 w 867747"/>
                <a:gd name="connsiteY8" fmla="*/ 27992 h 1101157"/>
                <a:gd name="connsiteX9" fmla="*/ 391886 w 867747"/>
                <a:gd name="connsiteY9" fmla="*/ 18662 h 1101157"/>
                <a:gd name="connsiteX10" fmla="*/ 438539 w 867747"/>
                <a:gd name="connsiteY10" fmla="*/ 9331 h 1101157"/>
                <a:gd name="connsiteX11" fmla="*/ 475861 w 867747"/>
                <a:gd name="connsiteY11" fmla="*/ 0 h 1101157"/>
                <a:gd name="connsiteX12" fmla="*/ 569168 w 867747"/>
                <a:gd name="connsiteY12" fmla="*/ 9331 h 1101157"/>
                <a:gd name="connsiteX13" fmla="*/ 653143 w 867747"/>
                <a:gd name="connsiteY13" fmla="*/ 46653 h 1101157"/>
                <a:gd name="connsiteX14" fmla="*/ 681135 w 867747"/>
                <a:gd name="connsiteY14" fmla="*/ 55984 h 1101157"/>
                <a:gd name="connsiteX15" fmla="*/ 709127 w 867747"/>
                <a:gd name="connsiteY15" fmla="*/ 74645 h 1101157"/>
                <a:gd name="connsiteX16" fmla="*/ 746449 w 867747"/>
                <a:gd name="connsiteY16" fmla="*/ 83976 h 1101157"/>
                <a:gd name="connsiteX17" fmla="*/ 774441 w 867747"/>
                <a:gd name="connsiteY17" fmla="*/ 93307 h 1101157"/>
                <a:gd name="connsiteX18" fmla="*/ 839755 w 867747"/>
                <a:gd name="connsiteY18" fmla="*/ 177282 h 1101157"/>
                <a:gd name="connsiteX19" fmla="*/ 867747 w 867747"/>
                <a:gd name="connsiteY19" fmla="*/ 233266 h 1101157"/>
                <a:gd name="connsiteX20" fmla="*/ 858416 w 867747"/>
                <a:gd name="connsiteY20" fmla="*/ 550507 h 1101157"/>
                <a:gd name="connsiteX21" fmla="*/ 830425 w 867747"/>
                <a:gd name="connsiteY21" fmla="*/ 634482 h 1101157"/>
                <a:gd name="connsiteX22" fmla="*/ 802433 w 867747"/>
                <a:gd name="connsiteY22" fmla="*/ 727788 h 1101157"/>
                <a:gd name="connsiteX23" fmla="*/ 793102 w 867747"/>
                <a:gd name="connsiteY23" fmla="*/ 755780 h 1101157"/>
                <a:gd name="connsiteX24" fmla="*/ 783772 w 867747"/>
                <a:gd name="connsiteY24" fmla="*/ 783772 h 1101157"/>
                <a:gd name="connsiteX25" fmla="*/ 746449 w 867747"/>
                <a:gd name="connsiteY25" fmla="*/ 830425 h 1101157"/>
                <a:gd name="connsiteX26" fmla="*/ 737119 w 867747"/>
                <a:gd name="connsiteY26" fmla="*/ 858417 h 1101157"/>
                <a:gd name="connsiteX27" fmla="*/ 718457 w 867747"/>
                <a:gd name="connsiteY27" fmla="*/ 877078 h 1101157"/>
                <a:gd name="connsiteX28" fmla="*/ 699796 w 867747"/>
                <a:gd name="connsiteY28" fmla="*/ 905070 h 1101157"/>
                <a:gd name="connsiteX29" fmla="*/ 671804 w 867747"/>
                <a:gd name="connsiteY29" fmla="*/ 942392 h 1101157"/>
                <a:gd name="connsiteX30" fmla="*/ 643812 w 867747"/>
                <a:gd name="connsiteY30" fmla="*/ 951723 h 1101157"/>
                <a:gd name="connsiteX31" fmla="*/ 606490 w 867747"/>
                <a:gd name="connsiteY31" fmla="*/ 989045 h 1101157"/>
                <a:gd name="connsiteX32" fmla="*/ 531845 w 867747"/>
                <a:gd name="connsiteY32" fmla="*/ 1017037 h 1101157"/>
                <a:gd name="connsiteX33" fmla="*/ 494523 w 867747"/>
                <a:gd name="connsiteY33" fmla="*/ 1045029 h 1101157"/>
                <a:gd name="connsiteX34" fmla="*/ 466531 w 867747"/>
                <a:gd name="connsiteY34" fmla="*/ 1063690 h 1101157"/>
                <a:gd name="connsiteX35" fmla="*/ 410547 w 867747"/>
                <a:gd name="connsiteY35" fmla="*/ 1082351 h 1101157"/>
                <a:gd name="connsiteX36" fmla="*/ 391886 w 867747"/>
                <a:gd name="connsiteY36" fmla="*/ 1101013 h 1101157"/>
                <a:gd name="connsiteX37" fmla="*/ 354563 w 867747"/>
                <a:gd name="connsiteY37" fmla="*/ 1045029 h 1101157"/>
                <a:gd name="connsiteX38" fmla="*/ 326572 w 867747"/>
                <a:gd name="connsiteY38" fmla="*/ 1017037 h 1101157"/>
                <a:gd name="connsiteX39" fmla="*/ 307910 w 867747"/>
                <a:gd name="connsiteY39" fmla="*/ 979715 h 1101157"/>
                <a:gd name="connsiteX40" fmla="*/ 261257 w 867747"/>
                <a:gd name="connsiteY40" fmla="*/ 942392 h 1101157"/>
                <a:gd name="connsiteX41" fmla="*/ 223935 w 867747"/>
                <a:gd name="connsiteY41" fmla="*/ 914400 h 1101157"/>
                <a:gd name="connsiteX42" fmla="*/ 177282 w 867747"/>
                <a:gd name="connsiteY42" fmla="*/ 867747 h 1101157"/>
                <a:gd name="connsiteX43" fmla="*/ 121298 w 867747"/>
                <a:gd name="connsiteY43" fmla="*/ 821094 h 1101157"/>
                <a:gd name="connsiteX44" fmla="*/ 83976 w 867747"/>
                <a:gd name="connsiteY44" fmla="*/ 793102 h 1101157"/>
                <a:gd name="connsiteX45" fmla="*/ 27992 w 867747"/>
                <a:gd name="connsiteY45" fmla="*/ 718458 h 1101157"/>
                <a:gd name="connsiteX46" fmla="*/ 0 w 867747"/>
                <a:gd name="connsiteY46" fmla="*/ 625151 h 1101157"/>
                <a:gd name="connsiteX47" fmla="*/ 9331 w 867747"/>
                <a:gd name="connsiteY47" fmla="*/ 335902 h 1101157"/>
                <a:gd name="connsiteX48" fmla="*/ 18661 w 867747"/>
                <a:gd name="connsiteY48" fmla="*/ 307911 h 1101157"/>
                <a:gd name="connsiteX49" fmla="*/ 46653 w 867747"/>
                <a:gd name="connsiteY49" fmla="*/ 335902 h 1101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67747" h="1101157">
                  <a:moveTo>
                    <a:pt x="18661" y="466531"/>
                  </a:moveTo>
                  <a:lnTo>
                    <a:pt x="18661" y="466531"/>
                  </a:lnTo>
                  <a:cubicBezTo>
                    <a:pt x="27992" y="432319"/>
                    <a:pt x="36647" y="397915"/>
                    <a:pt x="46653" y="363894"/>
                  </a:cubicBezTo>
                  <a:cubicBezTo>
                    <a:pt x="52203" y="345023"/>
                    <a:pt x="60543" y="326994"/>
                    <a:pt x="65314" y="307911"/>
                  </a:cubicBezTo>
                  <a:cubicBezTo>
                    <a:pt x="109621" y="130689"/>
                    <a:pt x="60356" y="313455"/>
                    <a:pt x="102637" y="186613"/>
                  </a:cubicBezTo>
                  <a:cubicBezTo>
                    <a:pt x="106692" y="174447"/>
                    <a:pt x="106916" y="161077"/>
                    <a:pt x="111968" y="149290"/>
                  </a:cubicBezTo>
                  <a:cubicBezTo>
                    <a:pt x="115942" y="140017"/>
                    <a:pt x="156229" y="86368"/>
                    <a:pt x="158621" y="83976"/>
                  </a:cubicBezTo>
                  <a:cubicBezTo>
                    <a:pt x="170629" y="71968"/>
                    <a:pt x="210763" y="52507"/>
                    <a:pt x="223935" y="46653"/>
                  </a:cubicBezTo>
                  <a:cubicBezTo>
                    <a:pt x="239240" y="39851"/>
                    <a:pt x="254067" y="30745"/>
                    <a:pt x="270588" y="27992"/>
                  </a:cubicBezTo>
                  <a:cubicBezTo>
                    <a:pt x="310588" y="21325"/>
                    <a:pt x="351453" y="21772"/>
                    <a:pt x="391886" y="18662"/>
                  </a:cubicBezTo>
                  <a:cubicBezTo>
                    <a:pt x="407437" y="15552"/>
                    <a:pt x="423058" y="12771"/>
                    <a:pt x="438539" y="9331"/>
                  </a:cubicBezTo>
                  <a:cubicBezTo>
                    <a:pt x="451057" y="6549"/>
                    <a:pt x="463037" y="0"/>
                    <a:pt x="475861" y="0"/>
                  </a:cubicBezTo>
                  <a:cubicBezTo>
                    <a:pt x="507118" y="0"/>
                    <a:pt x="538066" y="6221"/>
                    <a:pt x="569168" y="9331"/>
                  </a:cubicBezTo>
                  <a:cubicBezTo>
                    <a:pt x="613527" y="38904"/>
                    <a:pt x="586520" y="24445"/>
                    <a:pt x="653143" y="46653"/>
                  </a:cubicBezTo>
                  <a:cubicBezTo>
                    <a:pt x="662474" y="49763"/>
                    <a:pt x="672951" y="50528"/>
                    <a:pt x="681135" y="55984"/>
                  </a:cubicBezTo>
                  <a:cubicBezTo>
                    <a:pt x="690466" y="62204"/>
                    <a:pt x="698820" y="70228"/>
                    <a:pt x="709127" y="74645"/>
                  </a:cubicBezTo>
                  <a:cubicBezTo>
                    <a:pt x="720914" y="79697"/>
                    <a:pt x="734119" y="80453"/>
                    <a:pt x="746449" y="83976"/>
                  </a:cubicBezTo>
                  <a:cubicBezTo>
                    <a:pt x="755906" y="86678"/>
                    <a:pt x="765110" y="90197"/>
                    <a:pt x="774441" y="93307"/>
                  </a:cubicBezTo>
                  <a:cubicBezTo>
                    <a:pt x="818292" y="137157"/>
                    <a:pt x="795114" y="110319"/>
                    <a:pt x="839755" y="177282"/>
                  </a:cubicBezTo>
                  <a:cubicBezTo>
                    <a:pt x="863872" y="213458"/>
                    <a:pt x="854870" y="194635"/>
                    <a:pt x="867747" y="233266"/>
                  </a:cubicBezTo>
                  <a:cubicBezTo>
                    <a:pt x="864637" y="339013"/>
                    <a:pt x="866328" y="445011"/>
                    <a:pt x="858416" y="550507"/>
                  </a:cubicBezTo>
                  <a:cubicBezTo>
                    <a:pt x="857417" y="563821"/>
                    <a:pt x="835588" y="613829"/>
                    <a:pt x="830425" y="634482"/>
                  </a:cubicBezTo>
                  <a:cubicBezTo>
                    <a:pt x="816324" y="690884"/>
                    <a:pt x="825148" y="659643"/>
                    <a:pt x="802433" y="727788"/>
                  </a:cubicBezTo>
                  <a:lnTo>
                    <a:pt x="793102" y="755780"/>
                  </a:lnTo>
                  <a:cubicBezTo>
                    <a:pt x="789992" y="765111"/>
                    <a:pt x="790727" y="776818"/>
                    <a:pt x="783772" y="783772"/>
                  </a:cubicBezTo>
                  <a:cubicBezTo>
                    <a:pt x="757180" y="810362"/>
                    <a:pt x="769990" y="795113"/>
                    <a:pt x="746449" y="830425"/>
                  </a:cubicBezTo>
                  <a:cubicBezTo>
                    <a:pt x="743339" y="839756"/>
                    <a:pt x="742179" y="849983"/>
                    <a:pt x="737119" y="858417"/>
                  </a:cubicBezTo>
                  <a:cubicBezTo>
                    <a:pt x="732593" y="865960"/>
                    <a:pt x="723953" y="870209"/>
                    <a:pt x="718457" y="877078"/>
                  </a:cubicBezTo>
                  <a:cubicBezTo>
                    <a:pt x="711452" y="885835"/>
                    <a:pt x="706314" y="895945"/>
                    <a:pt x="699796" y="905070"/>
                  </a:cubicBezTo>
                  <a:cubicBezTo>
                    <a:pt x="690757" y="917724"/>
                    <a:pt x="683751" y="932437"/>
                    <a:pt x="671804" y="942392"/>
                  </a:cubicBezTo>
                  <a:cubicBezTo>
                    <a:pt x="664248" y="948688"/>
                    <a:pt x="653143" y="948613"/>
                    <a:pt x="643812" y="951723"/>
                  </a:cubicBezTo>
                  <a:cubicBezTo>
                    <a:pt x="631371" y="964164"/>
                    <a:pt x="621687" y="980180"/>
                    <a:pt x="606490" y="989045"/>
                  </a:cubicBezTo>
                  <a:cubicBezTo>
                    <a:pt x="583536" y="1002435"/>
                    <a:pt x="555613" y="1005153"/>
                    <a:pt x="531845" y="1017037"/>
                  </a:cubicBezTo>
                  <a:cubicBezTo>
                    <a:pt x="517936" y="1023992"/>
                    <a:pt x="507177" y="1035990"/>
                    <a:pt x="494523" y="1045029"/>
                  </a:cubicBezTo>
                  <a:cubicBezTo>
                    <a:pt x="485398" y="1051547"/>
                    <a:pt x="476779" y="1059136"/>
                    <a:pt x="466531" y="1063690"/>
                  </a:cubicBezTo>
                  <a:cubicBezTo>
                    <a:pt x="448556" y="1071679"/>
                    <a:pt x="410547" y="1082351"/>
                    <a:pt x="410547" y="1082351"/>
                  </a:cubicBezTo>
                  <a:cubicBezTo>
                    <a:pt x="404327" y="1088572"/>
                    <a:pt x="400512" y="1102738"/>
                    <a:pt x="391886" y="1101013"/>
                  </a:cubicBezTo>
                  <a:cubicBezTo>
                    <a:pt x="357543" y="1094145"/>
                    <a:pt x="367617" y="1064611"/>
                    <a:pt x="354563" y="1045029"/>
                  </a:cubicBezTo>
                  <a:cubicBezTo>
                    <a:pt x="347244" y="1034050"/>
                    <a:pt x="334242" y="1027774"/>
                    <a:pt x="326572" y="1017037"/>
                  </a:cubicBezTo>
                  <a:cubicBezTo>
                    <a:pt x="318487" y="1005719"/>
                    <a:pt x="315626" y="991288"/>
                    <a:pt x="307910" y="979715"/>
                  </a:cubicBezTo>
                  <a:cubicBezTo>
                    <a:pt x="296559" y="962689"/>
                    <a:pt x="277142" y="953738"/>
                    <a:pt x="261257" y="942392"/>
                  </a:cubicBezTo>
                  <a:cubicBezTo>
                    <a:pt x="248603" y="933353"/>
                    <a:pt x="235558" y="924732"/>
                    <a:pt x="223935" y="914400"/>
                  </a:cubicBezTo>
                  <a:cubicBezTo>
                    <a:pt x="207498" y="899789"/>
                    <a:pt x="195581" y="879946"/>
                    <a:pt x="177282" y="867747"/>
                  </a:cubicBezTo>
                  <a:cubicBezTo>
                    <a:pt x="115419" y="826506"/>
                    <a:pt x="184156" y="874973"/>
                    <a:pt x="121298" y="821094"/>
                  </a:cubicBezTo>
                  <a:cubicBezTo>
                    <a:pt x="109491" y="810974"/>
                    <a:pt x="95923" y="803057"/>
                    <a:pt x="83976" y="793102"/>
                  </a:cubicBezTo>
                  <a:cubicBezTo>
                    <a:pt x="63570" y="776097"/>
                    <a:pt x="34209" y="737109"/>
                    <a:pt x="27992" y="718458"/>
                  </a:cubicBezTo>
                  <a:cubicBezTo>
                    <a:pt x="5276" y="650308"/>
                    <a:pt x="14102" y="681557"/>
                    <a:pt x="0" y="625151"/>
                  </a:cubicBezTo>
                  <a:cubicBezTo>
                    <a:pt x="3110" y="528735"/>
                    <a:pt x="3666" y="432202"/>
                    <a:pt x="9331" y="335902"/>
                  </a:cubicBezTo>
                  <a:cubicBezTo>
                    <a:pt x="9909" y="326084"/>
                    <a:pt x="9331" y="311021"/>
                    <a:pt x="18661" y="307911"/>
                  </a:cubicBezTo>
                  <a:cubicBezTo>
                    <a:pt x="18662" y="307911"/>
                    <a:pt x="41987" y="331236"/>
                    <a:pt x="46653" y="335902"/>
                  </a:cubicBezTo>
                </a:path>
              </a:pathLst>
            </a:custGeom>
            <a:solidFill>
              <a:srgbClr val="6364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22738" y="3832954"/>
            <a:ext cx="1972809" cy="1944216"/>
            <a:chOff x="145051" y="404664"/>
            <a:chExt cx="2804908" cy="36856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257"/>
            <a:stretch/>
          </p:blipFill>
          <p:spPr>
            <a:xfrm>
              <a:off x="145051" y="404664"/>
              <a:ext cx="2804908" cy="3685672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863429" y="836712"/>
              <a:ext cx="1368152" cy="1440160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0" b="40550"/>
          <a:stretch/>
        </p:blipFill>
        <p:spPr>
          <a:xfrm>
            <a:off x="239350" y="5085184"/>
            <a:ext cx="11474309" cy="1772816"/>
          </a:xfrm>
          <a:prstGeom prst="rect">
            <a:avLst/>
          </a:prstGeom>
        </p:spPr>
      </p:pic>
      <p:pic>
        <p:nvPicPr>
          <p:cNvPr id="2" name="دورا اغنية دورا بالعربي  صور دورا موزو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61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31022" y="88828"/>
            <a:ext cx="4808481" cy="287570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9" name="TextBox 3"/>
          <p:cNvSpPr txBox="1"/>
          <p:nvPr/>
        </p:nvSpPr>
        <p:spPr>
          <a:xfrm>
            <a:off x="1967399" y="141684"/>
            <a:ext cx="2322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71207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خَلِّك</a:t>
            </a:r>
            <a:r>
              <a:rPr lang="ar-AE" sz="2800" b="1" dirty="0">
                <a:ln>
                  <a:solidFill>
                    <a:sysClr val="windowText" lastClr="000000"/>
                  </a:solidFill>
                </a:ln>
                <a:solidFill>
                  <a:srgbClr val="371207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 </a:t>
            </a:r>
            <a:r>
              <a:rPr lang="ar-AE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E0400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في</a:t>
            </a:r>
            <a:endParaRPr lang="ar-AE" sz="2800" b="1" dirty="0">
              <a:ln>
                <a:solidFill>
                  <a:sysClr val="windowText" lastClr="000000"/>
                </a:solidFill>
              </a:ln>
              <a:solidFill>
                <a:srgbClr val="E04008"/>
              </a:solidFill>
              <a:latin typeface="Al-Jazeera-Arabic-Bold" panose="01000500000000020006" pitchFamily="2" charset="-78"/>
              <a:cs typeface="Al-Jazeera-Arabic-Bold" panose="01000500000000020006" pitchFamily="2" charset="-78"/>
            </a:endParaRPr>
          </a:p>
          <a:p>
            <a:pPr algn="ctr" rtl="1"/>
            <a:r>
              <a:rPr lang="ar-AE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الْبيت</a:t>
            </a:r>
            <a:endParaRPr lang="ar-AE" sz="3200" b="1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Al-Jazeera-Arabic-Bold" panose="01000500000000020006" pitchFamily="2" charset="-78"/>
              <a:cs typeface="Al-Jazeera-Arabic-Bold" panose="01000500000000020006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691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47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97"/>
          <a:stretch/>
        </p:blipFill>
        <p:spPr>
          <a:xfrm>
            <a:off x="0" y="0"/>
            <a:ext cx="12192000" cy="45457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1"/>
          <a:stretch/>
        </p:blipFill>
        <p:spPr>
          <a:xfrm>
            <a:off x="0" y="898902"/>
            <a:ext cx="12192000" cy="595909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880218" y="654359"/>
            <a:ext cx="7092328" cy="6172341"/>
            <a:chOff x="4880218" y="654359"/>
            <a:chExt cx="7092328" cy="61723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88" t="79552"/>
            <a:stretch/>
          </p:blipFill>
          <p:spPr>
            <a:xfrm rot="20299772" flipH="1">
              <a:off x="4880218" y="1695081"/>
              <a:ext cx="7092328" cy="5131619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5306630" y="654359"/>
              <a:ext cx="6588763" cy="4921599"/>
              <a:chOff x="0" y="1467396"/>
              <a:chExt cx="6588763" cy="4921599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467396"/>
                <a:ext cx="4476267" cy="4921599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75523" y="3068665"/>
                <a:ext cx="3313240" cy="3135746"/>
              </a:xfrm>
              <a:prstGeom prst="rect">
                <a:avLst/>
              </a:prstGeom>
            </p:spPr>
          </p:pic>
        </p:grpSp>
      </p:grpSp>
      <p:grpSp>
        <p:nvGrpSpPr>
          <p:cNvPr id="6" name="مجموعة 5"/>
          <p:cNvGrpSpPr/>
          <p:nvPr/>
        </p:nvGrpSpPr>
        <p:grpSpPr>
          <a:xfrm>
            <a:off x="8128453" y="-819463"/>
            <a:ext cx="5155082" cy="3665329"/>
            <a:chOff x="8128453" y="-819463"/>
            <a:chExt cx="5155082" cy="3665329"/>
          </a:xfrm>
        </p:grpSpPr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354" y="-819463"/>
              <a:ext cx="3298890" cy="3665329"/>
            </a:xfrm>
            <a:prstGeom prst="rect">
              <a:avLst/>
            </a:prstGeom>
          </p:spPr>
        </p:pic>
        <p:sp>
          <p:nvSpPr>
            <p:cNvPr id="15" name="TextBox 3"/>
            <p:cNvSpPr txBox="1"/>
            <p:nvPr/>
          </p:nvSpPr>
          <p:spPr>
            <a:xfrm>
              <a:off x="8128453" y="610188"/>
              <a:ext cx="515508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5500" b="1" dirty="0" smtClean="0">
                  <a:ln>
                    <a:solidFill>
                      <a:srgbClr val="C00E00"/>
                    </a:solidFill>
                  </a:ln>
                  <a:solidFill>
                    <a:srgbClr val="FFA9A2"/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نَواتِجُ التَّعَلُّمِ</a:t>
              </a:r>
              <a:endParaRPr lang="en-US" sz="5500" b="1" dirty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sp>
        <p:nvSpPr>
          <p:cNvPr id="3" name="مستطيل 2"/>
          <p:cNvSpPr/>
          <p:nvPr/>
        </p:nvSpPr>
        <p:spPr>
          <a:xfrm>
            <a:off x="-323850" y="687225"/>
            <a:ext cx="6096000" cy="20959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>
              <a:lnSpc>
                <a:spcPct val="160000"/>
              </a:lnSpc>
              <a:spcBef>
                <a:spcPct val="0"/>
              </a:spcBef>
            </a:pPr>
            <a:r>
              <a:rPr lang="ar-AE" sz="2800" dirty="0">
                <a:latin typeface="+mj-lt"/>
                <a:ea typeface="+mj-ea"/>
                <a:cs typeface="PT Bold Heading" panose="02010400000000000000" pitchFamily="2" charset="-78"/>
              </a:rPr>
              <a:t>-يقرأ المتعلّم قراءة صحيحة في حدود (20) </a:t>
            </a:r>
          </a:p>
          <a:p>
            <a:pPr algn="ctr" rtl="1">
              <a:lnSpc>
                <a:spcPct val="160000"/>
              </a:lnSpc>
              <a:spcBef>
                <a:spcPct val="0"/>
              </a:spcBef>
            </a:pPr>
            <a:r>
              <a:rPr lang="ar-AE" sz="2800" dirty="0">
                <a:latin typeface="+mj-lt"/>
                <a:ea typeface="+mj-ea"/>
                <a:cs typeface="PT Bold Heading" panose="02010400000000000000" pitchFamily="2" charset="-78"/>
              </a:rPr>
              <a:t>كلمة في الدقيقة الواحدة على أن تكون الكلمات مشكولة شكلاً تامًّا.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-209550" y="3062109"/>
            <a:ext cx="6096000" cy="7171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>
              <a:lnSpc>
                <a:spcPct val="160000"/>
              </a:lnSpc>
              <a:spcBef>
                <a:spcPct val="0"/>
              </a:spcBef>
            </a:pPr>
            <a:r>
              <a:rPr lang="ar-AE" sz="2800" dirty="0">
                <a:latin typeface="+mj-lt"/>
                <a:ea typeface="+mj-ea"/>
                <a:cs typeface="PT Bold Heading" panose="02010400000000000000" pitchFamily="2" charset="-78"/>
              </a:rPr>
              <a:t>أقرأ الكلمات المألوفة قراءة سريعة وصحيحة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004788B4-4AF3-47A0-A1E0-E22696F07F17}"/>
              </a:ext>
            </a:extLst>
          </p:cNvPr>
          <p:cNvSpPr txBox="1">
            <a:spLocks/>
          </p:cNvSpPr>
          <p:nvPr/>
        </p:nvSpPr>
        <p:spPr>
          <a:xfrm>
            <a:off x="1952655" y="3619333"/>
            <a:ext cx="4034730" cy="2781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lnSpc>
                <a:spcPct val="160000"/>
              </a:lnSpc>
            </a:pPr>
            <a:r>
              <a:rPr lang="ar-AE" sz="2800" dirty="0" smtClean="0">
                <a:cs typeface="PT Bold Heading" panose="02010400000000000000" pitchFamily="2" charset="-78"/>
              </a:rPr>
              <a:t> </a:t>
            </a:r>
            <a:r>
              <a:rPr lang="ar-AE" sz="2800" dirty="0">
                <a:cs typeface="PT Bold Heading" panose="02010400000000000000" pitchFamily="2" charset="-78"/>
              </a:rPr>
              <a:t>يتعرّف المتعلّم معاني الكلمات والمصطلحات</a:t>
            </a:r>
          </a:p>
          <a:p>
            <a:pPr rtl="1">
              <a:lnSpc>
                <a:spcPct val="160000"/>
              </a:lnSpc>
            </a:pPr>
            <a:r>
              <a:rPr lang="ar-AE" sz="2800" dirty="0">
                <a:cs typeface="PT Bold Heading" panose="02010400000000000000" pitchFamily="2" charset="-78"/>
              </a:rPr>
              <a:t>والعبارات الواردة في نصّ</a:t>
            </a:r>
          </a:p>
        </p:txBody>
      </p:sp>
    </p:spTree>
    <p:extLst>
      <p:ext uri="{BB962C8B-B14F-4D97-AF65-F5344CB8AC3E}">
        <p14:creationId xmlns:p14="http://schemas.microsoft.com/office/powerpoint/2010/main" val="377297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7" t="23967" r="34339" b="51230"/>
          <a:stretch/>
        </p:blipFill>
        <p:spPr>
          <a:xfrm>
            <a:off x="4358138" y="304800"/>
            <a:ext cx="3492506" cy="2185368"/>
          </a:xfrm>
          <a:prstGeom prst="rect">
            <a:avLst/>
          </a:prstGeom>
        </p:spPr>
      </p:pic>
      <p:sp>
        <p:nvSpPr>
          <p:cNvPr id="16" name="Rectangle 2"/>
          <p:cNvSpPr/>
          <p:nvPr/>
        </p:nvSpPr>
        <p:spPr>
          <a:xfrm>
            <a:off x="4703591" y="1043541"/>
            <a:ext cx="29402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6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أَبي الْحَنونُ</a:t>
            </a:r>
            <a:endParaRPr lang="en-US" sz="6000" b="1" dirty="0">
              <a:ln>
                <a:solidFill>
                  <a:sysClr val="windowText" lastClr="000000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7" name="2~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1350579" y="0"/>
            <a:ext cx="609600" cy="609600"/>
          </a:xfrm>
          <a:prstGeom prst="rect">
            <a:avLst/>
          </a:prstGeom>
        </p:spPr>
      </p:pic>
      <p:sp>
        <p:nvSpPr>
          <p:cNvPr id="18" name="Rectangle 4"/>
          <p:cNvSpPr/>
          <p:nvPr/>
        </p:nvSpPr>
        <p:spPr>
          <a:xfrm>
            <a:off x="4283476" y="581876"/>
            <a:ext cx="35671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5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يا أَعْظَمَ إِنْسانٍ في</a:t>
            </a:r>
            <a:r>
              <a:rPr lang="en-US" sz="5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5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الْكَوْنِ</a:t>
            </a:r>
            <a:r>
              <a:rPr lang="en-US" sz="5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5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!</a:t>
            </a:r>
          </a:p>
        </p:txBody>
      </p:sp>
      <p:pic>
        <p:nvPicPr>
          <p:cNvPr id="19" name="3~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1287518" y="526964"/>
            <a:ext cx="609600" cy="609600"/>
          </a:xfrm>
          <a:prstGeom prst="rect">
            <a:avLst/>
          </a:prstGeom>
        </p:spPr>
      </p:pic>
      <p:sp>
        <p:nvSpPr>
          <p:cNvPr id="20" name="Rectangle 4"/>
          <p:cNvSpPr/>
          <p:nvPr/>
        </p:nvSpPr>
        <p:spPr>
          <a:xfrm>
            <a:off x="4641238" y="526964"/>
            <a:ext cx="30649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أَنْتَ مَصْدَرُ فَخْرِنا</a:t>
            </a:r>
          </a:p>
        </p:txBody>
      </p:sp>
      <p:pic>
        <p:nvPicPr>
          <p:cNvPr id="21" name="4~1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1177159" y="878603"/>
            <a:ext cx="609600" cy="609600"/>
          </a:xfrm>
          <a:prstGeom prst="rect">
            <a:avLst/>
          </a:prstGeom>
        </p:spPr>
      </p:pic>
      <p:sp>
        <p:nvSpPr>
          <p:cNvPr id="22" name="Rectangle 4"/>
          <p:cNvSpPr/>
          <p:nvPr/>
        </p:nvSpPr>
        <p:spPr>
          <a:xfrm>
            <a:off x="4320992" y="627499"/>
            <a:ext cx="36400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5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و</a:t>
            </a:r>
            <a:r>
              <a:rPr lang="ar-AE" sz="5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َعُنْوانُ</a:t>
            </a:r>
            <a:r>
              <a:rPr lang="en-US" sz="5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5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السَّعادَةِ</a:t>
            </a:r>
            <a:r>
              <a:rPr lang="en-US" sz="5000" b="1" dirty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5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في مَنْزِلِنا</a:t>
            </a:r>
          </a:p>
        </p:txBody>
      </p:sp>
      <p:pic>
        <p:nvPicPr>
          <p:cNvPr id="23" name="5~1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1697421" y="1059913"/>
            <a:ext cx="609600" cy="609600"/>
          </a:xfrm>
          <a:prstGeom prst="rect">
            <a:avLst/>
          </a:prstGeom>
        </p:spPr>
      </p:pic>
      <p:sp>
        <p:nvSpPr>
          <p:cNvPr id="24" name="Rectangle 4"/>
          <p:cNvSpPr/>
          <p:nvPr/>
        </p:nvSpPr>
        <p:spPr>
          <a:xfrm>
            <a:off x="4431354" y="668721"/>
            <a:ext cx="35296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54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تَتْعَبُ مِنْ أَجْلِنا</a:t>
            </a:r>
          </a:p>
          <a:p>
            <a:pPr algn="ctr" rtl="1"/>
            <a:r>
              <a:rPr lang="ar-AE" sz="54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لَيْلَ نَهارَ</a:t>
            </a:r>
          </a:p>
        </p:txBody>
      </p:sp>
      <p:pic>
        <p:nvPicPr>
          <p:cNvPr id="25" name="6~1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1035269" y="398738"/>
            <a:ext cx="609600" cy="609600"/>
          </a:xfrm>
          <a:prstGeom prst="rect">
            <a:avLst/>
          </a:prstGeom>
        </p:spPr>
      </p:pic>
      <p:sp>
        <p:nvSpPr>
          <p:cNvPr id="26" name="Rectangle 4"/>
          <p:cNvSpPr/>
          <p:nvPr/>
        </p:nvSpPr>
        <p:spPr>
          <a:xfrm>
            <a:off x="4334176" y="668721"/>
            <a:ext cx="36873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لِتَهْتَمَّ بي </a:t>
            </a:r>
            <a:r>
              <a:rPr lang="ar-AE" sz="48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وَ بِإِخْوَتي الصِّغارِ</a:t>
            </a:r>
            <a:endParaRPr lang="ar-AE" sz="4800" b="1" dirty="0" smtClean="0">
              <a:ln>
                <a:solidFill>
                  <a:sysClr val="windowText" lastClr="000000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7" name="7~1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1350580" y="612371"/>
            <a:ext cx="609600" cy="609600"/>
          </a:xfrm>
          <a:prstGeom prst="rect">
            <a:avLst/>
          </a:prstGeom>
        </p:spPr>
      </p:pic>
      <p:sp>
        <p:nvSpPr>
          <p:cNvPr id="30" name="Rectangle 4"/>
          <p:cNvSpPr/>
          <p:nvPr/>
        </p:nvSpPr>
        <p:spPr>
          <a:xfrm>
            <a:off x="4766919" y="518707"/>
            <a:ext cx="32109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تُحِبُّنا أَكْثَرَ مِنْ نَفْسِكَ</a:t>
            </a:r>
          </a:p>
        </p:txBody>
      </p:sp>
      <p:pic>
        <p:nvPicPr>
          <p:cNvPr id="31" name="8~1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1413642" y="2514600"/>
            <a:ext cx="609600" cy="609600"/>
          </a:xfrm>
          <a:prstGeom prst="rect">
            <a:avLst/>
          </a:prstGeom>
        </p:spPr>
      </p:pic>
      <p:sp>
        <p:nvSpPr>
          <p:cNvPr id="34" name="Rectangle 4"/>
          <p:cNvSpPr/>
          <p:nvPr/>
        </p:nvSpPr>
        <p:spPr>
          <a:xfrm>
            <a:off x="4677399" y="473750"/>
            <a:ext cx="32109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وَنَحْنُ نُحِبُّكَ جِدًّا جِدًّا</a:t>
            </a:r>
          </a:p>
        </p:txBody>
      </p:sp>
      <p:pic>
        <p:nvPicPr>
          <p:cNvPr id="35" name="9~1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1713186" y="1710266"/>
            <a:ext cx="609600" cy="609600"/>
          </a:xfrm>
          <a:prstGeom prst="rect">
            <a:avLst/>
          </a:prstGeom>
        </p:spPr>
      </p:pic>
      <p:sp>
        <p:nvSpPr>
          <p:cNvPr id="36" name="Rectangle 4"/>
          <p:cNvSpPr/>
          <p:nvPr/>
        </p:nvSpPr>
        <p:spPr>
          <a:xfrm>
            <a:off x="4622218" y="428576"/>
            <a:ext cx="32109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6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بِمِقْدارِ بُعْدِ السَّماءِ</a:t>
            </a:r>
          </a:p>
        </p:txBody>
      </p:sp>
      <p:pic>
        <p:nvPicPr>
          <p:cNvPr id="37" name="10~1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1602828" y="2353732"/>
            <a:ext cx="609600" cy="609600"/>
          </a:xfrm>
          <a:prstGeom prst="rect">
            <a:avLst/>
          </a:prstGeom>
        </p:spPr>
      </p:pic>
      <p:sp>
        <p:nvSpPr>
          <p:cNvPr id="38" name="Rectangle 4"/>
          <p:cNvSpPr/>
          <p:nvPr/>
        </p:nvSpPr>
        <p:spPr>
          <a:xfrm>
            <a:off x="4431354" y="350744"/>
            <a:ext cx="32109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6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وَعُلُوّ الْجِبالِ</a:t>
            </a:r>
          </a:p>
        </p:txBody>
      </p:sp>
      <p:pic>
        <p:nvPicPr>
          <p:cNvPr id="39" name="11~1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1870842" y="855132"/>
            <a:ext cx="609600" cy="609600"/>
          </a:xfrm>
          <a:prstGeom prst="rect">
            <a:avLst/>
          </a:prstGeom>
        </p:spPr>
      </p:pic>
      <p:sp>
        <p:nvSpPr>
          <p:cNvPr id="42" name="Rectangle 4"/>
          <p:cNvSpPr/>
          <p:nvPr/>
        </p:nvSpPr>
        <p:spPr>
          <a:xfrm>
            <a:off x="4320992" y="420970"/>
            <a:ext cx="365657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6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وَبِكَثْرَةِ مِياهِ الْبَحْرِ</a:t>
            </a:r>
          </a:p>
        </p:txBody>
      </p:sp>
      <p:pic>
        <p:nvPicPr>
          <p:cNvPr id="43" name="12~1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1476704" y="1896532"/>
            <a:ext cx="609600" cy="609600"/>
          </a:xfrm>
          <a:prstGeom prst="rect">
            <a:avLst/>
          </a:prstGeom>
        </p:spPr>
      </p:pic>
      <p:sp>
        <p:nvSpPr>
          <p:cNvPr id="44" name="Rectangle 4"/>
          <p:cNvSpPr/>
          <p:nvPr/>
        </p:nvSpPr>
        <p:spPr>
          <a:xfrm>
            <a:off x="4590686" y="481771"/>
            <a:ext cx="32109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وَ بِعَـدَدِ حَبّاتِ الرِّمالِ</a:t>
            </a:r>
          </a:p>
        </p:txBody>
      </p:sp>
      <p:pic>
        <p:nvPicPr>
          <p:cNvPr id="45" name="13~1.wav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1549728" y="3980871"/>
            <a:ext cx="609600" cy="609600"/>
          </a:xfrm>
          <a:prstGeom prst="rect">
            <a:avLst/>
          </a:prstGeom>
        </p:spPr>
      </p:pic>
      <p:pic>
        <p:nvPicPr>
          <p:cNvPr id="46" name="Picture 7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835" y="-89202"/>
            <a:ext cx="1403145" cy="1403145"/>
          </a:xfrm>
          <a:prstGeom prst="rect">
            <a:avLst/>
          </a:prstGeom>
        </p:spPr>
      </p:pic>
      <p:pic>
        <p:nvPicPr>
          <p:cNvPr id="47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835" y="1302424"/>
            <a:ext cx="1403145" cy="1403145"/>
          </a:xfrm>
          <a:prstGeom prst="rect">
            <a:avLst/>
          </a:prstGeom>
        </p:spPr>
      </p:pic>
      <p:pic>
        <p:nvPicPr>
          <p:cNvPr id="48" name="Picture 11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278" y="336435"/>
            <a:ext cx="1771071" cy="1771071"/>
          </a:xfrm>
          <a:prstGeom prst="rect">
            <a:avLst/>
          </a:prstGeom>
        </p:spPr>
      </p:pic>
      <p:pic>
        <p:nvPicPr>
          <p:cNvPr id="49" name="0.wma">
            <a:hlinkClick r:id="" action="ppaction://media"/>
          </p:cNvPr>
          <p:cNvPicPr>
            <a:picLocks noChangeAspect="1"/>
          </p:cNvPicPr>
          <p:nvPr>
            <a:vide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1999762" y="5677445"/>
            <a:ext cx="1298366" cy="1043330"/>
          </a:xfrm>
          <a:prstGeom prst="rect">
            <a:avLst/>
          </a:prstGeom>
        </p:spPr>
      </p:pic>
      <p:sp>
        <p:nvSpPr>
          <p:cNvPr id="50" name="Rectangle 2"/>
          <p:cNvSpPr/>
          <p:nvPr/>
        </p:nvSpPr>
        <p:spPr>
          <a:xfrm>
            <a:off x="4670344" y="473611"/>
            <a:ext cx="286809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6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رِسالة إلى </a:t>
            </a:r>
          </a:p>
          <a:p>
            <a:pPr algn="ctr"/>
            <a:r>
              <a:rPr lang="ar-AE" sz="6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والدي</a:t>
            </a:r>
            <a:endParaRPr lang="en-US" sz="6000" b="1" dirty="0">
              <a:ln>
                <a:solidFill>
                  <a:sysClr val="windowText" lastClr="000000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77" y="2428797"/>
            <a:ext cx="2282791" cy="1511155"/>
          </a:xfrm>
          <a:prstGeom prst="rect">
            <a:avLst/>
          </a:prstGeom>
          <a:ln w="57150">
            <a:solidFill>
              <a:schemeClr val="bg1">
                <a:lumMod val="50000"/>
              </a:schemeClr>
            </a:solidFill>
          </a:ln>
        </p:spPr>
      </p:pic>
      <p:grpSp>
        <p:nvGrpSpPr>
          <p:cNvPr id="51" name="مجموعة 50"/>
          <p:cNvGrpSpPr/>
          <p:nvPr/>
        </p:nvGrpSpPr>
        <p:grpSpPr>
          <a:xfrm>
            <a:off x="-177347" y="-838513"/>
            <a:ext cx="5155082" cy="3665329"/>
            <a:chOff x="8128453" y="-819463"/>
            <a:chExt cx="5155082" cy="3665329"/>
          </a:xfrm>
        </p:grpSpPr>
        <p:pic>
          <p:nvPicPr>
            <p:cNvPr id="52" name="Picture 6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354" y="-819463"/>
              <a:ext cx="3298890" cy="3665329"/>
            </a:xfrm>
            <a:prstGeom prst="rect">
              <a:avLst/>
            </a:prstGeom>
          </p:spPr>
        </p:pic>
        <p:sp>
          <p:nvSpPr>
            <p:cNvPr id="53" name="TextBox 3"/>
            <p:cNvSpPr txBox="1"/>
            <p:nvPr/>
          </p:nvSpPr>
          <p:spPr>
            <a:xfrm>
              <a:off x="8128453" y="514938"/>
              <a:ext cx="515508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6600" b="1" dirty="0" smtClean="0">
                  <a:ln>
                    <a:solidFill>
                      <a:srgbClr val="C00E00"/>
                    </a:solidFill>
                  </a:ln>
                  <a:solidFill>
                    <a:srgbClr val="FFA9A2"/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هَيّا نَسْتَمِعْ</a:t>
              </a:r>
              <a:endParaRPr lang="en-US" sz="6600" b="1" dirty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780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04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7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71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216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716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11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827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327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827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0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334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834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3334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29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7629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129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59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1728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228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728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50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6234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6734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7234"/>
                            </p:stCondLst>
                            <p:childTnLst>
                              <p:par>
                                <p:cTn id="9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9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1134"/>
                            </p:stCondLst>
                            <p:childTnLst>
                              <p:par>
                                <p:cTn id="9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1634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2134"/>
                            </p:stCondLst>
                            <p:childTnLst>
                              <p:par>
                                <p:cTn id="10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50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6638"/>
                            </p:stCondLst>
                            <p:childTnLst>
                              <p:par>
                                <p:cTn id="10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7138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7638"/>
                            </p:stCondLst>
                            <p:childTnLst>
                              <p:par>
                                <p:cTn id="1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39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1538"/>
                            </p:stCondLst>
                            <p:childTnLst>
                              <p:par>
                                <p:cTn id="1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2038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2538"/>
                            </p:stCondLst>
                            <p:childTnLst>
                              <p:par>
                                <p:cTn id="1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287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417"/>
                            </p:stCondLst>
                            <p:childTnLst>
                              <p:par>
                                <p:cTn id="1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5917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6417"/>
                            </p:stCondLst>
                            <p:childTnLst>
                              <p:par>
                                <p:cTn id="1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35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0016"/>
                            </p:stCondLst>
                            <p:childTnLst>
                              <p:par>
                                <p:cTn id="1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0516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301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10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2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100000">
                <p:cTn id="173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16" grpId="0"/>
      <p:bldP spid="16" grpId="1"/>
      <p:bldP spid="18" grpId="0"/>
      <p:bldP spid="18" grpId="1"/>
      <p:bldP spid="20" grpId="0"/>
      <p:bldP spid="20" grpId="1"/>
      <p:bldP spid="22" grpId="0"/>
      <p:bldP spid="22" grpId="1"/>
      <p:bldP spid="24" grpId="0"/>
      <p:bldP spid="24" grpId="1"/>
      <p:bldP spid="26" grpId="0"/>
      <p:bldP spid="26" grpId="1"/>
      <p:bldP spid="30" grpId="0"/>
      <p:bldP spid="30" grpId="1"/>
      <p:bldP spid="34" grpId="0"/>
      <p:bldP spid="34" grpId="1"/>
      <p:bldP spid="36" grpId="0"/>
      <p:bldP spid="36" grpId="1"/>
      <p:bldP spid="38" grpId="0"/>
      <p:bldP spid="38" grpId="1"/>
      <p:bldP spid="42" grpId="0"/>
      <p:bldP spid="42" grpId="1"/>
      <p:bldP spid="44" grpId="0"/>
      <p:bldP spid="44" grpId="1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7" t="23967" r="34339" b="51230"/>
          <a:stretch/>
        </p:blipFill>
        <p:spPr>
          <a:xfrm>
            <a:off x="4358138" y="304800"/>
            <a:ext cx="3492506" cy="2185368"/>
          </a:xfrm>
          <a:prstGeom prst="rect">
            <a:avLst/>
          </a:prstGeom>
        </p:spPr>
      </p:pic>
      <p:sp>
        <p:nvSpPr>
          <p:cNvPr id="16" name="Rectangle 2"/>
          <p:cNvSpPr/>
          <p:nvPr/>
        </p:nvSpPr>
        <p:spPr>
          <a:xfrm>
            <a:off x="4703591" y="1043541"/>
            <a:ext cx="29402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6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أَبي الْحَنونُ</a:t>
            </a:r>
            <a:endParaRPr lang="en-US" sz="6000" b="1" dirty="0">
              <a:ln>
                <a:solidFill>
                  <a:sysClr val="windowText" lastClr="000000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4283476" y="581876"/>
            <a:ext cx="35671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5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يا أَعْظَمَ إِنْسانٍ في</a:t>
            </a:r>
            <a:r>
              <a:rPr lang="en-US" sz="5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5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الْكَوْنِ</a:t>
            </a:r>
            <a:r>
              <a:rPr lang="en-US" sz="5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5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!</a:t>
            </a:r>
          </a:p>
        </p:txBody>
      </p:sp>
      <p:sp>
        <p:nvSpPr>
          <p:cNvPr id="20" name="Rectangle 4"/>
          <p:cNvSpPr/>
          <p:nvPr/>
        </p:nvSpPr>
        <p:spPr>
          <a:xfrm>
            <a:off x="4641238" y="526964"/>
            <a:ext cx="30649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أَنْتَ مَصْدَرُ فَخْرِنا</a:t>
            </a:r>
          </a:p>
        </p:txBody>
      </p:sp>
      <p:sp>
        <p:nvSpPr>
          <p:cNvPr id="22" name="Rectangle 4"/>
          <p:cNvSpPr/>
          <p:nvPr/>
        </p:nvSpPr>
        <p:spPr>
          <a:xfrm>
            <a:off x="4320992" y="627499"/>
            <a:ext cx="36400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5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و</a:t>
            </a:r>
            <a:r>
              <a:rPr lang="ar-AE" sz="5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َعُنْوانُ</a:t>
            </a:r>
            <a:r>
              <a:rPr lang="en-US" sz="5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5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السَّعادَةِ</a:t>
            </a:r>
            <a:r>
              <a:rPr lang="en-US" sz="5000" b="1" dirty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5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في مَنْزِلِنا</a:t>
            </a:r>
          </a:p>
        </p:txBody>
      </p:sp>
      <p:sp>
        <p:nvSpPr>
          <p:cNvPr id="24" name="Rectangle 4"/>
          <p:cNvSpPr/>
          <p:nvPr/>
        </p:nvSpPr>
        <p:spPr>
          <a:xfrm>
            <a:off x="4431354" y="668721"/>
            <a:ext cx="35296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54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تَتْعَبُ مِنْ أَجْلِنا</a:t>
            </a:r>
          </a:p>
          <a:p>
            <a:pPr algn="ctr" rtl="1"/>
            <a:r>
              <a:rPr lang="ar-AE" sz="54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لَيْلَ نَهارَ</a:t>
            </a:r>
          </a:p>
        </p:txBody>
      </p:sp>
      <p:sp>
        <p:nvSpPr>
          <p:cNvPr id="26" name="Rectangle 4"/>
          <p:cNvSpPr/>
          <p:nvPr/>
        </p:nvSpPr>
        <p:spPr>
          <a:xfrm>
            <a:off x="4334176" y="668721"/>
            <a:ext cx="36873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لِتَهْتَمَّ بي </a:t>
            </a:r>
            <a:r>
              <a:rPr lang="ar-AE" sz="48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وَ بِإِخْوَتي الصِّغارِ</a:t>
            </a:r>
            <a:endParaRPr lang="ar-AE" sz="4800" b="1" dirty="0" smtClean="0">
              <a:ln>
                <a:solidFill>
                  <a:sysClr val="windowText" lastClr="000000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0" name="Rectangle 4"/>
          <p:cNvSpPr/>
          <p:nvPr/>
        </p:nvSpPr>
        <p:spPr>
          <a:xfrm>
            <a:off x="4766919" y="518707"/>
            <a:ext cx="32109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تُحِبُّنا أَكْثَرَ مِنْ نَفْسِكَ</a:t>
            </a:r>
          </a:p>
        </p:txBody>
      </p:sp>
      <p:sp>
        <p:nvSpPr>
          <p:cNvPr id="34" name="Rectangle 4"/>
          <p:cNvSpPr/>
          <p:nvPr/>
        </p:nvSpPr>
        <p:spPr>
          <a:xfrm>
            <a:off x="4677399" y="473750"/>
            <a:ext cx="32109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وَنَحْنُ نُحِبُّكَ جِدًّا جِدًّا</a:t>
            </a:r>
          </a:p>
        </p:txBody>
      </p:sp>
      <p:sp>
        <p:nvSpPr>
          <p:cNvPr id="36" name="Rectangle 4"/>
          <p:cNvSpPr/>
          <p:nvPr/>
        </p:nvSpPr>
        <p:spPr>
          <a:xfrm>
            <a:off x="4622218" y="428576"/>
            <a:ext cx="32109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6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بِمِقْدارِ بُعْدِ السَّماءِ</a:t>
            </a:r>
          </a:p>
        </p:txBody>
      </p:sp>
      <p:sp>
        <p:nvSpPr>
          <p:cNvPr id="38" name="Rectangle 4"/>
          <p:cNvSpPr/>
          <p:nvPr/>
        </p:nvSpPr>
        <p:spPr>
          <a:xfrm>
            <a:off x="4431354" y="350744"/>
            <a:ext cx="32109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6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وَعُلُوّ الْجِبالِ</a:t>
            </a:r>
          </a:p>
        </p:txBody>
      </p:sp>
      <p:sp>
        <p:nvSpPr>
          <p:cNvPr id="42" name="Rectangle 4"/>
          <p:cNvSpPr/>
          <p:nvPr/>
        </p:nvSpPr>
        <p:spPr>
          <a:xfrm>
            <a:off x="4320992" y="420970"/>
            <a:ext cx="365657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6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وَبِكَثْرَةِ مِياهِ الْبَحْرِ</a:t>
            </a:r>
          </a:p>
        </p:txBody>
      </p:sp>
      <p:sp>
        <p:nvSpPr>
          <p:cNvPr id="44" name="Rectangle 4"/>
          <p:cNvSpPr/>
          <p:nvPr/>
        </p:nvSpPr>
        <p:spPr>
          <a:xfrm>
            <a:off x="4590686" y="481771"/>
            <a:ext cx="32109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وَ بِعَـدَدِ حَبّاتِ الرِّمالِ</a:t>
            </a:r>
          </a:p>
        </p:txBody>
      </p:sp>
      <p:pic>
        <p:nvPicPr>
          <p:cNvPr id="4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835" y="-89202"/>
            <a:ext cx="1403145" cy="1403145"/>
          </a:xfrm>
          <a:prstGeom prst="rect">
            <a:avLst/>
          </a:prstGeom>
        </p:spPr>
      </p:pic>
      <p:pic>
        <p:nvPicPr>
          <p:cNvPr id="4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835" y="1302424"/>
            <a:ext cx="1403145" cy="1403145"/>
          </a:xfrm>
          <a:prstGeom prst="rect">
            <a:avLst/>
          </a:prstGeom>
        </p:spPr>
      </p:pic>
      <p:pic>
        <p:nvPicPr>
          <p:cNvPr id="4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278" y="336435"/>
            <a:ext cx="1771071" cy="1771071"/>
          </a:xfrm>
          <a:prstGeom prst="rect">
            <a:avLst/>
          </a:prstGeom>
        </p:spPr>
      </p:pic>
      <p:sp>
        <p:nvSpPr>
          <p:cNvPr id="50" name="Rectangle 2"/>
          <p:cNvSpPr/>
          <p:nvPr/>
        </p:nvSpPr>
        <p:spPr>
          <a:xfrm>
            <a:off x="4670344" y="473611"/>
            <a:ext cx="286809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6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رِسالة إلى </a:t>
            </a:r>
          </a:p>
          <a:p>
            <a:pPr algn="ctr"/>
            <a:r>
              <a:rPr lang="ar-AE" sz="6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والدي</a:t>
            </a:r>
            <a:endParaRPr lang="en-US" sz="6000" b="1" dirty="0">
              <a:ln>
                <a:solidFill>
                  <a:sysClr val="windowText" lastClr="000000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77" y="2428797"/>
            <a:ext cx="2282791" cy="1511155"/>
          </a:xfrm>
          <a:prstGeom prst="rect">
            <a:avLst/>
          </a:prstGeom>
          <a:ln w="57150">
            <a:solidFill>
              <a:schemeClr val="bg1">
                <a:lumMod val="50000"/>
              </a:schemeClr>
            </a:solidFill>
          </a:ln>
        </p:spPr>
      </p:pic>
      <p:grpSp>
        <p:nvGrpSpPr>
          <p:cNvPr id="51" name="مجموعة 50"/>
          <p:cNvGrpSpPr/>
          <p:nvPr/>
        </p:nvGrpSpPr>
        <p:grpSpPr>
          <a:xfrm>
            <a:off x="-177347" y="-838513"/>
            <a:ext cx="5155082" cy="3665329"/>
            <a:chOff x="8128453" y="-819463"/>
            <a:chExt cx="5155082" cy="3665329"/>
          </a:xfrm>
        </p:grpSpPr>
        <p:pic>
          <p:nvPicPr>
            <p:cNvPr id="52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354" y="-819463"/>
              <a:ext cx="3298890" cy="3665329"/>
            </a:xfrm>
            <a:prstGeom prst="rect">
              <a:avLst/>
            </a:prstGeom>
          </p:spPr>
        </p:pic>
        <p:sp>
          <p:nvSpPr>
            <p:cNvPr id="53" name="TextBox 3"/>
            <p:cNvSpPr txBox="1"/>
            <p:nvPr/>
          </p:nvSpPr>
          <p:spPr>
            <a:xfrm>
              <a:off x="8128453" y="610188"/>
              <a:ext cx="51550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7200" b="1" dirty="0" smtClean="0">
                  <a:ln>
                    <a:solidFill>
                      <a:srgbClr val="C00E00"/>
                    </a:solidFill>
                  </a:ln>
                  <a:solidFill>
                    <a:srgbClr val="FFA9A2"/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هَيّا نَقْرَأُ</a:t>
              </a:r>
              <a:endParaRPr lang="en-US" sz="7200" b="1" dirty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57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8" grpId="0"/>
      <p:bldP spid="18" grpId="1"/>
      <p:bldP spid="20" grpId="0"/>
      <p:bldP spid="20" grpId="1"/>
      <p:bldP spid="22" grpId="0"/>
      <p:bldP spid="22" grpId="1"/>
      <p:bldP spid="24" grpId="0"/>
      <p:bldP spid="24" grpId="1"/>
      <p:bldP spid="26" grpId="0"/>
      <p:bldP spid="26" grpId="1"/>
      <p:bldP spid="30" grpId="0"/>
      <p:bldP spid="30" grpId="1"/>
      <p:bldP spid="34" grpId="0"/>
      <p:bldP spid="34" grpId="1"/>
      <p:bldP spid="36" grpId="0"/>
      <p:bldP spid="36" grpId="1"/>
      <p:bldP spid="38" grpId="0"/>
      <p:bldP spid="38" grpId="1"/>
      <p:bldP spid="42" grpId="0"/>
      <p:bldP spid="42" grpId="1"/>
      <p:bldP spid="44" grpId="0"/>
      <p:bldP spid="44" grpId="1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FEE89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85"/>
          <a:stretch/>
        </p:blipFill>
        <p:spPr>
          <a:xfrm>
            <a:off x="8513618" y="3131820"/>
            <a:ext cx="3678382" cy="3726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7" r="-725"/>
          <a:stretch/>
        </p:blipFill>
        <p:spPr>
          <a:xfrm>
            <a:off x="0" y="3131820"/>
            <a:ext cx="3574473" cy="37261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40" y="31529"/>
            <a:ext cx="12107917" cy="6779173"/>
          </a:xfrm>
          <a:prstGeom prst="rect">
            <a:avLst/>
          </a:prstGeom>
          <a:noFill/>
          <a:ln>
            <a:solidFill>
              <a:srgbClr val="CCA66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3"/>
          <p:cNvSpPr txBox="1"/>
          <p:nvPr/>
        </p:nvSpPr>
        <p:spPr>
          <a:xfrm>
            <a:off x="9632862" y="586"/>
            <a:ext cx="27830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37120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أولا:</a:t>
            </a:r>
          </a:p>
          <a:p>
            <a:pPr algn="ctr" rtl="1"/>
            <a:r>
              <a:rPr lang="ar-AE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37120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التَّهْيئة</a:t>
            </a:r>
            <a:endParaRPr lang="en-US" sz="3200" b="1" dirty="0">
              <a:ln>
                <a:solidFill>
                  <a:sysClr val="windowText" lastClr="000000"/>
                </a:solidFill>
              </a:ln>
              <a:solidFill>
                <a:srgbClr val="8E503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8" name="مستطيل 2">
            <a:extLst>
              <a:ext uri="{FF2B5EF4-FFF2-40B4-BE49-F238E27FC236}">
                <a16:creationId xmlns:a16="http://schemas.microsoft.com/office/drawing/2014/main" xmlns="" id="{6B4389AC-E533-431B-97F9-17EA61D0A10A}"/>
              </a:ext>
            </a:extLst>
          </p:cNvPr>
          <p:cNvSpPr/>
          <p:nvPr/>
        </p:nvSpPr>
        <p:spPr>
          <a:xfrm>
            <a:off x="-289046" y="58856"/>
            <a:ext cx="2907956" cy="2062103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</a:t>
            </a:r>
          </a:p>
          <a:p>
            <a:pPr algn="ctr" rtl="1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وضحة القايدي</a:t>
            </a:r>
          </a:p>
          <a:p>
            <a:pPr algn="ctr" rtl="1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470" y="1694688"/>
            <a:ext cx="4953148" cy="509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932" y="3157279"/>
            <a:ext cx="2395538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646" y="209550"/>
            <a:ext cx="1969943" cy="348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6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33801" y="2819400"/>
            <a:ext cx="3871046" cy="30480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70142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FEE89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85"/>
          <a:stretch/>
        </p:blipFill>
        <p:spPr>
          <a:xfrm>
            <a:off x="8513618" y="3131820"/>
            <a:ext cx="3678382" cy="37261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40" y="31529"/>
            <a:ext cx="12107917" cy="6779173"/>
          </a:xfrm>
          <a:prstGeom prst="rect">
            <a:avLst/>
          </a:prstGeom>
          <a:noFill/>
          <a:ln>
            <a:solidFill>
              <a:srgbClr val="CCA66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4" t="12142" r="4493" b="63692"/>
          <a:stretch/>
        </p:blipFill>
        <p:spPr bwMode="auto">
          <a:xfrm>
            <a:off x="8153401" y="495300"/>
            <a:ext cx="3619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" t="17942" r="41515" b="69009"/>
          <a:stretch/>
        </p:blipFill>
        <p:spPr bwMode="auto">
          <a:xfrm>
            <a:off x="1790700" y="933450"/>
            <a:ext cx="5981701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7" t="41141" r="3968" b="36627"/>
          <a:stretch/>
        </p:blipFill>
        <p:spPr bwMode="auto">
          <a:xfrm>
            <a:off x="5486401" y="2457450"/>
            <a:ext cx="357966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" t="48066" r="40793" b="32761"/>
          <a:stretch/>
        </p:blipFill>
        <p:spPr bwMode="auto">
          <a:xfrm>
            <a:off x="-15110" y="2608254"/>
            <a:ext cx="5562602" cy="151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2" t="70865" r="4335" b="5799"/>
          <a:stretch/>
        </p:blipFill>
        <p:spPr bwMode="auto">
          <a:xfrm>
            <a:off x="5029200" y="4762500"/>
            <a:ext cx="3693371" cy="183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t="75939" r="40792" b="1933"/>
          <a:stretch/>
        </p:blipFill>
        <p:spPr bwMode="auto">
          <a:xfrm>
            <a:off x="0" y="4810125"/>
            <a:ext cx="5317084" cy="174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صورة 3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225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8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" t="7630" r="1087" b="7344"/>
          <a:stretch/>
        </p:blipFill>
        <p:spPr>
          <a:xfrm rot="5400000">
            <a:off x="2646215" y="-2673927"/>
            <a:ext cx="6871857" cy="12192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19" y="215936"/>
            <a:ext cx="4627417" cy="4025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4165" y="904629"/>
            <a:ext cx="41955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400" b="1" dirty="0" smtClean="0">
                <a:ln>
                  <a:solidFill>
                    <a:srgbClr val="005000"/>
                  </a:solidFill>
                </a:ln>
                <a:solidFill>
                  <a:srgbClr val="007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هيا نختبر ما تعلمنا</a:t>
            </a:r>
          </a:p>
          <a:p>
            <a:pPr algn="ctr" rtl="1"/>
            <a:r>
              <a:rPr lang="ar-AE" sz="4400" b="1" dirty="0" smtClean="0">
                <a:ln>
                  <a:solidFill>
                    <a:srgbClr val="005000"/>
                  </a:solidFill>
                </a:ln>
                <a:solidFill>
                  <a:srgbClr val="007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يا أبطالي الصغار </a:t>
            </a:r>
            <a:endParaRPr lang="en-US" sz="4400" b="1" dirty="0">
              <a:ln>
                <a:solidFill>
                  <a:srgbClr val="005000"/>
                </a:solidFill>
              </a:ln>
              <a:solidFill>
                <a:srgbClr val="007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522629"/>
            <a:ext cx="4254376" cy="4629387"/>
          </a:xfrm>
          <a:prstGeom prst="rect">
            <a:avLst/>
          </a:prstGeom>
        </p:spPr>
      </p:pic>
      <p:pic>
        <p:nvPicPr>
          <p:cNvPr id="1026" name="Picture 2" descr="650 X 560 Png 154kb - Boots Of Dora The Explorer, Cliparts ...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1" y="2522629"/>
            <a:ext cx="5514974" cy="447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89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86 -0.00046 -0.00559 -0.00093 -0.00833 -0.00162 C -0.00989 -0.00208 -0.01132 -0.00278 -0.01289 -0.00324 C -0.01497 -0.00394 -0.01718 -0.0044 -0.01927 -0.00486 C -0.03112 -0.01389 -0.02083 -0.00764 -0.03945 -0.01134 C -0.04283 -0.01204 -0.04609 -0.01389 -0.04948 -0.01458 C -0.05833 -0.01713 -0.06718 -0.01898 -0.07604 -0.02107 L -0.14466 -0.0081 C -0.14713 -0.00764 -0.14948 -0.00625 -0.15195 -0.00486 L -0.19309 0.01782 C -0.22161 0.03356 -0.21041 0.03009 -0.22604 0.03403 C -0.23177 0.0375 -0.23776 0.04005 -0.24336 0.04398 C -0.24505 0.04491 -0.24635 0.04745 -0.24791 0.04884 C -0.25455 0.05393 -0.26132 0.05856 -0.26809 0.06343 C -0.26901 0.06412 -0.26992 0.06435 -0.27083 0.06505 C -0.27578 0.06875 -0.28059 0.07268 -0.28541 0.07639 C -0.28632 0.07708 -0.28737 0.07755 -0.28828 0.07801 C -0.29062 0.07963 -0.29309 0.08125 -0.29557 0.08287 C -0.29674 0.0838 -0.29791 0.08542 -0.29921 0.08611 C -0.30403 0.08912 -0.30898 0.09167 -0.3138 0.09421 C -0.3151 0.09491 -0.31627 0.09514 -0.31744 0.09606 C -0.32057 0.09792 -0.32356 0.10046 -0.32669 0.10255 C -0.3276 0.10301 -0.32851 0.10324 -0.32942 0.10417 C -0.33463 0.1088 -0.33958 0.11435 -0.34492 0.11875 C -0.347 0.12037 -0.34921 0.1206 -0.3513 0.12199 C -0.35937 0.12755 -0.36718 0.13403 -0.37513 0.13981 C -0.37604 0.14051 -0.37695 0.1412 -0.37786 0.14143 C -0.38151 0.14282 -0.38515 0.14352 -0.3888 0.14468 C -0.39283 0.14606 -0.39674 0.14815 -0.40078 0.14954 C -0.40559 0.15139 -0.41054 0.15278 -0.41536 0.15463 C -0.41809 0.15393 -0.42096 0.15393 -0.42356 0.15278 C -0.42552 0.15231 -0.42903 0.15301 -0.42903 0.14954 L -0.42903 0.14792 L -0.42903 0.14792 " pathEditMode="relative" ptsTypes="AAAAAAAAAAAAAAAAAAAAAAAAAAAAAAAAA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2" y="0"/>
            <a:ext cx="12199212" cy="78825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" t="3449" r="5071" b="16806"/>
          <a:stretch/>
        </p:blipFill>
        <p:spPr>
          <a:xfrm>
            <a:off x="-7212" y="0"/>
            <a:ext cx="1219921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826" y="3884630"/>
            <a:ext cx="2054869" cy="280847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297732" y="4235620"/>
            <a:ext cx="615015" cy="743684"/>
            <a:chOff x="7425803" y="1209882"/>
            <a:chExt cx="1530090" cy="1513331"/>
          </a:xfrm>
        </p:grpSpPr>
        <p:pic>
          <p:nvPicPr>
            <p:cNvPr id="1026" name="Picture 2" descr="Free Envelop Letter PNG Transparent Image Icon - Free Transparent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5804" y="1209882"/>
              <a:ext cx="1268491" cy="1268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Free Envelop Letter PNG Transparent Image Icon - Free Transparent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7402" y="1332302"/>
              <a:ext cx="1268491" cy="1268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Free Envelop Letter PNG Transparent Image Icon - Free Transparent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5803" y="1454722"/>
              <a:ext cx="1268491" cy="1268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220" y="2974435"/>
            <a:ext cx="3873195" cy="2904896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368385" y="4799693"/>
            <a:ext cx="253273" cy="238902"/>
          </a:xfrm>
          <a:prstGeom prst="ellipse">
            <a:avLst/>
          </a:prstGeom>
          <a:solidFill>
            <a:srgbClr val="FFD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4" t="53968" r="70192" b="34921"/>
          <a:stretch/>
        </p:blipFill>
        <p:spPr>
          <a:xfrm rot="10534481">
            <a:off x="5197449" y="4708915"/>
            <a:ext cx="516561" cy="4204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252" y="4580755"/>
            <a:ext cx="505188" cy="5813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42" y="4564865"/>
            <a:ext cx="505188" cy="5813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1" y="1953635"/>
            <a:ext cx="3632509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86 -0.00046 -0.00559 -0.00093 -0.00833 -0.00162 C -0.00989 -0.00208 -0.01132 -0.00278 -0.01289 -0.00324 C -0.01497 -0.00394 -0.01718 -0.0044 -0.01927 -0.00486 C -0.03112 -0.01389 -0.02083 -0.00764 -0.03945 -0.01134 C -0.04283 -0.01204 -0.04609 -0.01389 -0.04948 -0.01458 C -0.05833 -0.01713 -0.06718 -0.01898 -0.07604 -0.02107 L -0.14466 -0.0081 C -0.14713 -0.00764 -0.14948 -0.00625 -0.15195 -0.00486 L -0.19309 0.01782 C -0.22161 0.03356 -0.21041 0.03009 -0.22604 0.03403 C -0.23177 0.0375 -0.23776 0.04005 -0.24336 0.04398 C -0.24505 0.04491 -0.24635 0.04745 -0.24791 0.04884 C -0.25455 0.05393 -0.26132 0.05856 -0.26809 0.06343 C -0.26901 0.06412 -0.26992 0.06435 -0.27083 0.06505 C -0.27578 0.06875 -0.28059 0.07268 -0.28541 0.07639 C -0.28632 0.07708 -0.28737 0.07755 -0.28828 0.07801 C -0.29062 0.07963 -0.29309 0.08125 -0.29557 0.08287 C -0.29674 0.0838 -0.29791 0.08542 -0.29921 0.08611 C -0.30403 0.08912 -0.30898 0.09167 -0.3138 0.09421 C -0.3151 0.09491 -0.31627 0.09514 -0.31744 0.09606 C -0.32057 0.09792 -0.32356 0.10046 -0.32669 0.10255 C -0.3276 0.10301 -0.32851 0.10324 -0.32942 0.10417 C -0.33463 0.1088 -0.33958 0.11435 -0.34492 0.11875 C -0.347 0.12037 -0.34921 0.1206 -0.3513 0.12199 C -0.35937 0.12755 -0.36718 0.13403 -0.37513 0.13981 C -0.37604 0.14051 -0.37695 0.1412 -0.37786 0.14143 C -0.38151 0.14282 -0.38515 0.14352 -0.3888 0.14468 C -0.39283 0.14606 -0.39674 0.14815 -0.40078 0.14954 C -0.40559 0.15139 -0.41054 0.15278 -0.41536 0.15463 C -0.41809 0.15393 -0.42096 0.15393 -0.42356 0.15278 C -0.42552 0.15231 -0.42903 0.15301 -0.42903 0.14954 L -0.42903 0.14792 L -0.42903 0.14792 " pathEditMode="relative" ptsTypes="AAAAAAAAAAAAAAAAAAAAAAAAAAAAAAAAA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86 -0.00046 -0.00559 -0.00093 -0.00833 -0.00162 C -0.00989 -0.00208 -0.01132 -0.00278 -0.01289 -0.00324 C -0.01497 -0.00394 -0.01718 -0.0044 -0.01927 -0.00486 C -0.03112 -0.01389 -0.02083 -0.00764 -0.03945 -0.01134 C -0.04283 -0.01204 -0.04609 -0.01389 -0.04948 -0.01458 C -0.05833 -0.01713 -0.06718 -0.01898 -0.07604 -0.02107 L -0.14466 -0.0081 C -0.14713 -0.00764 -0.14948 -0.00625 -0.15195 -0.00486 L -0.19309 0.01782 C -0.22161 0.03356 -0.21041 0.03009 -0.22604 0.03403 C -0.23177 0.0375 -0.23776 0.04005 -0.24336 0.04398 C -0.24505 0.04491 -0.24635 0.04745 -0.24791 0.04884 C -0.25455 0.05393 -0.26132 0.05856 -0.26809 0.06343 C -0.26901 0.06412 -0.26992 0.06435 -0.27083 0.06505 C -0.27578 0.06875 -0.28059 0.07268 -0.28541 0.07639 C -0.28632 0.07708 -0.28737 0.07755 -0.28828 0.07801 C -0.29062 0.07963 -0.29309 0.08125 -0.29557 0.08287 C -0.29674 0.0838 -0.29791 0.08542 -0.29921 0.08611 C -0.30403 0.08912 -0.30898 0.09167 -0.3138 0.09421 C -0.3151 0.09491 -0.31627 0.09514 -0.31744 0.09606 C -0.32057 0.09792 -0.32356 0.10046 -0.32669 0.10255 C -0.3276 0.10301 -0.32851 0.10324 -0.32942 0.10417 C -0.33463 0.1088 -0.33958 0.11435 -0.34492 0.11875 C -0.347 0.12037 -0.34921 0.1206 -0.3513 0.12199 C -0.35937 0.12755 -0.36718 0.13403 -0.37513 0.13981 C -0.37604 0.14051 -0.37695 0.1412 -0.37786 0.14143 C -0.38151 0.14282 -0.38515 0.14352 -0.3888 0.14468 C -0.39283 0.14606 -0.39674 0.14815 -0.40078 0.14954 C -0.40559 0.15139 -0.41054 0.15278 -0.41536 0.15463 C -0.41809 0.15393 -0.42096 0.15393 -0.42356 0.15278 C -0.42552 0.15231 -0.42903 0.15301 -0.42903 0.14954 L -0.42903 0.14792 L -0.42903 0.14792 " pathEditMode="relative" ptsTypes="AAAAAAAAAAAAAAAAAAAAAAAAAAAAAAAAA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2" y="0"/>
            <a:ext cx="12199212" cy="78825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" t="3449" r="5071" b="16806"/>
          <a:stretch/>
        </p:blipFill>
        <p:spPr>
          <a:xfrm>
            <a:off x="-5074" y="0"/>
            <a:ext cx="1219921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826" y="3884630"/>
            <a:ext cx="2054869" cy="280847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85383" y="4917025"/>
            <a:ext cx="615015" cy="743684"/>
            <a:chOff x="7425803" y="1209882"/>
            <a:chExt cx="1530090" cy="1513331"/>
          </a:xfrm>
        </p:grpSpPr>
        <p:pic>
          <p:nvPicPr>
            <p:cNvPr id="1026" name="Picture 2" descr="Free Envelop Letter PNG Transparent Image Icon - Free Transparent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5804" y="1209882"/>
              <a:ext cx="1268491" cy="1268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Free Envelop Letter PNG Transparent Image Icon - Free Transparent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7402" y="1332302"/>
              <a:ext cx="1268491" cy="1268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Free Envelop Letter PNG Transparent Image Icon - Free Transparent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5803" y="1454722"/>
              <a:ext cx="1268491" cy="1268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1" y="3578066"/>
            <a:ext cx="2793802" cy="2904896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368385" y="4799693"/>
            <a:ext cx="253273" cy="238902"/>
          </a:xfrm>
          <a:prstGeom prst="ellipse">
            <a:avLst/>
          </a:prstGeom>
          <a:solidFill>
            <a:srgbClr val="FFD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4" t="53968" r="70192" b="34921"/>
          <a:stretch/>
        </p:blipFill>
        <p:spPr>
          <a:xfrm rot="10534481">
            <a:off x="5197449" y="4708915"/>
            <a:ext cx="516561" cy="4204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252" y="4580755"/>
            <a:ext cx="505188" cy="5813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42" y="4564865"/>
            <a:ext cx="505188" cy="5813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1" y="1953635"/>
            <a:ext cx="3632509" cy="46451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9407" y="4324074"/>
            <a:ext cx="2212512" cy="2432629"/>
          </a:xfrm>
          <a:prstGeom prst="rect">
            <a:avLst/>
          </a:prstGeom>
        </p:spPr>
      </p:pic>
      <p:grpSp>
        <p:nvGrpSpPr>
          <p:cNvPr id="18" name="مجموعة 17"/>
          <p:cNvGrpSpPr/>
          <p:nvPr/>
        </p:nvGrpSpPr>
        <p:grpSpPr>
          <a:xfrm>
            <a:off x="6829506" y="-786654"/>
            <a:ext cx="5364631" cy="4364720"/>
            <a:chOff x="7918903" y="-819463"/>
            <a:chExt cx="5364631" cy="4364720"/>
          </a:xfrm>
        </p:grpSpPr>
        <p:pic>
          <p:nvPicPr>
            <p:cNvPr id="22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353" y="-819463"/>
              <a:ext cx="4257181" cy="4364720"/>
            </a:xfrm>
            <a:prstGeom prst="rect">
              <a:avLst/>
            </a:prstGeom>
          </p:spPr>
        </p:pic>
        <p:sp>
          <p:nvSpPr>
            <p:cNvPr id="23" name="TextBox 3"/>
            <p:cNvSpPr txBox="1"/>
            <p:nvPr/>
          </p:nvSpPr>
          <p:spPr>
            <a:xfrm>
              <a:off x="7918903" y="572088"/>
              <a:ext cx="5155082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AE" sz="5500" b="1" dirty="0" smtClean="0">
                  <a:ln>
                    <a:solidFill>
                      <a:srgbClr val="C00E00"/>
                    </a:solidFill>
                  </a:ln>
                  <a:solidFill>
                    <a:srgbClr val="FFA9A2"/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سَرَقَ سَنْقَرُ</a:t>
              </a:r>
            </a:p>
            <a:p>
              <a:pPr algn="ctr" rtl="1"/>
              <a:r>
                <a:rPr lang="ar-AE" sz="5500" b="1" dirty="0" smtClean="0">
                  <a:ln>
                    <a:solidFill>
                      <a:srgbClr val="C00E00"/>
                    </a:solidFill>
                  </a:ln>
                  <a:solidFill>
                    <a:srgbClr val="FFA9A2"/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رسائلي</a:t>
              </a:r>
              <a:endParaRPr lang="en-US" sz="5500" b="1" dirty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206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-0.05886 0.1548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3" y="77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37865 0.1645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32" y="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49948 -0.0090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74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50"/>
          <a:stretch/>
        </p:blipFill>
        <p:spPr>
          <a:xfrm>
            <a:off x="-7212" y="-1"/>
            <a:ext cx="12199212" cy="59553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" t="3449" r="5071" b="16806"/>
          <a:stretch/>
        </p:blipFill>
        <p:spPr>
          <a:xfrm>
            <a:off x="-5074" y="0"/>
            <a:ext cx="12199212" cy="685800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368385" y="4799693"/>
            <a:ext cx="253273" cy="238902"/>
          </a:xfrm>
          <a:prstGeom prst="ellipse">
            <a:avLst/>
          </a:prstGeom>
          <a:solidFill>
            <a:srgbClr val="FFD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4" t="53968" r="70192" b="34921"/>
          <a:stretch/>
        </p:blipFill>
        <p:spPr>
          <a:xfrm rot="10534481">
            <a:off x="5197449" y="4708915"/>
            <a:ext cx="516561" cy="4204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1" y="1953635"/>
            <a:ext cx="3632509" cy="46451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" y="4363231"/>
            <a:ext cx="2212512" cy="2432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826" y="3884630"/>
            <a:ext cx="2054869" cy="280847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833105" y="4714258"/>
            <a:ext cx="615015" cy="743684"/>
            <a:chOff x="7425803" y="1209882"/>
            <a:chExt cx="1530090" cy="1513331"/>
          </a:xfrm>
        </p:grpSpPr>
        <p:pic>
          <p:nvPicPr>
            <p:cNvPr id="1026" name="Picture 2" descr="Free Envelop Letter PNG Transparent Image Icon - Free Transparent ...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5804" y="1209882"/>
              <a:ext cx="1268491" cy="1268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Free Envelop Letter PNG Transparent Image Icon - Free Transparent ...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7402" y="1332302"/>
              <a:ext cx="1268491" cy="1268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Free Envelop Letter PNG Transparent Image Icon - Free Transparent ...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5803" y="1454722"/>
              <a:ext cx="1268491" cy="1268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009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393 -0.00209 0.02552 -0.00394 0.04037 -0.00533 C 0.05834 -0.00672 0.0763 -0.00764 0.09414 -0.00857 C 0.09518 -0.00926 0.0961 -0.00996 0.09714 -0.01042 C 0.12774 -0.0213 0.15365 -0.01575 0.18841 -0.01713 C 0.19037 -0.01783 0.19232 -0.01852 0.19427 -0.01899 C 0.19805 -0.01968 0.20196 -0.01968 0.20573 -0.02061 C 0.20834 -0.0213 0.21341 -0.02408 0.21341 -0.02408 C 0.21446 -0.02524 0.21524 -0.02663 0.21641 -0.02755 C 0.22201 -0.03172 0.21875 -0.02663 0.22123 -0.03079 L 0.22123 -0.03079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393 -0.00209 0.02552 -0.00394 0.04037 -0.00533 C 0.05834 -0.00672 0.0763 -0.00764 0.09414 -0.00857 C 0.09518 -0.00926 0.0961 -0.00996 0.09714 -0.01042 C 0.12774 -0.0213 0.15365 -0.01575 0.18841 -0.01713 C 0.19037 -0.01783 0.19232 -0.01852 0.19427 -0.01899 C 0.19805 -0.01968 0.20196 -0.01968 0.20573 -0.02061 C 0.20834 -0.0213 0.21341 -0.02408 0.21341 -0.02408 C 0.21446 -0.02524 0.21524 -0.02663 0.21641 -0.02755 C 0.22201 -0.03172 0.21875 -0.02663 0.22123 -0.03079 L 0.22123 -0.03079 " pathEditMode="relative" ptsTypes="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123 -0.03056 L 0.22123 -0.03056 C 0.22774 -0.03264 0.23425 -0.03426 0.24076 -0.03681 C 0.24466 -0.03843 0.24844 -0.04167 0.25234 -0.04306 C 0.2612 -0.04607 0.27292 -0.04722 0.28229 -0.04907 C 0.28737 -0.05023 0.29232 -0.05185 0.2974 -0.05324 C 0.30221 -0.05671 0.303 -0.05787 0.30781 -0.05949 C 0.31432 -0.06157 0.32734 -0.06551 0.32734 -0.06551 C 0.32969 -0.06505 0.33203 -0.06458 0.33425 -0.06366 C 0.33555 -0.0632 0.33659 -0.06204 0.33776 -0.06157 C 0.34792 -0.05625 0.3375 -0.06227 0.34583 -0.05741 C 0.35 -0.05255 0.34792 -0.05324 0.35169 -0.05324 L 0.35169 -0.05324 " pathEditMode="relative" ptsTypes="AAAAAAAAAAA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t="17222" r="50529" b="58889"/>
          <a:stretch/>
        </p:blipFill>
        <p:spPr>
          <a:xfrm>
            <a:off x="6496050" y="1143000"/>
            <a:ext cx="2783912" cy="179577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6" t="57778" r="28807" b="20833"/>
          <a:stretch/>
        </p:blipFill>
        <p:spPr>
          <a:xfrm>
            <a:off x="6788880" y="4019482"/>
            <a:ext cx="2803110" cy="1607844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339" y="2936122"/>
            <a:ext cx="2748861" cy="3921878"/>
          </a:xfrm>
          <a:prstGeom prst="rect">
            <a:avLst/>
          </a:prstGeom>
        </p:spPr>
      </p:pic>
      <p:sp>
        <p:nvSpPr>
          <p:cNvPr id="9" name="TextBox 7"/>
          <p:cNvSpPr txBox="1"/>
          <p:nvPr/>
        </p:nvSpPr>
        <p:spPr>
          <a:xfrm>
            <a:off x="5105400" y="64353"/>
            <a:ext cx="7101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5400" b="1" dirty="0" smtClean="0">
                <a:ln>
                  <a:solidFill>
                    <a:srgbClr val="197E3F"/>
                  </a:solidFill>
                </a:ln>
                <a:solidFill>
                  <a:srgbClr val="58B446"/>
                </a:solidFill>
                <a:latin typeface="Dubai" panose="020B0503030403030204" pitchFamily="34" charset="-78"/>
                <a:cs typeface="Akhbar MT" pitchFamily="2" charset="-78"/>
              </a:rPr>
              <a:t>ضَعْ الرِّسالة في الصَّنْدوق الْمُناسِب :</a:t>
            </a:r>
            <a:endParaRPr lang="en-US" sz="5400" b="1" dirty="0">
              <a:ln>
                <a:solidFill>
                  <a:srgbClr val="197E3F"/>
                </a:solidFill>
              </a:ln>
              <a:solidFill>
                <a:srgbClr val="58B446"/>
              </a:solidFill>
              <a:latin typeface="Dubai" panose="020B0503030403030204" pitchFamily="34" charset="-78"/>
              <a:cs typeface="Akhbar MT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A7C6E7"/>
              </a:clrFrom>
              <a:clrTo>
                <a:srgbClr val="A7C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9" r="7989"/>
          <a:stretch/>
        </p:blipFill>
        <p:spPr bwMode="auto">
          <a:xfrm flipH="1">
            <a:off x="0" y="968633"/>
            <a:ext cx="3886200" cy="594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3065258" y="1621988"/>
            <a:ext cx="3810659" cy="5078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AE" sz="5400" b="1" dirty="0" smtClean="0"/>
              <a:t>اشْتَرَيْتُ كتاباً </a:t>
            </a:r>
          </a:p>
          <a:p>
            <a:pPr algn="ctr">
              <a:lnSpc>
                <a:spcPct val="150000"/>
              </a:lnSpc>
            </a:pPr>
            <a:r>
              <a:rPr lang="ar-AE" sz="5400" b="1" dirty="0" smtClean="0"/>
              <a:t> مِنَ الْمَكْتَبةِ </a:t>
            </a:r>
          </a:p>
          <a:p>
            <a:pPr algn="ctr">
              <a:lnSpc>
                <a:spcPct val="150000"/>
              </a:lnSpc>
            </a:pPr>
            <a:r>
              <a:rPr lang="ar-AE" sz="5400" b="1" dirty="0" smtClean="0"/>
              <a:t>بـِ...........</a:t>
            </a:r>
          </a:p>
          <a:p>
            <a:pPr algn="ctr">
              <a:lnSpc>
                <a:spcPct val="150000"/>
              </a:lnSpc>
            </a:pPr>
            <a:r>
              <a:rPr lang="ar-AE" sz="5400" b="1" dirty="0" smtClean="0"/>
              <a:t>( لَيْلى و الذَّئب )</a:t>
            </a:r>
            <a:endParaRPr lang="ar-AE" sz="5400" b="1" dirty="0"/>
          </a:p>
        </p:txBody>
      </p:sp>
      <p:sp>
        <p:nvSpPr>
          <p:cNvPr id="13" name="TextBox 7"/>
          <p:cNvSpPr txBox="1"/>
          <p:nvPr/>
        </p:nvSpPr>
        <p:spPr>
          <a:xfrm>
            <a:off x="3170366" y="4303842"/>
            <a:ext cx="25336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6600" b="1" dirty="0" smtClean="0">
                <a:ln>
                  <a:solidFill>
                    <a:srgbClr val="197E3F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Akhbar MT" pitchFamily="2" charset="-78"/>
              </a:rPr>
              <a:t>عِنْوانِ</a:t>
            </a:r>
            <a:endParaRPr lang="en-US" sz="6600" b="1" dirty="0">
              <a:ln>
                <a:solidFill>
                  <a:srgbClr val="197E3F"/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Akhbar MT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4" t="17222" r="7350" b="58611"/>
          <a:stretch/>
        </p:blipFill>
        <p:spPr>
          <a:xfrm>
            <a:off x="9465083" y="1143000"/>
            <a:ext cx="2803110" cy="1816653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975409"/>
            <a:ext cx="846266" cy="72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1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-0.66407 0.1527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03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FEE89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85"/>
          <a:stretch/>
        </p:blipFill>
        <p:spPr>
          <a:xfrm>
            <a:off x="8513618" y="3131820"/>
            <a:ext cx="3678382" cy="3726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7" r="-725"/>
          <a:stretch/>
        </p:blipFill>
        <p:spPr>
          <a:xfrm>
            <a:off x="0" y="3131820"/>
            <a:ext cx="3574473" cy="37261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40" y="31529"/>
            <a:ext cx="12107917" cy="6779173"/>
          </a:xfrm>
          <a:prstGeom prst="rect">
            <a:avLst/>
          </a:prstGeom>
          <a:noFill/>
          <a:ln>
            <a:solidFill>
              <a:srgbClr val="CCA66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3"/>
          <p:cNvSpPr txBox="1"/>
          <p:nvPr/>
        </p:nvSpPr>
        <p:spPr>
          <a:xfrm>
            <a:off x="9632862" y="-285164"/>
            <a:ext cx="27830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7200" b="1" dirty="0">
                <a:ln>
                  <a:solidFill>
                    <a:sysClr val="windowText" lastClr="000000"/>
                  </a:solidFill>
                </a:ln>
                <a:solidFill>
                  <a:srgbClr val="37120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سير</a:t>
            </a:r>
          </a:p>
          <a:p>
            <a:pPr algn="ctr" rtl="1"/>
            <a:r>
              <a:rPr lang="ar-AE" sz="7200" b="1" dirty="0">
                <a:ln>
                  <a:solidFill>
                    <a:sysClr val="windowText" lastClr="000000"/>
                  </a:solidFill>
                </a:ln>
                <a:solidFill>
                  <a:srgbClr val="E04008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الحصة</a:t>
            </a:r>
          </a:p>
          <a:p>
            <a:pPr algn="ctr" rtl="1"/>
            <a:r>
              <a:rPr lang="ar-AE" sz="32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(التعلم عن بعد)</a:t>
            </a:r>
          </a:p>
          <a:p>
            <a:pPr algn="ctr" rtl="1"/>
            <a:endParaRPr lang="ar-AE" sz="3200" b="1" dirty="0" smtClean="0">
              <a:ln>
                <a:solidFill>
                  <a:sysClr val="windowText" lastClr="000000"/>
                </a:solidFill>
              </a:ln>
              <a:solidFill>
                <a:srgbClr val="8E503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algn="ctr" rtl="1"/>
            <a:r>
              <a:rPr lang="ar-AE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8E5034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(الوحدة الأولى)</a:t>
            </a:r>
            <a:endParaRPr lang="en-US" sz="3200" b="1" dirty="0">
              <a:ln>
                <a:solidFill>
                  <a:sysClr val="windowText" lastClr="000000"/>
                </a:solidFill>
              </a:ln>
              <a:solidFill>
                <a:srgbClr val="8E5034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8" name="مستطيل 2">
            <a:extLst>
              <a:ext uri="{FF2B5EF4-FFF2-40B4-BE49-F238E27FC236}">
                <a16:creationId xmlns="" xmlns:a16="http://schemas.microsoft.com/office/drawing/2014/main" id="{6B4389AC-E533-431B-97F9-17EA61D0A10A}"/>
              </a:ext>
            </a:extLst>
          </p:cNvPr>
          <p:cNvSpPr/>
          <p:nvPr/>
        </p:nvSpPr>
        <p:spPr>
          <a:xfrm>
            <a:off x="-289046" y="58856"/>
            <a:ext cx="2907956" cy="2062103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</a:t>
            </a:r>
          </a:p>
          <a:p>
            <a:pPr algn="ctr" rtl="1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وضحة القايدي</a:t>
            </a:r>
          </a:p>
          <a:p>
            <a:pPr algn="ctr" rtl="1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  <p:pic>
        <p:nvPicPr>
          <p:cNvPr id="20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0"/>
          <a:stretch/>
        </p:blipFill>
        <p:spPr>
          <a:xfrm>
            <a:off x="2293343" y="401960"/>
            <a:ext cx="6825791" cy="5920012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1280077" y="-98216"/>
            <a:ext cx="8614080" cy="6883813"/>
            <a:chOff x="1280077" y="-98216"/>
            <a:chExt cx="8614080" cy="688381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5707" y="-98216"/>
              <a:ext cx="3777155" cy="3411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03831" y="4495275"/>
              <a:ext cx="2419962" cy="2290322"/>
            </a:xfrm>
            <a:prstGeom prst="rect">
              <a:avLst/>
            </a:prstGeom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9302" y="4447915"/>
              <a:ext cx="1752071" cy="2337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077" y="1917872"/>
              <a:ext cx="2677665" cy="2604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6302" y="2267635"/>
              <a:ext cx="1397855" cy="1397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TextBox 2"/>
          <p:cNvSpPr txBox="1"/>
          <p:nvPr/>
        </p:nvSpPr>
        <p:spPr>
          <a:xfrm>
            <a:off x="3957742" y="2542639"/>
            <a:ext cx="2980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السلام </a:t>
            </a:r>
            <a:r>
              <a:rPr lang="ar-AE" sz="36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الوطني</a:t>
            </a:r>
            <a:endParaRPr lang="en-US" sz="3600" b="1" dirty="0">
              <a:ln>
                <a:solidFill>
                  <a:sysClr val="windowText" lastClr="000000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2" name="TextBox 9">
            <a:extLst>
              <a:ext uri="{FF2B5EF4-FFF2-40B4-BE49-F238E27FC236}">
                <a16:creationId xmlns="" xmlns:a16="http://schemas.microsoft.com/office/drawing/2014/main" id="{B6916A3B-C29A-473C-B4A6-26F077759BB1}"/>
              </a:ext>
            </a:extLst>
          </p:cNvPr>
          <p:cNvSpPr txBox="1"/>
          <p:nvPr/>
        </p:nvSpPr>
        <p:spPr>
          <a:xfrm>
            <a:off x="5135832" y="3124998"/>
            <a:ext cx="3446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القواعد و القوانين </a:t>
            </a:r>
            <a:r>
              <a:rPr lang="ar-AE" sz="36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endParaRPr lang="en-US" sz="3600" b="1" dirty="0">
              <a:ln>
                <a:solidFill>
                  <a:sysClr val="windowText" lastClr="000000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3" name="TextBox 11">
            <a:extLst>
              <a:ext uri="{FF2B5EF4-FFF2-40B4-BE49-F238E27FC236}">
                <a16:creationId xmlns="" xmlns:a16="http://schemas.microsoft.com/office/drawing/2014/main" id="{A8D1CFCF-30DD-4657-B4F4-4BD31D78884F}"/>
              </a:ext>
            </a:extLst>
          </p:cNvPr>
          <p:cNvSpPr txBox="1"/>
          <p:nvPr/>
        </p:nvSpPr>
        <p:spPr>
          <a:xfrm>
            <a:off x="3352801" y="3744157"/>
            <a:ext cx="4696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0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رسالة إلى والدي </a:t>
            </a:r>
          </a:p>
          <a:p>
            <a:pPr algn="ctr" rtl="1"/>
            <a:r>
              <a:rPr lang="ar-AE" sz="24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( قراءة </a:t>
            </a:r>
            <a:r>
              <a:rPr lang="ar-AE" sz="2400" b="1" dirty="0" smtClean="0">
                <a:ln>
                  <a:solidFill>
                    <a:sysClr val="windowText" lastClr="000000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القصة + رحلة مع كلمة عنوان)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663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1" grpId="0"/>
      <p:bldP spid="32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6" t="57778" r="28807" b="20833"/>
          <a:stretch/>
        </p:blipFill>
        <p:spPr>
          <a:xfrm>
            <a:off x="6788880" y="4019482"/>
            <a:ext cx="2803110" cy="1607844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339" y="2936122"/>
            <a:ext cx="2748861" cy="3921878"/>
          </a:xfrm>
          <a:prstGeom prst="rect">
            <a:avLst/>
          </a:prstGeom>
        </p:spPr>
      </p:pic>
      <p:sp>
        <p:nvSpPr>
          <p:cNvPr id="9" name="TextBox 7"/>
          <p:cNvSpPr txBox="1"/>
          <p:nvPr/>
        </p:nvSpPr>
        <p:spPr>
          <a:xfrm>
            <a:off x="5105400" y="64353"/>
            <a:ext cx="7101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5400" b="1" dirty="0" smtClean="0">
                <a:ln>
                  <a:solidFill>
                    <a:srgbClr val="197E3F"/>
                  </a:solidFill>
                </a:ln>
                <a:solidFill>
                  <a:srgbClr val="58B446"/>
                </a:solidFill>
                <a:latin typeface="Dubai" panose="020B0503030403030204" pitchFamily="34" charset="-78"/>
                <a:cs typeface="Akhbar MT" pitchFamily="2" charset="-78"/>
              </a:rPr>
              <a:t>ضَعْ الرِّسالة في الصَّنْدوق الْمُناسِب :</a:t>
            </a:r>
            <a:endParaRPr lang="en-US" sz="5400" b="1" dirty="0">
              <a:ln>
                <a:solidFill>
                  <a:srgbClr val="197E3F"/>
                </a:solidFill>
              </a:ln>
              <a:solidFill>
                <a:srgbClr val="58B446"/>
              </a:solidFill>
              <a:latin typeface="Dubai" panose="020B0503030403030204" pitchFamily="34" charset="-78"/>
              <a:cs typeface="Akhbar MT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A7C6E7"/>
              </a:clrFrom>
              <a:clrTo>
                <a:srgbClr val="A7C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9" r="7989"/>
          <a:stretch/>
        </p:blipFill>
        <p:spPr bwMode="auto">
          <a:xfrm flipH="1">
            <a:off x="0" y="968633"/>
            <a:ext cx="3886200" cy="594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3820272" y="1621988"/>
            <a:ext cx="2300630" cy="3831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AE" sz="5400" b="1" dirty="0" smtClean="0"/>
              <a:t>اكْتُبْ لي </a:t>
            </a:r>
          </a:p>
          <a:p>
            <a:pPr algn="ctr">
              <a:lnSpc>
                <a:spcPct val="150000"/>
              </a:lnSpc>
            </a:pPr>
            <a:r>
              <a:rPr lang="ar-AE" sz="5400" b="1" dirty="0" smtClean="0"/>
              <a:t>...........</a:t>
            </a:r>
          </a:p>
          <a:p>
            <a:pPr algn="ctr">
              <a:lnSpc>
                <a:spcPct val="150000"/>
              </a:lnSpc>
            </a:pPr>
            <a:r>
              <a:rPr lang="ar-AE" sz="5400" b="1" dirty="0" smtClean="0"/>
              <a:t>مَنْزِلِكَ </a:t>
            </a:r>
            <a:endParaRPr lang="ar-AE" sz="5400" b="1" dirty="0"/>
          </a:p>
        </p:txBody>
      </p:sp>
      <p:sp>
        <p:nvSpPr>
          <p:cNvPr id="13" name="TextBox 7"/>
          <p:cNvSpPr txBox="1"/>
          <p:nvPr/>
        </p:nvSpPr>
        <p:spPr>
          <a:xfrm>
            <a:off x="3303716" y="3084642"/>
            <a:ext cx="25336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6600" b="1" dirty="0" smtClean="0">
                <a:ln>
                  <a:solidFill>
                    <a:srgbClr val="197E3F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Akhbar MT" pitchFamily="2" charset="-78"/>
              </a:rPr>
              <a:t>عُِنْوانِ</a:t>
            </a:r>
            <a:endParaRPr lang="en-US" sz="6600" b="1" dirty="0">
              <a:ln>
                <a:solidFill>
                  <a:srgbClr val="197E3F"/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Akhbar MT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4" t="17222" r="7350" b="58611"/>
          <a:stretch/>
        </p:blipFill>
        <p:spPr>
          <a:xfrm>
            <a:off x="9465083" y="1143000"/>
            <a:ext cx="2803110" cy="1816653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880159"/>
            <a:ext cx="846266" cy="729691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t="17222" r="76981" b="58889"/>
          <a:stretch/>
        </p:blipFill>
        <p:spPr>
          <a:xfrm rot="163273" flipH="1">
            <a:off x="2520451" y="2558604"/>
            <a:ext cx="785426" cy="730141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t="17222" r="50529" b="58889"/>
          <a:stretch/>
        </p:blipFill>
        <p:spPr>
          <a:xfrm>
            <a:off x="6496050" y="1143000"/>
            <a:ext cx="2783912" cy="179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8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44375 0.1555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87" y="777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339" y="2936122"/>
            <a:ext cx="2748861" cy="3921878"/>
          </a:xfrm>
          <a:prstGeom prst="rect">
            <a:avLst/>
          </a:prstGeom>
        </p:spPr>
      </p:pic>
      <p:sp>
        <p:nvSpPr>
          <p:cNvPr id="9" name="TextBox 7"/>
          <p:cNvSpPr txBox="1"/>
          <p:nvPr/>
        </p:nvSpPr>
        <p:spPr>
          <a:xfrm>
            <a:off x="5105400" y="64353"/>
            <a:ext cx="7101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5400" b="1" dirty="0" smtClean="0">
                <a:ln>
                  <a:solidFill>
                    <a:srgbClr val="197E3F"/>
                  </a:solidFill>
                </a:ln>
                <a:solidFill>
                  <a:srgbClr val="58B446"/>
                </a:solidFill>
                <a:latin typeface="Dubai" panose="020B0503030403030204" pitchFamily="34" charset="-78"/>
                <a:cs typeface="Akhbar MT" pitchFamily="2" charset="-78"/>
              </a:rPr>
              <a:t>ضَعْ الرِّسالة في الصَّنْدوق الْمُناسِب :</a:t>
            </a:r>
            <a:endParaRPr lang="en-US" sz="5400" b="1" dirty="0">
              <a:ln>
                <a:solidFill>
                  <a:srgbClr val="197E3F"/>
                </a:solidFill>
              </a:ln>
              <a:solidFill>
                <a:srgbClr val="58B446"/>
              </a:solidFill>
              <a:latin typeface="Dubai" panose="020B0503030403030204" pitchFamily="34" charset="-78"/>
              <a:cs typeface="Akhbar MT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A7C6E7"/>
              </a:clrFrom>
              <a:clrTo>
                <a:srgbClr val="A7C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9" r="7989"/>
          <a:stretch/>
        </p:blipFill>
        <p:spPr bwMode="auto">
          <a:xfrm flipH="1">
            <a:off x="0" y="968633"/>
            <a:ext cx="3886200" cy="594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973890" y="1621988"/>
            <a:ext cx="3993401" cy="5078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AE" sz="5400" b="1" dirty="0" smtClean="0"/>
              <a:t>كتَبتُ مقالا في</a:t>
            </a:r>
          </a:p>
          <a:p>
            <a:pPr algn="ctr">
              <a:lnSpc>
                <a:spcPct val="150000"/>
              </a:lnSpc>
            </a:pPr>
            <a:r>
              <a:rPr lang="ar-AE" sz="5400" b="1" dirty="0" smtClean="0"/>
              <a:t>مَجَلَّةٍ </a:t>
            </a:r>
          </a:p>
          <a:p>
            <a:pPr algn="ctr">
              <a:lnSpc>
                <a:spcPct val="150000"/>
              </a:lnSpc>
            </a:pPr>
            <a:r>
              <a:rPr lang="ar-AE" sz="5400" b="1" dirty="0" smtClean="0"/>
              <a:t>بِـ..........</a:t>
            </a:r>
          </a:p>
          <a:p>
            <a:pPr algn="ctr">
              <a:lnSpc>
                <a:spcPct val="150000"/>
              </a:lnSpc>
            </a:pPr>
            <a:r>
              <a:rPr lang="ar-AE" sz="5400" b="1" dirty="0" smtClean="0"/>
              <a:t>كَيْفَ تُنَمّي نَفْسَكَ.</a:t>
            </a:r>
            <a:endParaRPr lang="ar-AE" sz="5400" b="1" dirty="0"/>
          </a:p>
        </p:txBody>
      </p:sp>
      <p:sp>
        <p:nvSpPr>
          <p:cNvPr id="13" name="TextBox 7"/>
          <p:cNvSpPr txBox="1"/>
          <p:nvPr/>
        </p:nvSpPr>
        <p:spPr>
          <a:xfrm>
            <a:off x="3056066" y="4360992"/>
            <a:ext cx="25336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6600" b="1" dirty="0" smtClean="0">
                <a:ln>
                  <a:solidFill>
                    <a:srgbClr val="197E3F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Akhbar MT" pitchFamily="2" charset="-78"/>
              </a:rPr>
              <a:t>عُِنْوانِ</a:t>
            </a:r>
            <a:endParaRPr lang="en-US" sz="6600" b="1" dirty="0">
              <a:ln>
                <a:solidFill>
                  <a:srgbClr val="197E3F"/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Akhbar MT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4" t="17222" r="7350" b="58611"/>
          <a:stretch/>
        </p:blipFill>
        <p:spPr>
          <a:xfrm>
            <a:off x="9465083" y="1143000"/>
            <a:ext cx="2803110" cy="1816653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823009"/>
            <a:ext cx="846266" cy="729691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t="17222" r="76981" b="58889"/>
          <a:stretch/>
        </p:blipFill>
        <p:spPr>
          <a:xfrm rot="163273" flipH="1">
            <a:off x="2520451" y="2425254"/>
            <a:ext cx="785426" cy="730141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t="17222" r="50529" b="58889"/>
          <a:stretch/>
        </p:blipFill>
        <p:spPr>
          <a:xfrm>
            <a:off x="6496050" y="1143000"/>
            <a:ext cx="2783912" cy="179577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6" t="57778" r="28807" b="20833"/>
          <a:stretch/>
        </p:blipFill>
        <p:spPr>
          <a:xfrm>
            <a:off x="6788880" y="4019482"/>
            <a:ext cx="2803110" cy="1607844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6" t="57778" r="54828" b="20833"/>
          <a:stretch/>
        </p:blipFill>
        <p:spPr>
          <a:xfrm flipH="1">
            <a:off x="2480470" y="3022236"/>
            <a:ext cx="865388" cy="62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4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0.43281 -0.1972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1" y="-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FEE89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545"/>
          <a:stretch/>
        </p:blipFill>
        <p:spPr>
          <a:xfrm>
            <a:off x="11033026" y="2761293"/>
            <a:ext cx="1158971" cy="4112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6" r="-725"/>
          <a:stretch/>
        </p:blipFill>
        <p:spPr>
          <a:xfrm>
            <a:off x="-13282" y="3154656"/>
            <a:ext cx="2285319" cy="37261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40" y="31529"/>
            <a:ext cx="12107917" cy="6779173"/>
          </a:xfrm>
          <a:prstGeom prst="rect">
            <a:avLst/>
          </a:prstGeom>
          <a:noFill/>
          <a:ln>
            <a:solidFill>
              <a:srgbClr val="CCA66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040" y="191745"/>
            <a:ext cx="12107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400" b="1" dirty="0" smtClean="0">
                <a:ln>
                  <a:solidFill>
                    <a:srgbClr val="197E3F"/>
                  </a:solidFill>
                </a:ln>
                <a:solidFill>
                  <a:srgbClr val="58B44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رِحْلَتي مَعَ كَلِمَةِ : ( عُنْوان )</a:t>
            </a:r>
            <a:endParaRPr lang="en-US" sz="4400" b="1" dirty="0">
              <a:ln>
                <a:solidFill>
                  <a:srgbClr val="197E3F"/>
                </a:solidFill>
              </a:ln>
              <a:solidFill>
                <a:srgbClr val="58B446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9181" y="1079314"/>
            <a:ext cx="9717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0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صل بَيْنَ الْجُمْلَةِ وَالصورَةِ الَّتي تناسبها :</a:t>
            </a:r>
            <a:endParaRPr lang="en-US" sz="4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5" name="تصفي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3474" y="-965847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10974" t="23916" r="64391" b="49110"/>
          <a:stretch/>
        </p:blipFill>
        <p:spPr>
          <a:xfrm>
            <a:off x="2068414" y="1877520"/>
            <a:ext cx="2365313" cy="14568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11042" t="56419" r="64463" b="16807"/>
          <a:stretch/>
        </p:blipFill>
        <p:spPr>
          <a:xfrm>
            <a:off x="2068413" y="5086576"/>
            <a:ext cx="2352001" cy="14460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11053" t="64508" r="64313" b="8414"/>
          <a:stretch/>
        </p:blipFill>
        <p:spPr>
          <a:xfrm>
            <a:off x="2068413" y="3479461"/>
            <a:ext cx="2365313" cy="1462395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H="1">
            <a:off x="4420414" y="2605948"/>
            <a:ext cx="1637486" cy="320365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390732" y="2435055"/>
            <a:ext cx="2387542" cy="1413045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9" idx="3"/>
          </p:cNvCxnSpPr>
          <p:nvPr/>
        </p:nvCxnSpPr>
        <p:spPr>
          <a:xfrm>
            <a:off x="4433726" y="4210659"/>
            <a:ext cx="1414624" cy="731197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39326" y="2008684"/>
            <a:ext cx="60731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AE" sz="3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عُنْوانُ الْكِتابِ مَكْتوبٌ عَلى الْغِلافِ.</a:t>
            </a:r>
          </a:p>
          <a:p>
            <a:pPr marL="571500" indent="-571500" algn="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AE" sz="3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هَلْ فَكَّرْتَ في عُنْوانٍ لِمَقالِكَ؟ </a:t>
            </a:r>
          </a:p>
          <a:p>
            <a:pPr marL="571500" indent="-5715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AE" sz="3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أرجو أنْ تُعْطِيَني عُنْوانَ بَيْتِكُمْ حتى أوصل لَكَ الْهَدِيَّةَ.</a:t>
            </a:r>
            <a:endParaRPr lang="en-US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32" name="تصفي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5874" y="-813447"/>
            <a:ext cx="609600" cy="609600"/>
          </a:xfrm>
          <a:prstGeom prst="rect">
            <a:avLst/>
          </a:prstGeom>
        </p:spPr>
      </p:pic>
      <p:pic>
        <p:nvPicPr>
          <p:cNvPr id="33" name="تصفي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8274" y="-661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8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8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84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8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FEE89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85"/>
          <a:stretch/>
        </p:blipFill>
        <p:spPr>
          <a:xfrm>
            <a:off x="8513618" y="3131820"/>
            <a:ext cx="3678382" cy="3726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7" r="-725"/>
          <a:stretch/>
        </p:blipFill>
        <p:spPr>
          <a:xfrm>
            <a:off x="0" y="3131820"/>
            <a:ext cx="3574473" cy="37261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40" y="31529"/>
            <a:ext cx="12107917" cy="6779173"/>
          </a:xfrm>
          <a:prstGeom prst="rect">
            <a:avLst/>
          </a:prstGeom>
          <a:noFill/>
          <a:ln>
            <a:solidFill>
              <a:srgbClr val="CCA66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3"/>
          <p:cNvSpPr txBox="1"/>
          <p:nvPr/>
        </p:nvSpPr>
        <p:spPr>
          <a:xfrm>
            <a:off x="9442362" y="586"/>
            <a:ext cx="27830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فيروس </a:t>
            </a:r>
            <a:r>
              <a:rPr lang="ar-AE" sz="4800" b="1" dirty="0" err="1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كوفيد</a:t>
            </a:r>
            <a:r>
              <a:rPr lang="ar-AE" sz="4800" b="1" dirty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</a:p>
          <a:p>
            <a:pPr algn="ctr" rtl="1"/>
            <a:r>
              <a:rPr lang="ar-AE" sz="4800" b="1" dirty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19 (كورونا</a:t>
            </a:r>
            <a:r>
              <a:rPr lang="ar-AE" sz="4800" b="1" dirty="0" smtClean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)</a:t>
            </a:r>
          </a:p>
          <a:p>
            <a:pPr algn="ctr" rtl="1"/>
            <a:r>
              <a:rPr lang="ar-AE" sz="4800" b="1" dirty="0" smtClean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( الحلقة </a:t>
            </a:r>
            <a:r>
              <a:rPr lang="ar-AE" sz="4800" b="1" dirty="0" smtClean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3)</a:t>
            </a:r>
            <a:endParaRPr lang="en-US" sz="4800" b="1" dirty="0">
              <a:ln>
                <a:solidFill>
                  <a:srgbClr val="C00E00"/>
                </a:solidFill>
              </a:ln>
              <a:solidFill>
                <a:srgbClr val="FFA9A2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8" name="مستطيل 2">
            <a:extLst>
              <a:ext uri="{FF2B5EF4-FFF2-40B4-BE49-F238E27FC236}">
                <a16:creationId xmlns:a16="http://schemas.microsoft.com/office/drawing/2014/main" xmlns="" id="{6B4389AC-E533-431B-97F9-17EA61D0A10A}"/>
              </a:ext>
            </a:extLst>
          </p:cNvPr>
          <p:cNvSpPr/>
          <p:nvPr/>
        </p:nvSpPr>
        <p:spPr>
          <a:xfrm>
            <a:off x="-289046" y="58856"/>
            <a:ext cx="2907956" cy="2062103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</a:t>
            </a:r>
          </a:p>
          <a:p>
            <a:pPr algn="ctr" rtl="1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وضحة القايدي</a:t>
            </a:r>
          </a:p>
          <a:p>
            <a:pPr algn="ctr" rtl="1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470" y="1694688"/>
            <a:ext cx="4953148" cy="509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3282" y="133224"/>
            <a:ext cx="3313240" cy="3135746"/>
          </a:xfrm>
          <a:prstGeom prst="rect">
            <a:avLst/>
          </a:prstGeom>
        </p:spPr>
      </p:pic>
      <p:grpSp>
        <p:nvGrpSpPr>
          <p:cNvPr id="9" name="مجموعة 8"/>
          <p:cNvGrpSpPr/>
          <p:nvPr/>
        </p:nvGrpSpPr>
        <p:grpSpPr>
          <a:xfrm>
            <a:off x="7589260" y="5502574"/>
            <a:ext cx="1853102" cy="1283611"/>
            <a:chOff x="7589260" y="5502574"/>
            <a:chExt cx="1853102" cy="1283611"/>
          </a:xfrm>
        </p:grpSpPr>
        <p:pic>
          <p:nvPicPr>
            <p:cNvPr id="16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8494" y="5788774"/>
              <a:ext cx="1053868" cy="997411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89260" y="5502574"/>
              <a:ext cx="1053868" cy="997411"/>
            </a:xfrm>
            <a:prstGeom prst="rect">
              <a:avLst/>
            </a:prstGeom>
          </p:spPr>
        </p:pic>
      </p:grpSp>
      <p:pic>
        <p:nvPicPr>
          <p:cNvPr id="2" name="برق الإمارات on Instagram “هل أكل الثوم يحمينا من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20282" b="23571"/>
          <a:stretch/>
        </p:blipFill>
        <p:spPr>
          <a:xfrm>
            <a:off x="3811728" y="2895599"/>
            <a:ext cx="3834682" cy="2931275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3" name="مجموعة 2"/>
          <p:cNvGrpSpPr/>
          <p:nvPr/>
        </p:nvGrpSpPr>
        <p:grpSpPr>
          <a:xfrm>
            <a:off x="1901476" y="2309403"/>
            <a:ext cx="2135392" cy="2429738"/>
            <a:chOff x="1901476" y="2309403"/>
            <a:chExt cx="2135392" cy="242973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8932" y="2309403"/>
              <a:ext cx="1737936" cy="164483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00710" y="3741730"/>
              <a:ext cx="1053868" cy="997411"/>
            </a:xfrm>
            <a:prstGeom prst="rect">
              <a:avLst/>
            </a:prstGeom>
          </p:spPr>
        </p:pic>
        <p:pic>
          <p:nvPicPr>
            <p:cNvPr id="15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1476" y="3455530"/>
              <a:ext cx="1053868" cy="997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83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C 0.047 1.11111E-6 0.08515 0.05602 0.08515 0.125 C 0.08515 0.19398 0.047 0.25 4.16667E-6 0.25 C -0.04714 0.25 -0.08516 0.19398 -0.08516 0.125 C -0.08516 0.05602 -0.04714 1.11111E-6 4.16667E-6 1.11111E-6 Z " pathEditMode="relative" rAng="0" ptsTypes="fffff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32534"/>
          <a:stretch/>
        </p:blipFill>
        <p:spPr>
          <a:xfrm flipH="1">
            <a:off x="9410992" y="0"/>
            <a:ext cx="2773906" cy="23608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32534"/>
          <a:stretch/>
        </p:blipFill>
        <p:spPr>
          <a:xfrm rot="5400000" flipH="1">
            <a:off x="9624618" y="4313628"/>
            <a:ext cx="2773906" cy="23608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173" y="164565"/>
            <a:ext cx="3590925" cy="1997362"/>
          </a:xfrm>
          <a:prstGeom prst="rect">
            <a:avLst/>
          </a:prstGeom>
        </p:spPr>
      </p:pic>
      <p:sp>
        <p:nvSpPr>
          <p:cNvPr id="9" name="AutoShape 2" descr="نتيجة بحث الصور عن uae flag gif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768" y="1045460"/>
            <a:ext cx="7997705" cy="5812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t="34699" r="56961" b="37349"/>
          <a:stretch/>
        </p:blipFill>
        <p:spPr>
          <a:xfrm>
            <a:off x="8805482" y="1101867"/>
            <a:ext cx="2538905" cy="3005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9" t="64899" r="31419" b="5221"/>
          <a:stretch/>
        </p:blipFill>
        <p:spPr>
          <a:xfrm>
            <a:off x="6291110" y="1783798"/>
            <a:ext cx="5440514" cy="32124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22155" r="71120" b="3976"/>
          <a:stretch/>
        </p:blipFill>
        <p:spPr>
          <a:xfrm>
            <a:off x="5848120" y="-362179"/>
            <a:ext cx="495759" cy="6585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4" b="68514"/>
          <a:stretch/>
        </p:blipFill>
        <p:spPr>
          <a:xfrm>
            <a:off x="1891641" y="836688"/>
            <a:ext cx="5986004" cy="3385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4" t="34700" r="19049" b="36224"/>
          <a:stretch/>
        </p:blipFill>
        <p:spPr>
          <a:xfrm>
            <a:off x="2819478" y="2096387"/>
            <a:ext cx="2590722" cy="3126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9" r="68528" b="68996"/>
          <a:stretch/>
        </p:blipFill>
        <p:spPr>
          <a:xfrm>
            <a:off x="1514915" y="1808267"/>
            <a:ext cx="1433532" cy="33333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32534"/>
          <a:stretch/>
        </p:blipFill>
        <p:spPr>
          <a:xfrm>
            <a:off x="-20952" y="-7995"/>
            <a:ext cx="2773906" cy="23608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32534"/>
          <a:stretch/>
        </p:blipFill>
        <p:spPr>
          <a:xfrm rot="16200000">
            <a:off x="-206524" y="4290618"/>
            <a:ext cx="2773906" cy="23608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C2F12A9-EC67-4AF1-951F-2B45D7704A9D}"/>
              </a:ext>
            </a:extLst>
          </p:cNvPr>
          <p:cNvSpPr/>
          <p:nvPr/>
        </p:nvSpPr>
        <p:spPr>
          <a:xfrm>
            <a:off x="2187462" y="4877703"/>
            <a:ext cx="830567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13800" b="1" dirty="0">
                <a:ln w="12700">
                  <a:solidFill>
                    <a:schemeClr val="tx1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مُلْتَزِمونَ يا وَطَنْ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C188EB7-DDB9-4C0F-B02C-ADB440C35C3D}"/>
              </a:ext>
            </a:extLst>
          </p:cNvPr>
          <p:cNvSpPr/>
          <p:nvPr/>
        </p:nvSpPr>
        <p:spPr>
          <a:xfrm>
            <a:off x="1106564" y="-619389"/>
            <a:ext cx="6096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ar-AE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A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وقفه لابد منها</a:t>
            </a:r>
            <a:endParaRPr lang="ar-AE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ar-AE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40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7" t="84704" r="12817"/>
          <a:stretch/>
        </p:blipFill>
        <p:spPr>
          <a:xfrm rot="10800000">
            <a:off x="0" y="5558551"/>
            <a:ext cx="12192000" cy="1348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7" t="34756" r="12817"/>
          <a:stretch/>
        </p:blipFill>
        <p:spPr>
          <a:xfrm>
            <a:off x="0" y="25764"/>
            <a:ext cx="12192000" cy="575140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384032" y="3256890"/>
            <a:ext cx="3696408" cy="2520280"/>
            <a:chOff x="4788024" y="3256890"/>
            <a:chExt cx="2772306" cy="25202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8" r="3406" b="67802"/>
            <a:stretch/>
          </p:blipFill>
          <p:spPr>
            <a:xfrm>
              <a:off x="4788024" y="3256890"/>
              <a:ext cx="2772306" cy="2520280"/>
            </a:xfrm>
            <a:prstGeom prst="rect">
              <a:avLst/>
            </a:prstGeom>
          </p:spPr>
        </p:pic>
        <p:sp>
          <p:nvSpPr>
            <p:cNvPr id="13" name="Freeform 12"/>
            <p:cNvSpPr/>
            <p:nvPr/>
          </p:nvSpPr>
          <p:spPr>
            <a:xfrm>
              <a:off x="5645014" y="3601616"/>
              <a:ext cx="1178708" cy="1334278"/>
            </a:xfrm>
            <a:custGeom>
              <a:avLst/>
              <a:gdLst>
                <a:gd name="connsiteX0" fmla="*/ 214610 w 1178708"/>
                <a:gd name="connsiteY0" fmla="*/ 18662 h 1334278"/>
                <a:gd name="connsiteX1" fmla="*/ 214610 w 1178708"/>
                <a:gd name="connsiteY1" fmla="*/ 18662 h 1334278"/>
                <a:gd name="connsiteX2" fmla="*/ 830431 w 1178708"/>
                <a:gd name="connsiteY2" fmla="*/ 27992 h 1334278"/>
                <a:gd name="connsiteX3" fmla="*/ 858423 w 1178708"/>
                <a:gd name="connsiteY3" fmla="*/ 18662 h 1334278"/>
                <a:gd name="connsiteX4" fmla="*/ 933068 w 1178708"/>
                <a:gd name="connsiteY4" fmla="*/ 0 h 1334278"/>
                <a:gd name="connsiteX5" fmla="*/ 979721 w 1178708"/>
                <a:gd name="connsiteY5" fmla="*/ 9331 h 1334278"/>
                <a:gd name="connsiteX6" fmla="*/ 1017043 w 1178708"/>
                <a:gd name="connsiteY6" fmla="*/ 93306 h 1334278"/>
                <a:gd name="connsiteX7" fmla="*/ 1054366 w 1178708"/>
                <a:gd name="connsiteY7" fmla="*/ 139960 h 1334278"/>
                <a:gd name="connsiteX8" fmla="*/ 1091688 w 1178708"/>
                <a:gd name="connsiteY8" fmla="*/ 223935 h 1334278"/>
                <a:gd name="connsiteX9" fmla="*/ 1101019 w 1178708"/>
                <a:gd name="connsiteY9" fmla="*/ 373225 h 1334278"/>
                <a:gd name="connsiteX10" fmla="*/ 1119680 w 1178708"/>
                <a:gd name="connsiteY10" fmla="*/ 503853 h 1334278"/>
                <a:gd name="connsiteX11" fmla="*/ 1129010 w 1178708"/>
                <a:gd name="connsiteY11" fmla="*/ 774441 h 1334278"/>
                <a:gd name="connsiteX12" fmla="*/ 1147672 w 1178708"/>
                <a:gd name="connsiteY12" fmla="*/ 830425 h 1334278"/>
                <a:gd name="connsiteX13" fmla="*/ 1166333 w 1178708"/>
                <a:gd name="connsiteY13" fmla="*/ 951723 h 1334278"/>
                <a:gd name="connsiteX14" fmla="*/ 1166333 w 1178708"/>
                <a:gd name="connsiteY14" fmla="*/ 1184988 h 1334278"/>
                <a:gd name="connsiteX15" fmla="*/ 1110349 w 1178708"/>
                <a:gd name="connsiteY15" fmla="*/ 1222311 h 1334278"/>
                <a:gd name="connsiteX16" fmla="*/ 1045035 w 1178708"/>
                <a:gd name="connsiteY16" fmla="*/ 1250302 h 1334278"/>
                <a:gd name="connsiteX17" fmla="*/ 1026374 w 1178708"/>
                <a:gd name="connsiteY17" fmla="*/ 1268964 h 1334278"/>
                <a:gd name="connsiteX18" fmla="*/ 849092 w 1178708"/>
                <a:gd name="connsiteY18" fmla="*/ 1296955 h 1334278"/>
                <a:gd name="connsiteX19" fmla="*/ 765117 w 1178708"/>
                <a:gd name="connsiteY19" fmla="*/ 1315617 h 1334278"/>
                <a:gd name="connsiteX20" fmla="*/ 699802 w 1178708"/>
                <a:gd name="connsiteY20" fmla="*/ 1324947 h 1334278"/>
                <a:gd name="connsiteX21" fmla="*/ 643819 w 1178708"/>
                <a:gd name="connsiteY21" fmla="*/ 1334278 h 1334278"/>
                <a:gd name="connsiteX22" fmla="*/ 167957 w 1178708"/>
                <a:gd name="connsiteY22" fmla="*/ 1324947 h 1334278"/>
                <a:gd name="connsiteX23" fmla="*/ 102643 w 1178708"/>
                <a:gd name="connsiteY23" fmla="*/ 1306286 h 1334278"/>
                <a:gd name="connsiteX24" fmla="*/ 37329 w 1178708"/>
                <a:gd name="connsiteY24" fmla="*/ 1287625 h 1334278"/>
                <a:gd name="connsiteX25" fmla="*/ 6 w 1178708"/>
                <a:gd name="connsiteY25" fmla="*/ 1240972 h 1334278"/>
                <a:gd name="connsiteX26" fmla="*/ 9337 w 1178708"/>
                <a:gd name="connsiteY26" fmla="*/ 466531 h 1334278"/>
                <a:gd name="connsiteX27" fmla="*/ 37329 w 1178708"/>
                <a:gd name="connsiteY27" fmla="*/ 270588 h 1334278"/>
                <a:gd name="connsiteX28" fmla="*/ 55990 w 1178708"/>
                <a:gd name="connsiteY28" fmla="*/ 167951 h 1334278"/>
                <a:gd name="connsiteX29" fmla="*/ 74651 w 1178708"/>
                <a:gd name="connsiteY29" fmla="*/ 111968 h 1334278"/>
                <a:gd name="connsiteX30" fmla="*/ 93313 w 1178708"/>
                <a:gd name="connsiteY30" fmla="*/ 93306 h 1334278"/>
                <a:gd name="connsiteX31" fmla="*/ 111974 w 1178708"/>
                <a:gd name="connsiteY31" fmla="*/ 55984 h 1334278"/>
                <a:gd name="connsiteX32" fmla="*/ 149296 w 1178708"/>
                <a:gd name="connsiteY32" fmla="*/ 37323 h 1334278"/>
                <a:gd name="connsiteX33" fmla="*/ 214610 w 1178708"/>
                <a:gd name="connsiteY33" fmla="*/ 18662 h 1334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78708" h="1334278">
                  <a:moveTo>
                    <a:pt x="214610" y="18662"/>
                  </a:moveTo>
                  <a:lnTo>
                    <a:pt x="214610" y="18662"/>
                  </a:lnTo>
                  <a:cubicBezTo>
                    <a:pt x="466072" y="74542"/>
                    <a:pt x="304545" y="45521"/>
                    <a:pt x="830431" y="27992"/>
                  </a:cubicBezTo>
                  <a:cubicBezTo>
                    <a:pt x="840261" y="27664"/>
                    <a:pt x="848934" y="21250"/>
                    <a:pt x="858423" y="18662"/>
                  </a:cubicBezTo>
                  <a:cubicBezTo>
                    <a:pt x="883167" y="11914"/>
                    <a:pt x="933068" y="0"/>
                    <a:pt x="933068" y="0"/>
                  </a:cubicBezTo>
                  <a:cubicBezTo>
                    <a:pt x="948619" y="3110"/>
                    <a:pt x="965952" y="1463"/>
                    <a:pt x="979721" y="9331"/>
                  </a:cubicBezTo>
                  <a:cubicBezTo>
                    <a:pt x="1000171" y="21017"/>
                    <a:pt x="1010836" y="83995"/>
                    <a:pt x="1017043" y="93306"/>
                  </a:cubicBezTo>
                  <a:cubicBezTo>
                    <a:pt x="1040584" y="128618"/>
                    <a:pt x="1027775" y="113369"/>
                    <a:pt x="1054366" y="139960"/>
                  </a:cubicBezTo>
                  <a:cubicBezTo>
                    <a:pt x="1076573" y="206582"/>
                    <a:pt x="1062116" y="179576"/>
                    <a:pt x="1091688" y="223935"/>
                  </a:cubicBezTo>
                  <a:cubicBezTo>
                    <a:pt x="1094798" y="273698"/>
                    <a:pt x="1097336" y="323501"/>
                    <a:pt x="1101019" y="373225"/>
                  </a:cubicBezTo>
                  <a:cubicBezTo>
                    <a:pt x="1108807" y="478359"/>
                    <a:pt x="1100181" y="445361"/>
                    <a:pt x="1119680" y="503853"/>
                  </a:cubicBezTo>
                  <a:cubicBezTo>
                    <a:pt x="1122790" y="594049"/>
                    <a:pt x="1121303" y="684521"/>
                    <a:pt x="1129010" y="774441"/>
                  </a:cubicBezTo>
                  <a:cubicBezTo>
                    <a:pt x="1130690" y="794040"/>
                    <a:pt x="1144047" y="811091"/>
                    <a:pt x="1147672" y="830425"/>
                  </a:cubicBezTo>
                  <a:cubicBezTo>
                    <a:pt x="1178600" y="995374"/>
                    <a:pt x="1140629" y="874614"/>
                    <a:pt x="1166333" y="951723"/>
                  </a:cubicBezTo>
                  <a:cubicBezTo>
                    <a:pt x="1174228" y="1022777"/>
                    <a:pt x="1189711" y="1118194"/>
                    <a:pt x="1166333" y="1184988"/>
                  </a:cubicBezTo>
                  <a:cubicBezTo>
                    <a:pt x="1158924" y="1206157"/>
                    <a:pt x="1129010" y="1209870"/>
                    <a:pt x="1110349" y="1222311"/>
                  </a:cubicBezTo>
                  <a:cubicBezTo>
                    <a:pt x="1071688" y="1248085"/>
                    <a:pt x="1093235" y="1238253"/>
                    <a:pt x="1045035" y="1250302"/>
                  </a:cubicBezTo>
                  <a:cubicBezTo>
                    <a:pt x="1038815" y="1256523"/>
                    <a:pt x="1034542" y="1265697"/>
                    <a:pt x="1026374" y="1268964"/>
                  </a:cubicBezTo>
                  <a:cubicBezTo>
                    <a:pt x="970801" y="1291194"/>
                    <a:pt x="907084" y="1291683"/>
                    <a:pt x="849092" y="1296955"/>
                  </a:cubicBezTo>
                  <a:cubicBezTo>
                    <a:pt x="815544" y="1305342"/>
                    <a:pt x="800650" y="1309695"/>
                    <a:pt x="765117" y="1315617"/>
                  </a:cubicBezTo>
                  <a:cubicBezTo>
                    <a:pt x="743424" y="1319233"/>
                    <a:pt x="721539" y="1321603"/>
                    <a:pt x="699802" y="1324947"/>
                  </a:cubicBezTo>
                  <a:cubicBezTo>
                    <a:pt x="681104" y="1327824"/>
                    <a:pt x="662480" y="1331168"/>
                    <a:pt x="643819" y="1334278"/>
                  </a:cubicBezTo>
                  <a:lnTo>
                    <a:pt x="167957" y="1324947"/>
                  </a:lnTo>
                  <a:cubicBezTo>
                    <a:pt x="151242" y="1324339"/>
                    <a:pt x="119677" y="1311153"/>
                    <a:pt x="102643" y="1306286"/>
                  </a:cubicBezTo>
                  <a:cubicBezTo>
                    <a:pt x="20605" y="1282845"/>
                    <a:pt x="104465" y="1310002"/>
                    <a:pt x="37329" y="1287625"/>
                  </a:cubicBezTo>
                  <a:cubicBezTo>
                    <a:pt x="15836" y="1273296"/>
                    <a:pt x="6" y="1271018"/>
                    <a:pt x="6" y="1240972"/>
                  </a:cubicBezTo>
                  <a:cubicBezTo>
                    <a:pt x="6" y="982806"/>
                    <a:pt x="-585" y="724506"/>
                    <a:pt x="9337" y="466531"/>
                  </a:cubicBezTo>
                  <a:cubicBezTo>
                    <a:pt x="11873" y="400602"/>
                    <a:pt x="27998" y="335902"/>
                    <a:pt x="37329" y="270588"/>
                  </a:cubicBezTo>
                  <a:cubicBezTo>
                    <a:pt x="43902" y="224580"/>
                    <a:pt x="43990" y="207950"/>
                    <a:pt x="55990" y="167951"/>
                  </a:cubicBezTo>
                  <a:cubicBezTo>
                    <a:pt x="61642" y="149110"/>
                    <a:pt x="60742" y="125877"/>
                    <a:pt x="74651" y="111968"/>
                  </a:cubicBezTo>
                  <a:cubicBezTo>
                    <a:pt x="80872" y="105747"/>
                    <a:pt x="88433" y="100626"/>
                    <a:pt x="93313" y="93306"/>
                  </a:cubicBezTo>
                  <a:cubicBezTo>
                    <a:pt x="101028" y="81733"/>
                    <a:pt x="102139" y="65819"/>
                    <a:pt x="111974" y="55984"/>
                  </a:cubicBezTo>
                  <a:cubicBezTo>
                    <a:pt x="121809" y="46149"/>
                    <a:pt x="136855" y="43543"/>
                    <a:pt x="149296" y="37323"/>
                  </a:cubicBezTo>
                  <a:lnTo>
                    <a:pt x="214610" y="18662"/>
                  </a:lnTo>
                  <a:close/>
                </a:path>
              </a:pathLst>
            </a:custGeom>
            <a:solidFill>
              <a:srgbClr val="F5F6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715143" y="3447864"/>
            <a:ext cx="3661165" cy="2520280"/>
            <a:chOff x="1286357" y="3447864"/>
            <a:chExt cx="2745874" cy="252028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287" b="67802"/>
            <a:stretch/>
          </p:blipFill>
          <p:spPr>
            <a:xfrm>
              <a:off x="1286357" y="3447864"/>
              <a:ext cx="2745874" cy="2520280"/>
            </a:xfrm>
            <a:prstGeom prst="rect">
              <a:avLst/>
            </a:prstGeom>
          </p:spPr>
        </p:pic>
        <p:sp>
          <p:nvSpPr>
            <p:cNvPr id="12" name="Freeform 11"/>
            <p:cNvSpPr/>
            <p:nvPr/>
          </p:nvSpPr>
          <p:spPr>
            <a:xfrm>
              <a:off x="2270883" y="3832954"/>
              <a:ext cx="867747" cy="1101157"/>
            </a:xfrm>
            <a:custGeom>
              <a:avLst/>
              <a:gdLst>
                <a:gd name="connsiteX0" fmla="*/ 18661 w 867747"/>
                <a:gd name="connsiteY0" fmla="*/ 466531 h 1101157"/>
                <a:gd name="connsiteX1" fmla="*/ 18661 w 867747"/>
                <a:gd name="connsiteY1" fmla="*/ 466531 h 1101157"/>
                <a:gd name="connsiteX2" fmla="*/ 46653 w 867747"/>
                <a:gd name="connsiteY2" fmla="*/ 363894 h 1101157"/>
                <a:gd name="connsiteX3" fmla="*/ 65314 w 867747"/>
                <a:gd name="connsiteY3" fmla="*/ 307911 h 1101157"/>
                <a:gd name="connsiteX4" fmla="*/ 102637 w 867747"/>
                <a:gd name="connsiteY4" fmla="*/ 186613 h 1101157"/>
                <a:gd name="connsiteX5" fmla="*/ 111968 w 867747"/>
                <a:gd name="connsiteY5" fmla="*/ 149290 h 1101157"/>
                <a:gd name="connsiteX6" fmla="*/ 158621 w 867747"/>
                <a:gd name="connsiteY6" fmla="*/ 83976 h 1101157"/>
                <a:gd name="connsiteX7" fmla="*/ 223935 w 867747"/>
                <a:gd name="connsiteY7" fmla="*/ 46653 h 1101157"/>
                <a:gd name="connsiteX8" fmla="*/ 270588 w 867747"/>
                <a:gd name="connsiteY8" fmla="*/ 27992 h 1101157"/>
                <a:gd name="connsiteX9" fmla="*/ 391886 w 867747"/>
                <a:gd name="connsiteY9" fmla="*/ 18662 h 1101157"/>
                <a:gd name="connsiteX10" fmla="*/ 438539 w 867747"/>
                <a:gd name="connsiteY10" fmla="*/ 9331 h 1101157"/>
                <a:gd name="connsiteX11" fmla="*/ 475861 w 867747"/>
                <a:gd name="connsiteY11" fmla="*/ 0 h 1101157"/>
                <a:gd name="connsiteX12" fmla="*/ 569168 w 867747"/>
                <a:gd name="connsiteY12" fmla="*/ 9331 h 1101157"/>
                <a:gd name="connsiteX13" fmla="*/ 653143 w 867747"/>
                <a:gd name="connsiteY13" fmla="*/ 46653 h 1101157"/>
                <a:gd name="connsiteX14" fmla="*/ 681135 w 867747"/>
                <a:gd name="connsiteY14" fmla="*/ 55984 h 1101157"/>
                <a:gd name="connsiteX15" fmla="*/ 709127 w 867747"/>
                <a:gd name="connsiteY15" fmla="*/ 74645 h 1101157"/>
                <a:gd name="connsiteX16" fmla="*/ 746449 w 867747"/>
                <a:gd name="connsiteY16" fmla="*/ 83976 h 1101157"/>
                <a:gd name="connsiteX17" fmla="*/ 774441 w 867747"/>
                <a:gd name="connsiteY17" fmla="*/ 93307 h 1101157"/>
                <a:gd name="connsiteX18" fmla="*/ 839755 w 867747"/>
                <a:gd name="connsiteY18" fmla="*/ 177282 h 1101157"/>
                <a:gd name="connsiteX19" fmla="*/ 867747 w 867747"/>
                <a:gd name="connsiteY19" fmla="*/ 233266 h 1101157"/>
                <a:gd name="connsiteX20" fmla="*/ 858416 w 867747"/>
                <a:gd name="connsiteY20" fmla="*/ 550507 h 1101157"/>
                <a:gd name="connsiteX21" fmla="*/ 830425 w 867747"/>
                <a:gd name="connsiteY21" fmla="*/ 634482 h 1101157"/>
                <a:gd name="connsiteX22" fmla="*/ 802433 w 867747"/>
                <a:gd name="connsiteY22" fmla="*/ 727788 h 1101157"/>
                <a:gd name="connsiteX23" fmla="*/ 793102 w 867747"/>
                <a:gd name="connsiteY23" fmla="*/ 755780 h 1101157"/>
                <a:gd name="connsiteX24" fmla="*/ 783772 w 867747"/>
                <a:gd name="connsiteY24" fmla="*/ 783772 h 1101157"/>
                <a:gd name="connsiteX25" fmla="*/ 746449 w 867747"/>
                <a:gd name="connsiteY25" fmla="*/ 830425 h 1101157"/>
                <a:gd name="connsiteX26" fmla="*/ 737119 w 867747"/>
                <a:gd name="connsiteY26" fmla="*/ 858417 h 1101157"/>
                <a:gd name="connsiteX27" fmla="*/ 718457 w 867747"/>
                <a:gd name="connsiteY27" fmla="*/ 877078 h 1101157"/>
                <a:gd name="connsiteX28" fmla="*/ 699796 w 867747"/>
                <a:gd name="connsiteY28" fmla="*/ 905070 h 1101157"/>
                <a:gd name="connsiteX29" fmla="*/ 671804 w 867747"/>
                <a:gd name="connsiteY29" fmla="*/ 942392 h 1101157"/>
                <a:gd name="connsiteX30" fmla="*/ 643812 w 867747"/>
                <a:gd name="connsiteY30" fmla="*/ 951723 h 1101157"/>
                <a:gd name="connsiteX31" fmla="*/ 606490 w 867747"/>
                <a:gd name="connsiteY31" fmla="*/ 989045 h 1101157"/>
                <a:gd name="connsiteX32" fmla="*/ 531845 w 867747"/>
                <a:gd name="connsiteY32" fmla="*/ 1017037 h 1101157"/>
                <a:gd name="connsiteX33" fmla="*/ 494523 w 867747"/>
                <a:gd name="connsiteY33" fmla="*/ 1045029 h 1101157"/>
                <a:gd name="connsiteX34" fmla="*/ 466531 w 867747"/>
                <a:gd name="connsiteY34" fmla="*/ 1063690 h 1101157"/>
                <a:gd name="connsiteX35" fmla="*/ 410547 w 867747"/>
                <a:gd name="connsiteY35" fmla="*/ 1082351 h 1101157"/>
                <a:gd name="connsiteX36" fmla="*/ 391886 w 867747"/>
                <a:gd name="connsiteY36" fmla="*/ 1101013 h 1101157"/>
                <a:gd name="connsiteX37" fmla="*/ 354563 w 867747"/>
                <a:gd name="connsiteY37" fmla="*/ 1045029 h 1101157"/>
                <a:gd name="connsiteX38" fmla="*/ 326572 w 867747"/>
                <a:gd name="connsiteY38" fmla="*/ 1017037 h 1101157"/>
                <a:gd name="connsiteX39" fmla="*/ 307910 w 867747"/>
                <a:gd name="connsiteY39" fmla="*/ 979715 h 1101157"/>
                <a:gd name="connsiteX40" fmla="*/ 261257 w 867747"/>
                <a:gd name="connsiteY40" fmla="*/ 942392 h 1101157"/>
                <a:gd name="connsiteX41" fmla="*/ 223935 w 867747"/>
                <a:gd name="connsiteY41" fmla="*/ 914400 h 1101157"/>
                <a:gd name="connsiteX42" fmla="*/ 177282 w 867747"/>
                <a:gd name="connsiteY42" fmla="*/ 867747 h 1101157"/>
                <a:gd name="connsiteX43" fmla="*/ 121298 w 867747"/>
                <a:gd name="connsiteY43" fmla="*/ 821094 h 1101157"/>
                <a:gd name="connsiteX44" fmla="*/ 83976 w 867747"/>
                <a:gd name="connsiteY44" fmla="*/ 793102 h 1101157"/>
                <a:gd name="connsiteX45" fmla="*/ 27992 w 867747"/>
                <a:gd name="connsiteY45" fmla="*/ 718458 h 1101157"/>
                <a:gd name="connsiteX46" fmla="*/ 0 w 867747"/>
                <a:gd name="connsiteY46" fmla="*/ 625151 h 1101157"/>
                <a:gd name="connsiteX47" fmla="*/ 9331 w 867747"/>
                <a:gd name="connsiteY47" fmla="*/ 335902 h 1101157"/>
                <a:gd name="connsiteX48" fmla="*/ 18661 w 867747"/>
                <a:gd name="connsiteY48" fmla="*/ 307911 h 1101157"/>
                <a:gd name="connsiteX49" fmla="*/ 46653 w 867747"/>
                <a:gd name="connsiteY49" fmla="*/ 335902 h 1101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67747" h="1101157">
                  <a:moveTo>
                    <a:pt x="18661" y="466531"/>
                  </a:moveTo>
                  <a:lnTo>
                    <a:pt x="18661" y="466531"/>
                  </a:lnTo>
                  <a:cubicBezTo>
                    <a:pt x="27992" y="432319"/>
                    <a:pt x="36647" y="397915"/>
                    <a:pt x="46653" y="363894"/>
                  </a:cubicBezTo>
                  <a:cubicBezTo>
                    <a:pt x="52203" y="345023"/>
                    <a:pt x="60543" y="326994"/>
                    <a:pt x="65314" y="307911"/>
                  </a:cubicBezTo>
                  <a:cubicBezTo>
                    <a:pt x="109621" y="130689"/>
                    <a:pt x="60356" y="313455"/>
                    <a:pt x="102637" y="186613"/>
                  </a:cubicBezTo>
                  <a:cubicBezTo>
                    <a:pt x="106692" y="174447"/>
                    <a:pt x="106916" y="161077"/>
                    <a:pt x="111968" y="149290"/>
                  </a:cubicBezTo>
                  <a:cubicBezTo>
                    <a:pt x="115942" y="140017"/>
                    <a:pt x="156229" y="86368"/>
                    <a:pt x="158621" y="83976"/>
                  </a:cubicBezTo>
                  <a:cubicBezTo>
                    <a:pt x="170629" y="71968"/>
                    <a:pt x="210763" y="52507"/>
                    <a:pt x="223935" y="46653"/>
                  </a:cubicBezTo>
                  <a:cubicBezTo>
                    <a:pt x="239240" y="39851"/>
                    <a:pt x="254067" y="30745"/>
                    <a:pt x="270588" y="27992"/>
                  </a:cubicBezTo>
                  <a:cubicBezTo>
                    <a:pt x="310588" y="21325"/>
                    <a:pt x="351453" y="21772"/>
                    <a:pt x="391886" y="18662"/>
                  </a:cubicBezTo>
                  <a:cubicBezTo>
                    <a:pt x="407437" y="15552"/>
                    <a:pt x="423058" y="12771"/>
                    <a:pt x="438539" y="9331"/>
                  </a:cubicBezTo>
                  <a:cubicBezTo>
                    <a:pt x="451057" y="6549"/>
                    <a:pt x="463037" y="0"/>
                    <a:pt x="475861" y="0"/>
                  </a:cubicBezTo>
                  <a:cubicBezTo>
                    <a:pt x="507118" y="0"/>
                    <a:pt x="538066" y="6221"/>
                    <a:pt x="569168" y="9331"/>
                  </a:cubicBezTo>
                  <a:cubicBezTo>
                    <a:pt x="613527" y="38904"/>
                    <a:pt x="586520" y="24445"/>
                    <a:pt x="653143" y="46653"/>
                  </a:cubicBezTo>
                  <a:cubicBezTo>
                    <a:pt x="662474" y="49763"/>
                    <a:pt x="672951" y="50528"/>
                    <a:pt x="681135" y="55984"/>
                  </a:cubicBezTo>
                  <a:cubicBezTo>
                    <a:pt x="690466" y="62204"/>
                    <a:pt x="698820" y="70228"/>
                    <a:pt x="709127" y="74645"/>
                  </a:cubicBezTo>
                  <a:cubicBezTo>
                    <a:pt x="720914" y="79697"/>
                    <a:pt x="734119" y="80453"/>
                    <a:pt x="746449" y="83976"/>
                  </a:cubicBezTo>
                  <a:cubicBezTo>
                    <a:pt x="755906" y="86678"/>
                    <a:pt x="765110" y="90197"/>
                    <a:pt x="774441" y="93307"/>
                  </a:cubicBezTo>
                  <a:cubicBezTo>
                    <a:pt x="818292" y="137157"/>
                    <a:pt x="795114" y="110319"/>
                    <a:pt x="839755" y="177282"/>
                  </a:cubicBezTo>
                  <a:cubicBezTo>
                    <a:pt x="863872" y="213458"/>
                    <a:pt x="854870" y="194635"/>
                    <a:pt x="867747" y="233266"/>
                  </a:cubicBezTo>
                  <a:cubicBezTo>
                    <a:pt x="864637" y="339013"/>
                    <a:pt x="866328" y="445011"/>
                    <a:pt x="858416" y="550507"/>
                  </a:cubicBezTo>
                  <a:cubicBezTo>
                    <a:pt x="857417" y="563821"/>
                    <a:pt x="835588" y="613829"/>
                    <a:pt x="830425" y="634482"/>
                  </a:cubicBezTo>
                  <a:cubicBezTo>
                    <a:pt x="816324" y="690884"/>
                    <a:pt x="825148" y="659643"/>
                    <a:pt x="802433" y="727788"/>
                  </a:cubicBezTo>
                  <a:lnTo>
                    <a:pt x="793102" y="755780"/>
                  </a:lnTo>
                  <a:cubicBezTo>
                    <a:pt x="789992" y="765111"/>
                    <a:pt x="790727" y="776818"/>
                    <a:pt x="783772" y="783772"/>
                  </a:cubicBezTo>
                  <a:cubicBezTo>
                    <a:pt x="757180" y="810362"/>
                    <a:pt x="769990" y="795113"/>
                    <a:pt x="746449" y="830425"/>
                  </a:cubicBezTo>
                  <a:cubicBezTo>
                    <a:pt x="743339" y="839756"/>
                    <a:pt x="742179" y="849983"/>
                    <a:pt x="737119" y="858417"/>
                  </a:cubicBezTo>
                  <a:cubicBezTo>
                    <a:pt x="732593" y="865960"/>
                    <a:pt x="723953" y="870209"/>
                    <a:pt x="718457" y="877078"/>
                  </a:cubicBezTo>
                  <a:cubicBezTo>
                    <a:pt x="711452" y="885835"/>
                    <a:pt x="706314" y="895945"/>
                    <a:pt x="699796" y="905070"/>
                  </a:cubicBezTo>
                  <a:cubicBezTo>
                    <a:pt x="690757" y="917724"/>
                    <a:pt x="683751" y="932437"/>
                    <a:pt x="671804" y="942392"/>
                  </a:cubicBezTo>
                  <a:cubicBezTo>
                    <a:pt x="664248" y="948688"/>
                    <a:pt x="653143" y="948613"/>
                    <a:pt x="643812" y="951723"/>
                  </a:cubicBezTo>
                  <a:cubicBezTo>
                    <a:pt x="631371" y="964164"/>
                    <a:pt x="621687" y="980180"/>
                    <a:pt x="606490" y="989045"/>
                  </a:cubicBezTo>
                  <a:cubicBezTo>
                    <a:pt x="583536" y="1002435"/>
                    <a:pt x="555613" y="1005153"/>
                    <a:pt x="531845" y="1017037"/>
                  </a:cubicBezTo>
                  <a:cubicBezTo>
                    <a:pt x="517936" y="1023992"/>
                    <a:pt x="507177" y="1035990"/>
                    <a:pt x="494523" y="1045029"/>
                  </a:cubicBezTo>
                  <a:cubicBezTo>
                    <a:pt x="485398" y="1051547"/>
                    <a:pt x="476779" y="1059136"/>
                    <a:pt x="466531" y="1063690"/>
                  </a:cubicBezTo>
                  <a:cubicBezTo>
                    <a:pt x="448556" y="1071679"/>
                    <a:pt x="410547" y="1082351"/>
                    <a:pt x="410547" y="1082351"/>
                  </a:cubicBezTo>
                  <a:cubicBezTo>
                    <a:pt x="404327" y="1088572"/>
                    <a:pt x="400512" y="1102738"/>
                    <a:pt x="391886" y="1101013"/>
                  </a:cubicBezTo>
                  <a:cubicBezTo>
                    <a:pt x="357543" y="1094145"/>
                    <a:pt x="367617" y="1064611"/>
                    <a:pt x="354563" y="1045029"/>
                  </a:cubicBezTo>
                  <a:cubicBezTo>
                    <a:pt x="347244" y="1034050"/>
                    <a:pt x="334242" y="1027774"/>
                    <a:pt x="326572" y="1017037"/>
                  </a:cubicBezTo>
                  <a:cubicBezTo>
                    <a:pt x="318487" y="1005719"/>
                    <a:pt x="315626" y="991288"/>
                    <a:pt x="307910" y="979715"/>
                  </a:cubicBezTo>
                  <a:cubicBezTo>
                    <a:pt x="296559" y="962689"/>
                    <a:pt x="277142" y="953738"/>
                    <a:pt x="261257" y="942392"/>
                  </a:cubicBezTo>
                  <a:cubicBezTo>
                    <a:pt x="248603" y="933353"/>
                    <a:pt x="235558" y="924732"/>
                    <a:pt x="223935" y="914400"/>
                  </a:cubicBezTo>
                  <a:cubicBezTo>
                    <a:pt x="207498" y="899789"/>
                    <a:pt x="195581" y="879946"/>
                    <a:pt x="177282" y="867747"/>
                  </a:cubicBezTo>
                  <a:cubicBezTo>
                    <a:pt x="115419" y="826506"/>
                    <a:pt x="184156" y="874973"/>
                    <a:pt x="121298" y="821094"/>
                  </a:cubicBezTo>
                  <a:cubicBezTo>
                    <a:pt x="109491" y="810974"/>
                    <a:pt x="95923" y="803057"/>
                    <a:pt x="83976" y="793102"/>
                  </a:cubicBezTo>
                  <a:cubicBezTo>
                    <a:pt x="63570" y="776097"/>
                    <a:pt x="34209" y="737109"/>
                    <a:pt x="27992" y="718458"/>
                  </a:cubicBezTo>
                  <a:cubicBezTo>
                    <a:pt x="5276" y="650308"/>
                    <a:pt x="14102" y="681557"/>
                    <a:pt x="0" y="625151"/>
                  </a:cubicBezTo>
                  <a:cubicBezTo>
                    <a:pt x="3110" y="528735"/>
                    <a:pt x="3666" y="432202"/>
                    <a:pt x="9331" y="335902"/>
                  </a:cubicBezTo>
                  <a:cubicBezTo>
                    <a:pt x="9909" y="326084"/>
                    <a:pt x="9331" y="311021"/>
                    <a:pt x="18661" y="307911"/>
                  </a:cubicBezTo>
                  <a:cubicBezTo>
                    <a:pt x="18662" y="307911"/>
                    <a:pt x="41987" y="331236"/>
                    <a:pt x="46653" y="335902"/>
                  </a:cubicBezTo>
                </a:path>
              </a:pathLst>
            </a:custGeom>
            <a:solidFill>
              <a:srgbClr val="6364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22738" y="3832954"/>
            <a:ext cx="1972809" cy="1944216"/>
            <a:chOff x="145051" y="404664"/>
            <a:chExt cx="2804908" cy="36856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257"/>
            <a:stretch/>
          </p:blipFill>
          <p:spPr>
            <a:xfrm>
              <a:off x="145051" y="404664"/>
              <a:ext cx="2804908" cy="3685672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863429" y="836712"/>
              <a:ext cx="1368152" cy="1440160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0" b="40550"/>
          <a:stretch/>
        </p:blipFill>
        <p:spPr>
          <a:xfrm>
            <a:off x="239350" y="5085184"/>
            <a:ext cx="11474309" cy="1772816"/>
          </a:xfrm>
          <a:prstGeom prst="rect">
            <a:avLst/>
          </a:prstGeom>
        </p:spPr>
      </p:pic>
      <p:pic>
        <p:nvPicPr>
          <p:cNvPr id="3" name="VIDEO-2020-04-12-23-17-4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32505" b="36010"/>
          <a:stretch/>
        </p:blipFill>
        <p:spPr>
          <a:xfrm>
            <a:off x="3797539" y="247650"/>
            <a:ext cx="4794011" cy="28693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TextBox 3"/>
          <p:cNvSpPr txBox="1"/>
          <p:nvPr/>
        </p:nvSpPr>
        <p:spPr>
          <a:xfrm>
            <a:off x="1967399" y="141684"/>
            <a:ext cx="2322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71207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خَلِّك</a:t>
            </a:r>
            <a:r>
              <a:rPr lang="ar-AE" sz="2800" b="1" dirty="0">
                <a:ln>
                  <a:solidFill>
                    <a:sysClr val="windowText" lastClr="000000"/>
                  </a:solidFill>
                </a:ln>
                <a:solidFill>
                  <a:srgbClr val="371207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 </a:t>
            </a:r>
            <a:r>
              <a:rPr lang="ar-AE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E04008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في</a:t>
            </a:r>
            <a:endParaRPr lang="ar-AE" sz="2800" b="1" dirty="0">
              <a:ln>
                <a:solidFill>
                  <a:sysClr val="windowText" lastClr="000000"/>
                </a:solidFill>
              </a:ln>
              <a:solidFill>
                <a:srgbClr val="E04008"/>
              </a:solidFill>
              <a:latin typeface="Al-Jazeera-Arabic-Bold" panose="01000500000000020006" pitchFamily="2" charset="-78"/>
              <a:cs typeface="Al-Jazeera-Arabic-Bold" panose="01000500000000020006" pitchFamily="2" charset="-78"/>
            </a:endParaRPr>
          </a:p>
          <a:p>
            <a:pPr algn="ctr" rtl="1"/>
            <a:r>
              <a:rPr lang="ar-AE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l-Jazeera-Arabic-Bold" panose="01000500000000020006" pitchFamily="2" charset="-78"/>
                <a:cs typeface="Al-Jazeera-Arabic-Bold" panose="01000500000000020006" pitchFamily="2" charset="-78"/>
              </a:rPr>
              <a:t>الْبيت</a:t>
            </a:r>
            <a:endParaRPr lang="ar-AE" sz="3200" b="1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Al-Jazeera-Arabic-Bold" panose="01000500000000020006" pitchFamily="2" charset="-78"/>
              <a:cs typeface="Al-Jazeera-Arabic-Bold" panose="01000500000000020006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183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كلمة حمد و شكر">
            <a:hlinkClick r:id="" action="ppaction://media"/>
            <a:extLst>
              <a:ext uri="{FF2B5EF4-FFF2-40B4-BE49-F238E27FC236}">
                <a16:creationId xmlns:a16="http://schemas.microsoft.com/office/drawing/2014/main" xmlns="" id="{AB34B2CA-97AB-4A97-89A5-1AB15DE32B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lose up of a box&#10;&#10;Description automatically generated">
            <a:extLst>
              <a:ext uri="{FF2B5EF4-FFF2-40B4-BE49-F238E27FC236}">
                <a16:creationId xmlns:a16="http://schemas.microsoft.com/office/drawing/2014/main" xmlns="" id="{776A3F2B-78EC-4B8F-8303-D0289E700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4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98DAF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84"/>
          <a:stretch/>
        </p:blipFill>
        <p:spPr>
          <a:xfrm>
            <a:off x="-4" y="-13063"/>
            <a:ext cx="12192003" cy="6902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040" y="31529"/>
            <a:ext cx="12107917" cy="677917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036">
            <a:off x="4823641" y="-313583"/>
            <a:ext cx="7353497" cy="735349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6" y="1800605"/>
            <a:ext cx="5512386" cy="5203836"/>
            <a:chOff x="1872446" y="527088"/>
            <a:chExt cx="1571992" cy="14840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88" t="79552"/>
            <a:stretch/>
          </p:blipFill>
          <p:spPr>
            <a:xfrm rot="20299772" flipH="1">
              <a:off x="1872446" y="883346"/>
              <a:ext cx="1558636" cy="11277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362" y="527088"/>
              <a:ext cx="1200760" cy="120076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81523" y="713601"/>
              <a:ext cx="862915" cy="1014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18993" y="1003286"/>
              <a:ext cx="786427" cy="744297"/>
            </a:xfrm>
            <a:prstGeom prst="rect">
              <a:avLst/>
            </a:prstGeom>
          </p:spPr>
        </p:pic>
      </p:grpSp>
      <p:sp>
        <p:nvSpPr>
          <p:cNvPr id="16" name="TextBox 3"/>
          <p:cNvSpPr txBox="1"/>
          <p:nvPr/>
        </p:nvSpPr>
        <p:spPr>
          <a:xfrm rot="21245487">
            <a:off x="5920062" y="644179"/>
            <a:ext cx="42260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6600" b="1" dirty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أولاً:</a:t>
            </a:r>
            <a:endParaRPr lang="en-US" sz="6600" b="1" dirty="0">
              <a:ln>
                <a:solidFill>
                  <a:srgbClr val="C00E00"/>
                </a:solidFill>
              </a:ln>
              <a:solidFill>
                <a:srgbClr val="FFA9A2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algn="ctr" rtl="1"/>
            <a:r>
              <a:rPr lang="ar-AE" sz="6600" b="1" dirty="0">
                <a:ln>
                  <a:solidFill>
                    <a:srgbClr val="3C947D"/>
                  </a:solidFill>
                </a:ln>
                <a:solidFill>
                  <a:srgbClr val="A0D9CA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السلام </a:t>
            </a:r>
            <a:r>
              <a:rPr lang="ar-AE" sz="6600" b="1" dirty="0" smtClean="0">
                <a:ln>
                  <a:solidFill>
                    <a:srgbClr val="3C947D"/>
                  </a:solidFill>
                </a:ln>
                <a:solidFill>
                  <a:srgbClr val="A0D9CA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الوطني</a:t>
            </a:r>
          </a:p>
        </p:txBody>
      </p:sp>
      <p:sp>
        <p:nvSpPr>
          <p:cNvPr id="18" name="مستطيل 2">
            <a:extLst>
              <a:ext uri="{FF2B5EF4-FFF2-40B4-BE49-F238E27FC236}">
                <a16:creationId xmlns="" xmlns:a16="http://schemas.microsoft.com/office/drawing/2014/main" id="{0BF2ADF5-8213-481B-96DB-9BDF36363827}"/>
              </a:ext>
            </a:extLst>
          </p:cNvPr>
          <p:cNvSpPr/>
          <p:nvPr/>
        </p:nvSpPr>
        <p:spPr>
          <a:xfrm rot="21181578">
            <a:off x="6586435" y="2701676"/>
            <a:ext cx="2764143" cy="70788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245284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32534"/>
          <a:stretch/>
        </p:blipFill>
        <p:spPr>
          <a:xfrm flipH="1">
            <a:off x="9410992" y="0"/>
            <a:ext cx="2773906" cy="23608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32534"/>
          <a:stretch/>
        </p:blipFill>
        <p:spPr>
          <a:xfrm rot="5400000" flipH="1">
            <a:off x="9624618" y="4313628"/>
            <a:ext cx="2773906" cy="23608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173" y="164565"/>
            <a:ext cx="3590925" cy="1997362"/>
          </a:xfrm>
          <a:prstGeom prst="rect">
            <a:avLst/>
          </a:prstGeom>
        </p:spPr>
      </p:pic>
      <p:sp>
        <p:nvSpPr>
          <p:cNvPr id="9" name="AutoShape 2" descr="نتيجة بحث الصور عن uae flag gif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768" y="1045460"/>
            <a:ext cx="7997705" cy="5812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t="34699" r="56961" b="37349"/>
          <a:stretch/>
        </p:blipFill>
        <p:spPr>
          <a:xfrm>
            <a:off x="8805482" y="1101867"/>
            <a:ext cx="2538905" cy="3005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9" t="64899" r="31419" b="5221"/>
          <a:stretch/>
        </p:blipFill>
        <p:spPr>
          <a:xfrm>
            <a:off x="6291110" y="1783798"/>
            <a:ext cx="5440514" cy="32124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22155" r="71120" b="3976"/>
          <a:stretch/>
        </p:blipFill>
        <p:spPr>
          <a:xfrm>
            <a:off x="5848120" y="-362179"/>
            <a:ext cx="495759" cy="6585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4" b="68514"/>
          <a:stretch/>
        </p:blipFill>
        <p:spPr>
          <a:xfrm>
            <a:off x="1891641" y="836688"/>
            <a:ext cx="5986004" cy="3385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4" t="34700" r="19049" b="36224"/>
          <a:stretch/>
        </p:blipFill>
        <p:spPr>
          <a:xfrm>
            <a:off x="2819478" y="2096387"/>
            <a:ext cx="2590722" cy="3126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9" r="68528" b="68996"/>
          <a:stretch/>
        </p:blipFill>
        <p:spPr>
          <a:xfrm>
            <a:off x="1514915" y="1808267"/>
            <a:ext cx="1433532" cy="33333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32534"/>
          <a:stretch/>
        </p:blipFill>
        <p:spPr>
          <a:xfrm>
            <a:off x="-20952" y="-7995"/>
            <a:ext cx="2773906" cy="23608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32534"/>
          <a:stretch/>
        </p:blipFill>
        <p:spPr>
          <a:xfrm rot="16200000">
            <a:off x="-206524" y="4290618"/>
            <a:ext cx="2773906" cy="2360858"/>
          </a:xfrm>
          <a:prstGeom prst="rect">
            <a:avLst/>
          </a:prstGeom>
        </p:spPr>
      </p:pic>
      <p:pic>
        <p:nvPicPr>
          <p:cNvPr id="2" name="السلام الوطني">
            <a:hlinkClick r:id="" action="ppaction://media"/>
            <a:extLst>
              <a:ext uri="{FF2B5EF4-FFF2-40B4-BE49-F238E27FC236}">
                <a16:creationId xmlns="" xmlns:a16="http://schemas.microsoft.com/office/drawing/2014/main" id="{5E9C9DA4-E0FC-4D60-91C1-AB8CEE35EB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86455" y="957026"/>
            <a:ext cx="619109" cy="340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38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9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98DAF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84"/>
          <a:stretch/>
        </p:blipFill>
        <p:spPr>
          <a:xfrm>
            <a:off x="-4" y="-13063"/>
            <a:ext cx="12192003" cy="6902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040" y="31529"/>
            <a:ext cx="12107917" cy="677917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036">
            <a:off x="4823641" y="-313583"/>
            <a:ext cx="7353497" cy="735349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6" y="1800605"/>
            <a:ext cx="5512386" cy="5203836"/>
            <a:chOff x="1872446" y="527088"/>
            <a:chExt cx="1571992" cy="14840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88" t="79552"/>
            <a:stretch/>
          </p:blipFill>
          <p:spPr>
            <a:xfrm rot="20299772" flipH="1">
              <a:off x="1872446" y="883346"/>
              <a:ext cx="1558636" cy="11277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362" y="527088"/>
              <a:ext cx="1200760" cy="120076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81523" y="713601"/>
              <a:ext cx="862915" cy="1014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18993" y="1003286"/>
              <a:ext cx="786427" cy="744297"/>
            </a:xfrm>
            <a:prstGeom prst="rect">
              <a:avLst/>
            </a:prstGeom>
          </p:spPr>
        </p:pic>
      </p:grpSp>
      <p:sp>
        <p:nvSpPr>
          <p:cNvPr id="16" name="TextBox 3"/>
          <p:cNvSpPr txBox="1"/>
          <p:nvPr/>
        </p:nvSpPr>
        <p:spPr>
          <a:xfrm rot="21245487">
            <a:off x="5485487" y="572517"/>
            <a:ext cx="49779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6600" b="1" dirty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ثانيا:</a:t>
            </a:r>
            <a:endParaRPr lang="en-US" sz="6600" b="1" dirty="0">
              <a:ln>
                <a:solidFill>
                  <a:srgbClr val="C00E00"/>
                </a:solidFill>
              </a:ln>
              <a:solidFill>
                <a:srgbClr val="FFA9A2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algn="r" rtl="1"/>
            <a:r>
              <a:rPr lang="ar-AE" sz="6600" b="1" dirty="0">
                <a:ln>
                  <a:solidFill>
                    <a:srgbClr val="3C947D"/>
                  </a:solidFill>
                </a:ln>
                <a:solidFill>
                  <a:srgbClr val="A0D9CA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القواعد </a:t>
            </a:r>
            <a:r>
              <a:rPr lang="ar-AE" sz="6600" b="1" dirty="0" smtClean="0">
                <a:ln>
                  <a:solidFill>
                    <a:srgbClr val="3C947D"/>
                  </a:solidFill>
                </a:ln>
                <a:solidFill>
                  <a:srgbClr val="A0D9CA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والقوانين</a:t>
            </a:r>
            <a:endParaRPr lang="en-US" sz="6600" b="1" dirty="0">
              <a:ln>
                <a:solidFill>
                  <a:srgbClr val="3C947D"/>
                </a:solidFill>
              </a:ln>
              <a:solidFill>
                <a:srgbClr val="A0D9CA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7" name="مستطيل 2">
            <a:extLst>
              <a:ext uri="{FF2B5EF4-FFF2-40B4-BE49-F238E27FC236}">
                <a16:creationId xmlns="" xmlns:a16="http://schemas.microsoft.com/office/drawing/2014/main" id="{0BF2ADF5-8213-481B-96DB-9BDF36363827}"/>
              </a:ext>
            </a:extLst>
          </p:cNvPr>
          <p:cNvSpPr/>
          <p:nvPr/>
        </p:nvSpPr>
        <p:spPr>
          <a:xfrm rot="21181578">
            <a:off x="6586435" y="2701676"/>
            <a:ext cx="2764143" cy="70788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المعلمة وضحة القايدي</a:t>
            </a:r>
          </a:p>
          <a:p>
            <a:pPr algn="ctr" rtl="1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الفرقان للتعليم الأساسي</a:t>
            </a:r>
          </a:p>
        </p:txBody>
      </p:sp>
    </p:spTree>
    <p:extLst>
      <p:ext uri="{BB962C8B-B14F-4D97-AF65-F5344CB8AC3E}">
        <p14:creationId xmlns:p14="http://schemas.microsoft.com/office/powerpoint/2010/main" val="10707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98DAF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84"/>
          <a:stretch/>
        </p:blipFill>
        <p:spPr>
          <a:xfrm>
            <a:off x="-4" y="-13063"/>
            <a:ext cx="12192003" cy="6902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040" y="31529"/>
            <a:ext cx="12107917" cy="677917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">
            <a:extLst>
              <a:ext uri="{FF2B5EF4-FFF2-40B4-BE49-F238E27FC236}">
                <a16:creationId xmlns="" xmlns:a16="http://schemas.microsoft.com/office/drawing/2014/main" id="{2A4257FE-2C10-4D15-A72D-A8F9F95EA5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B4C7E7"/>
              </a:clrFrom>
              <a:clrTo>
                <a:srgbClr val="B4C7E7">
                  <a:alpha val="0"/>
                </a:srgbClr>
              </a:clrTo>
            </a:clrChange>
          </a:blip>
          <a:srcRect l="32292" t="47931" r="37185" b="5380"/>
          <a:stretch/>
        </p:blipFill>
        <p:spPr>
          <a:xfrm>
            <a:off x="693760" y="2517423"/>
            <a:ext cx="4719171" cy="4289453"/>
          </a:xfrm>
          <a:prstGeom prst="rect">
            <a:avLst/>
          </a:prstGeom>
        </p:spPr>
      </p:pic>
      <p:grpSp>
        <p:nvGrpSpPr>
          <p:cNvPr id="21" name="مجموعة 20"/>
          <p:cNvGrpSpPr/>
          <p:nvPr/>
        </p:nvGrpSpPr>
        <p:grpSpPr>
          <a:xfrm>
            <a:off x="5818875" y="60361"/>
            <a:ext cx="5609184" cy="6576928"/>
            <a:chOff x="6260304" y="188477"/>
            <a:chExt cx="5230812" cy="7006181"/>
          </a:xfrm>
        </p:grpSpPr>
        <p:pic>
          <p:nvPicPr>
            <p:cNvPr id="22" name="Picture 2">
              <a:extLst>
                <a:ext uri="{FF2B5EF4-FFF2-40B4-BE49-F238E27FC236}">
                  <a16:creationId xmlns="" xmlns:a16="http://schemas.microsoft.com/office/drawing/2014/main" id="{132E438E-F5C7-47C9-8860-749A7610E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88" t="16428" r="13558" b="5175"/>
            <a:stretch/>
          </p:blipFill>
          <p:spPr>
            <a:xfrm>
              <a:off x="6260304" y="188477"/>
              <a:ext cx="5230812" cy="3415939"/>
            </a:xfrm>
            <a:prstGeom prst="rect">
              <a:avLst/>
            </a:prstGeom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304" y="3738776"/>
              <a:ext cx="5230812" cy="345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1">
            <a:extLst>
              <a:ext uri="{FF2B5EF4-FFF2-40B4-BE49-F238E27FC236}">
                <a16:creationId xmlns="" xmlns:a16="http://schemas.microsoft.com/office/drawing/2014/main" id="{2A4257FE-2C10-4D15-A72D-A8F9F95EA5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B4C7E7"/>
              </a:clrFrom>
              <a:clrTo>
                <a:srgbClr val="B4C7E7">
                  <a:alpha val="0"/>
                </a:srgbClr>
              </a:clrTo>
            </a:clrChange>
          </a:blip>
          <a:srcRect l="13886" t="19956" r="19941" b="54646"/>
          <a:stretch/>
        </p:blipFill>
        <p:spPr>
          <a:xfrm>
            <a:off x="945931" y="204952"/>
            <a:ext cx="4619297" cy="201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0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97"/>
          <a:stretch/>
        </p:blipFill>
        <p:spPr>
          <a:xfrm>
            <a:off x="0" y="0"/>
            <a:ext cx="12192000" cy="45457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1"/>
          <a:stretch/>
        </p:blipFill>
        <p:spPr>
          <a:xfrm>
            <a:off x="0" y="898902"/>
            <a:ext cx="12192000" cy="5959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8" t="79552"/>
          <a:stretch/>
        </p:blipFill>
        <p:spPr>
          <a:xfrm rot="20299772" flipH="1">
            <a:off x="4880218" y="1695081"/>
            <a:ext cx="7092328" cy="513161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1467396"/>
            <a:ext cx="6588763" cy="4921599"/>
            <a:chOff x="0" y="1467396"/>
            <a:chExt cx="6588763" cy="49215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67396"/>
              <a:ext cx="4476267" cy="49215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75523" y="3068665"/>
              <a:ext cx="3313240" cy="3135746"/>
            </a:xfrm>
            <a:prstGeom prst="rect">
              <a:avLst/>
            </a:prstGeom>
          </p:spPr>
        </p:pic>
      </p:grpSp>
      <p:pic>
        <p:nvPicPr>
          <p:cNvPr id="12" name="Lake Water 30 seconds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89803" y="857796"/>
            <a:ext cx="609600" cy="609600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9" y="-728688"/>
            <a:ext cx="4490748" cy="4989578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57150" y="1043551"/>
            <a:ext cx="515508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5500" b="1" dirty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هيا نتعلم</a:t>
            </a:r>
          </a:p>
          <a:p>
            <a:pPr algn="ctr" rtl="1"/>
            <a:r>
              <a:rPr lang="ar-AE" sz="5500" b="1" dirty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يا صغار</a:t>
            </a:r>
            <a:endParaRPr lang="en-US" sz="5500" b="1" dirty="0">
              <a:ln>
                <a:solidFill>
                  <a:srgbClr val="C00E00"/>
                </a:solidFill>
              </a:ln>
              <a:solidFill>
                <a:srgbClr val="FFA9A2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40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9167E-6 -4.07407E-6 L 7.29167E-6 -4.07407E-6 C 0.0017 -0.00625 0.00248 -0.0132 0.00508 -0.01829 C 0.00808 -0.02407 0.01264 -0.02732 0.01641 -0.03171 C 0.03308 -0.05139 0.01928 -0.03588 0.05079 -0.06574 C 0.05456 -0.06921 0.05834 -0.07338 0.06224 -0.07685 L 0.10547 -0.11759 C 0.13034 -0.14097 0.13034 -0.13519 0.17409 -0.15833 C 0.1918 -0.16759 0.20938 -0.17824 0.22748 -0.18542 C 0.23126 -0.18681 0.23516 -0.1882 0.23894 -0.18982 C 0.24909 -0.19491 0.25899 -0.20255 0.26941 -0.20579 C 0.27904 -0.20857 0.28881 -0.20718 0.29857 -0.20787 C 0.31472 -0.20579 0.33099 -0.20671 0.34688 -0.20116 C 0.35144 -0.19977 0.3543 -0.19167 0.35834 -0.18773 C 0.3612 -0.18495 0.3642 -0.18264 0.36719 -0.18079 C 0.3836 -0.1713 0.36485 -0.18495 0.37865 -0.17639 C 0.38425 -0.17292 0.38972 -0.16898 0.39519 -0.16505 C 0.40964 -0.15486 0.39922 -0.16111 0.40795 -0.15602 C 0.40925 -0.1537 0.41029 -0.15093 0.41172 -0.14931 C 0.41537 -0.14491 0.41941 -0.1419 0.42318 -0.13796 C 0.42448 -0.13657 0.42566 -0.13495 0.42696 -0.13333 C 0.4349 -0.11227 0.43139 -0.11875 0.43594 -0.11088 L 0.43594 -0.11088 " pathEditMode="relative" ptsTypes="AAAAAAAAAAAAAAAAAAAAA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950" y="-31705"/>
            <a:ext cx="12192000" cy="6858000"/>
          </a:xfrm>
          <a:prstGeom prst="rect">
            <a:avLst/>
          </a:prstGeom>
          <a:pattFill prst="solidDmnd">
            <a:fgClr>
              <a:srgbClr val="F6D77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3163" y="-2465202"/>
            <a:ext cx="7585362" cy="11892313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Download-Island-PNG-H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925" y="421149"/>
            <a:ext cx="1569052" cy="139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https://www.pngkit.com/png/detail/73-734537_dora-boots-png-dora-and-boots-character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315529" y="1634776"/>
            <a:ext cx="242959" cy="25373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612066" y="1658275"/>
            <a:ext cx="242959" cy="25373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838530" y="1681655"/>
            <a:ext cx="242959" cy="25373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endCxn id="20" idx="2"/>
          </p:cNvCxnSpPr>
          <p:nvPr/>
        </p:nvCxnSpPr>
        <p:spPr>
          <a:xfrm>
            <a:off x="3332024" y="1745088"/>
            <a:ext cx="983505" cy="1655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0" idx="6"/>
            <a:endCxn id="22" idx="2"/>
          </p:cNvCxnSpPr>
          <p:nvPr/>
        </p:nvCxnSpPr>
        <p:spPr>
          <a:xfrm>
            <a:off x="4558488" y="1761643"/>
            <a:ext cx="1053578" cy="23499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2" idx="6"/>
            <a:endCxn id="23" idx="2"/>
          </p:cNvCxnSpPr>
          <p:nvPr/>
        </p:nvCxnSpPr>
        <p:spPr>
          <a:xfrm>
            <a:off x="5855025" y="1785142"/>
            <a:ext cx="983505" cy="2338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3" idx="6"/>
          </p:cNvCxnSpPr>
          <p:nvPr/>
        </p:nvCxnSpPr>
        <p:spPr>
          <a:xfrm flipV="1">
            <a:off x="7081489" y="1681655"/>
            <a:ext cx="1099105" cy="126867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6815">
            <a:off x="1530573" y="340418"/>
            <a:ext cx="1366845" cy="1317999"/>
          </a:xfrm>
          <a:prstGeom prst="rect">
            <a:avLst/>
          </a:prstGeom>
        </p:spPr>
      </p:pic>
      <p:grpSp>
        <p:nvGrpSpPr>
          <p:cNvPr id="1030" name="Group 1029"/>
          <p:cNvGrpSpPr/>
          <p:nvPr/>
        </p:nvGrpSpPr>
        <p:grpSpPr>
          <a:xfrm>
            <a:off x="8066281" y="475329"/>
            <a:ext cx="1569052" cy="1391758"/>
            <a:chOff x="7793253" y="520251"/>
            <a:chExt cx="1569052" cy="1391758"/>
          </a:xfrm>
        </p:grpSpPr>
        <p:pic>
          <p:nvPicPr>
            <p:cNvPr id="10" name="Picture 2" descr="Download-Island-PNG-H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3253" y="520251"/>
              <a:ext cx="1569052" cy="1391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6815">
              <a:off x="7944259" y="869408"/>
              <a:ext cx="886274" cy="91723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7817333" y="949168"/>
              <a:ext cx="1194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2800" b="1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محادثة</a:t>
              </a:r>
              <a:endParaRPr lang="en-US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grpSp>
        <p:nvGrpSpPr>
          <p:cNvPr id="1028" name="Group 1027"/>
          <p:cNvGrpSpPr/>
          <p:nvPr/>
        </p:nvGrpSpPr>
        <p:grpSpPr>
          <a:xfrm>
            <a:off x="8027297" y="2426481"/>
            <a:ext cx="1771268" cy="1524260"/>
            <a:chOff x="8157603" y="2600619"/>
            <a:chExt cx="1771268" cy="1524260"/>
          </a:xfrm>
        </p:grpSpPr>
        <p:pic>
          <p:nvPicPr>
            <p:cNvPr id="9" name="Picture 2" descr="Download-Island-PNG-H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9819" y="2733121"/>
              <a:ext cx="1569052" cy="1391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6815">
              <a:off x="8171032" y="2600619"/>
              <a:ext cx="1246595" cy="1312029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8157603" y="2638222"/>
              <a:ext cx="14148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2400" b="1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النص المعلوماتي</a:t>
              </a:r>
              <a:endParaRPr lang="en-US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grpSp>
        <p:nvGrpSpPr>
          <p:cNvPr id="1036" name="Group 1035"/>
          <p:cNvGrpSpPr/>
          <p:nvPr/>
        </p:nvGrpSpPr>
        <p:grpSpPr>
          <a:xfrm>
            <a:off x="2463904" y="2587352"/>
            <a:ext cx="1569052" cy="1391758"/>
            <a:chOff x="5269478" y="2803723"/>
            <a:chExt cx="1569052" cy="1391758"/>
          </a:xfrm>
        </p:grpSpPr>
        <p:pic>
          <p:nvPicPr>
            <p:cNvPr id="11" name="Picture 2" descr="Download-Island-PNG-H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9478" y="2803723"/>
              <a:ext cx="1569052" cy="1391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6815">
              <a:off x="5402581" y="3101510"/>
              <a:ext cx="886274" cy="91723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310743" y="3149738"/>
              <a:ext cx="11384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3200" b="1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الشدة</a:t>
              </a:r>
              <a:endParaRPr lang="en-US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grpSp>
        <p:nvGrpSpPr>
          <p:cNvPr id="1039" name="Group 1038"/>
          <p:cNvGrpSpPr/>
          <p:nvPr/>
        </p:nvGrpSpPr>
        <p:grpSpPr>
          <a:xfrm>
            <a:off x="2813036" y="4612566"/>
            <a:ext cx="1745452" cy="1423725"/>
            <a:chOff x="2002737" y="2668173"/>
            <a:chExt cx="1745452" cy="1423725"/>
          </a:xfrm>
        </p:grpSpPr>
        <p:pic>
          <p:nvPicPr>
            <p:cNvPr id="12" name="Picture 2" descr="Download-Island-PNG-H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9137" y="2700140"/>
              <a:ext cx="1569052" cy="1391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6815">
              <a:off x="2056957" y="2668173"/>
              <a:ext cx="1191539" cy="122186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002737" y="2858559"/>
              <a:ext cx="13811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2800" b="1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بنية اللغة</a:t>
              </a:r>
              <a:endParaRPr lang="en-US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grpSp>
        <p:nvGrpSpPr>
          <p:cNvPr id="1038" name="Group 1037"/>
          <p:cNvGrpSpPr/>
          <p:nvPr/>
        </p:nvGrpSpPr>
        <p:grpSpPr>
          <a:xfrm>
            <a:off x="9052322" y="4598601"/>
            <a:ext cx="1716778" cy="1391758"/>
            <a:chOff x="6547856" y="4642638"/>
            <a:chExt cx="1716778" cy="1391758"/>
          </a:xfrm>
        </p:grpSpPr>
        <p:pic>
          <p:nvPicPr>
            <p:cNvPr id="14" name="Picture 2" descr="Download-Island-PNG-H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5582" y="4642638"/>
              <a:ext cx="1569052" cy="1391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6815">
              <a:off x="6643610" y="4646048"/>
              <a:ext cx="1127636" cy="1167022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547856" y="4764261"/>
              <a:ext cx="1434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2800" b="1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الاستماع</a:t>
              </a:r>
              <a:endParaRPr lang="en-US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grpSp>
        <p:nvGrpSpPr>
          <p:cNvPr id="1037" name="Group 1036"/>
          <p:cNvGrpSpPr/>
          <p:nvPr/>
        </p:nvGrpSpPr>
        <p:grpSpPr>
          <a:xfrm>
            <a:off x="5996919" y="4749958"/>
            <a:ext cx="1701692" cy="1391758"/>
            <a:chOff x="3259304" y="4606688"/>
            <a:chExt cx="1701692" cy="1391758"/>
          </a:xfrm>
        </p:grpSpPr>
        <p:pic>
          <p:nvPicPr>
            <p:cNvPr id="13" name="Picture 2" descr="Download-Island-PNG-H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1944" y="4606688"/>
              <a:ext cx="1569052" cy="1391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6815">
              <a:off x="3327476" y="4710080"/>
              <a:ext cx="1098014" cy="1136366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259304" y="4841848"/>
              <a:ext cx="13341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3200" b="1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الكتابة</a:t>
              </a:r>
              <a:endParaRPr lang="en-US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sp>
        <p:nvSpPr>
          <p:cNvPr id="52" name="Oval 51"/>
          <p:cNvSpPr/>
          <p:nvPr/>
        </p:nvSpPr>
        <p:spPr>
          <a:xfrm>
            <a:off x="10254416" y="2432116"/>
            <a:ext cx="242959" cy="25373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674034" y="3805364"/>
            <a:ext cx="242959" cy="25373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5970571" y="3828863"/>
            <a:ext cx="242959" cy="25373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197035" y="3852243"/>
            <a:ext cx="242959" cy="25373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>
            <a:endCxn id="62" idx="2"/>
          </p:cNvCxnSpPr>
          <p:nvPr/>
        </p:nvCxnSpPr>
        <p:spPr>
          <a:xfrm>
            <a:off x="3909325" y="3910808"/>
            <a:ext cx="764709" cy="21423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62" idx="6"/>
            <a:endCxn id="63" idx="2"/>
          </p:cNvCxnSpPr>
          <p:nvPr/>
        </p:nvCxnSpPr>
        <p:spPr>
          <a:xfrm>
            <a:off x="4916993" y="3932231"/>
            <a:ext cx="1053578" cy="23499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63" idx="6"/>
            <a:endCxn id="64" idx="2"/>
          </p:cNvCxnSpPr>
          <p:nvPr/>
        </p:nvCxnSpPr>
        <p:spPr>
          <a:xfrm>
            <a:off x="6213530" y="3955730"/>
            <a:ext cx="983505" cy="2338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4" idx="6"/>
          </p:cNvCxnSpPr>
          <p:nvPr/>
        </p:nvCxnSpPr>
        <p:spPr>
          <a:xfrm flipV="1">
            <a:off x="7439994" y="3910808"/>
            <a:ext cx="781521" cy="68302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1942561" y="4496224"/>
            <a:ext cx="242959" cy="25373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2379040" y="5340412"/>
            <a:ext cx="242959" cy="25373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4993475" y="5917307"/>
            <a:ext cx="242959" cy="25373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/>
          <p:cNvCxnSpPr>
            <a:endCxn id="75" idx="2"/>
          </p:cNvCxnSpPr>
          <p:nvPr/>
        </p:nvCxnSpPr>
        <p:spPr>
          <a:xfrm>
            <a:off x="3939897" y="6020675"/>
            <a:ext cx="1053578" cy="23499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75" idx="6"/>
          </p:cNvCxnSpPr>
          <p:nvPr/>
        </p:nvCxnSpPr>
        <p:spPr>
          <a:xfrm>
            <a:off x="5236434" y="6044174"/>
            <a:ext cx="914764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>
            <a:off x="8141817" y="5867595"/>
            <a:ext cx="242959" cy="25373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/>
          <p:cNvCxnSpPr>
            <a:endCxn id="78" idx="2"/>
          </p:cNvCxnSpPr>
          <p:nvPr/>
        </p:nvCxnSpPr>
        <p:spPr>
          <a:xfrm>
            <a:off x="7473405" y="5994462"/>
            <a:ext cx="668412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78" idx="6"/>
          </p:cNvCxnSpPr>
          <p:nvPr/>
        </p:nvCxnSpPr>
        <p:spPr>
          <a:xfrm flipV="1">
            <a:off x="8384776" y="5917307"/>
            <a:ext cx="874951" cy="7715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" name="Freeform 1047"/>
          <p:cNvSpPr/>
          <p:nvPr/>
        </p:nvSpPr>
        <p:spPr>
          <a:xfrm>
            <a:off x="2054180" y="3947375"/>
            <a:ext cx="405685" cy="637504"/>
          </a:xfrm>
          <a:custGeom>
            <a:avLst/>
            <a:gdLst>
              <a:gd name="connsiteX0" fmla="*/ 405685 w 405685"/>
              <a:gd name="connsiteY0" fmla="*/ 0 h 637504"/>
              <a:gd name="connsiteX1" fmla="*/ 96592 w 405685"/>
              <a:gd name="connsiteY1" fmla="*/ 225380 h 637504"/>
              <a:gd name="connsiteX2" fmla="*/ 0 w 405685"/>
              <a:gd name="connsiteY2" fmla="*/ 637504 h 637504"/>
              <a:gd name="connsiteX3" fmla="*/ 0 w 405685"/>
              <a:gd name="connsiteY3" fmla="*/ 637504 h 63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685" h="637504">
                <a:moveTo>
                  <a:pt x="405685" y="0"/>
                </a:moveTo>
                <a:cubicBezTo>
                  <a:pt x="284945" y="59564"/>
                  <a:pt x="164206" y="119129"/>
                  <a:pt x="96592" y="225380"/>
                </a:cubicBezTo>
                <a:cubicBezTo>
                  <a:pt x="28978" y="331631"/>
                  <a:pt x="0" y="637504"/>
                  <a:pt x="0" y="637504"/>
                </a:cubicBezTo>
                <a:lnTo>
                  <a:pt x="0" y="637504"/>
                </a:ln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Freeform 1048"/>
          <p:cNvSpPr/>
          <p:nvPr/>
        </p:nvSpPr>
        <p:spPr>
          <a:xfrm>
            <a:off x="2071163" y="4662152"/>
            <a:ext cx="324307" cy="785611"/>
          </a:xfrm>
          <a:custGeom>
            <a:avLst/>
            <a:gdLst>
              <a:gd name="connsiteX0" fmla="*/ 2336 w 324307"/>
              <a:gd name="connsiteY0" fmla="*/ 0 h 785611"/>
              <a:gd name="connsiteX1" fmla="*/ 47412 w 324307"/>
              <a:gd name="connsiteY1" fmla="*/ 379927 h 785611"/>
              <a:gd name="connsiteX2" fmla="*/ 324307 w 324307"/>
              <a:gd name="connsiteY2" fmla="*/ 785611 h 785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307" h="785611">
                <a:moveTo>
                  <a:pt x="2336" y="0"/>
                </a:moveTo>
                <a:cubicBezTo>
                  <a:pt x="-1957" y="124496"/>
                  <a:pt x="-6250" y="248992"/>
                  <a:pt x="47412" y="379927"/>
                </a:cubicBezTo>
                <a:cubicBezTo>
                  <a:pt x="101074" y="510862"/>
                  <a:pt x="212690" y="648236"/>
                  <a:pt x="324307" y="785611"/>
                </a:cubicBez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Freeform 1049"/>
          <p:cNvSpPr/>
          <p:nvPr/>
        </p:nvSpPr>
        <p:spPr>
          <a:xfrm rot="21272819">
            <a:off x="2550017" y="5582992"/>
            <a:ext cx="431442" cy="412123"/>
          </a:xfrm>
          <a:custGeom>
            <a:avLst/>
            <a:gdLst>
              <a:gd name="connsiteX0" fmla="*/ 0 w 431442"/>
              <a:gd name="connsiteY0" fmla="*/ 0 h 412123"/>
              <a:gd name="connsiteX1" fmla="*/ 19318 w 431442"/>
              <a:gd name="connsiteY1" fmla="*/ 38636 h 412123"/>
              <a:gd name="connsiteX2" fmla="*/ 32197 w 431442"/>
              <a:gd name="connsiteY2" fmla="*/ 57954 h 412123"/>
              <a:gd name="connsiteX3" fmla="*/ 38637 w 431442"/>
              <a:gd name="connsiteY3" fmla="*/ 77273 h 412123"/>
              <a:gd name="connsiteX4" fmla="*/ 57955 w 431442"/>
              <a:gd name="connsiteY4" fmla="*/ 96591 h 412123"/>
              <a:gd name="connsiteX5" fmla="*/ 70834 w 431442"/>
              <a:gd name="connsiteY5" fmla="*/ 115909 h 412123"/>
              <a:gd name="connsiteX6" fmla="*/ 103031 w 431442"/>
              <a:gd name="connsiteY6" fmla="*/ 154546 h 412123"/>
              <a:gd name="connsiteX7" fmla="*/ 128789 w 431442"/>
              <a:gd name="connsiteY7" fmla="*/ 193183 h 412123"/>
              <a:gd name="connsiteX8" fmla="*/ 141668 w 431442"/>
              <a:gd name="connsiteY8" fmla="*/ 212501 h 412123"/>
              <a:gd name="connsiteX9" fmla="*/ 180304 w 431442"/>
              <a:gd name="connsiteY9" fmla="*/ 251138 h 412123"/>
              <a:gd name="connsiteX10" fmla="*/ 193183 w 431442"/>
              <a:gd name="connsiteY10" fmla="*/ 270456 h 412123"/>
              <a:gd name="connsiteX11" fmla="*/ 238259 w 431442"/>
              <a:gd name="connsiteY11" fmla="*/ 309093 h 412123"/>
              <a:gd name="connsiteX12" fmla="*/ 264017 w 431442"/>
              <a:gd name="connsiteY12" fmla="*/ 321971 h 412123"/>
              <a:gd name="connsiteX13" fmla="*/ 302653 w 431442"/>
              <a:gd name="connsiteY13" fmla="*/ 347729 h 412123"/>
              <a:gd name="connsiteX14" fmla="*/ 354169 w 431442"/>
              <a:gd name="connsiteY14" fmla="*/ 373487 h 412123"/>
              <a:gd name="connsiteX15" fmla="*/ 373487 w 431442"/>
              <a:gd name="connsiteY15" fmla="*/ 386366 h 412123"/>
              <a:gd name="connsiteX16" fmla="*/ 412124 w 431442"/>
              <a:gd name="connsiteY16" fmla="*/ 392805 h 412123"/>
              <a:gd name="connsiteX17" fmla="*/ 431442 w 431442"/>
              <a:gd name="connsiteY17" fmla="*/ 412123 h 41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1442" h="412123">
                <a:moveTo>
                  <a:pt x="0" y="0"/>
                </a:moveTo>
                <a:cubicBezTo>
                  <a:pt x="6439" y="12879"/>
                  <a:pt x="12325" y="26049"/>
                  <a:pt x="19318" y="38636"/>
                </a:cubicBezTo>
                <a:cubicBezTo>
                  <a:pt x="23077" y="45401"/>
                  <a:pt x="28736" y="51032"/>
                  <a:pt x="32197" y="57954"/>
                </a:cubicBezTo>
                <a:cubicBezTo>
                  <a:pt x="35233" y="64025"/>
                  <a:pt x="34872" y="71625"/>
                  <a:pt x="38637" y="77273"/>
                </a:cubicBezTo>
                <a:cubicBezTo>
                  <a:pt x="43688" y="84850"/>
                  <a:pt x="52125" y="89595"/>
                  <a:pt x="57955" y="96591"/>
                </a:cubicBezTo>
                <a:cubicBezTo>
                  <a:pt x="62910" y="102536"/>
                  <a:pt x="65880" y="109964"/>
                  <a:pt x="70834" y="115909"/>
                </a:cubicBezTo>
                <a:cubicBezTo>
                  <a:pt x="112152" y="165491"/>
                  <a:pt x="71055" y="106583"/>
                  <a:pt x="103031" y="154546"/>
                </a:cubicBezTo>
                <a:cubicBezTo>
                  <a:pt x="114347" y="188495"/>
                  <a:pt x="101991" y="161026"/>
                  <a:pt x="128789" y="193183"/>
                </a:cubicBezTo>
                <a:cubicBezTo>
                  <a:pt x="133744" y="199128"/>
                  <a:pt x="136526" y="206717"/>
                  <a:pt x="141668" y="212501"/>
                </a:cubicBezTo>
                <a:cubicBezTo>
                  <a:pt x="153768" y="226114"/>
                  <a:pt x="170201" y="235984"/>
                  <a:pt x="180304" y="251138"/>
                </a:cubicBezTo>
                <a:cubicBezTo>
                  <a:pt x="184597" y="257577"/>
                  <a:pt x="188228" y="264511"/>
                  <a:pt x="193183" y="270456"/>
                </a:cubicBezTo>
                <a:cubicBezTo>
                  <a:pt x="204635" y="284198"/>
                  <a:pt x="223430" y="299825"/>
                  <a:pt x="238259" y="309093"/>
                </a:cubicBezTo>
                <a:cubicBezTo>
                  <a:pt x="246399" y="314181"/>
                  <a:pt x="255786" y="317032"/>
                  <a:pt x="264017" y="321971"/>
                </a:cubicBezTo>
                <a:cubicBezTo>
                  <a:pt x="277290" y="329934"/>
                  <a:pt x="288809" y="340807"/>
                  <a:pt x="302653" y="347729"/>
                </a:cubicBezTo>
                <a:cubicBezTo>
                  <a:pt x="319825" y="356315"/>
                  <a:pt x="338195" y="362837"/>
                  <a:pt x="354169" y="373487"/>
                </a:cubicBezTo>
                <a:cubicBezTo>
                  <a:pt x="360608" y="377780"/>
                  <a:pt x="366145" y="383919"/>
                  <a:pt x="373487" y="386366"/>
                </a:cubicBezTo>
                <a:cubicBezTo>
                  <a:pt x="385874" y="390495"/>
                  <a:pt x="399245" y="390659"/>
                  <a:pt x="412124" y="392805"/>
                </a:cubicBezTo>
                <a:lnTo>
                  <a:pt x="431442" y="412123"/>
                </a:ln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Freeform 1050"/>
          <p:cNvSpPr/>
          <p:nvPr/>
        </p:nvSpPr>
        <p:spPr>
          <a:xfrm>
            <a:off x="9499060" y="1804481"/>
            <a:ext cx="792804" cy="700419"/>
          </a:xfrm>
          <a:custGeom>
            <a:avLst/>
            <a:gdLst>
              <a:gd name="connsiteX0" fmla="*/ 0 w 792804"/>
              <a:gd name="connsiteY0" fmla="*/ 0 h 700419"/>
              <a:gd name="connsiteX1" fmla="*/ 14591 w 792804"/>
              <a:gd name="connsiteY1" fmla="*/ 24319 h 700419"/>
              <a:gd name="connsiteX2" fmla="*/ 34046 w 792804"/>
              <a:gd name="connsiteY2" fmla="*/ 29183 h 700419"/>
              <a:gd name="connsiteX3" fmla="*/ 72957 w 792804"/>
              <a:gd name="connsiteY3" fmla="*/ 43774 h 700419"/>
              <a:gd name="connsiteX4" fmla="*/ 102140 w 792804"/>
              <a:gd name="connsiteY4" fmla="*/ 58366 h 700419"/>
              <a:gd name="connsiteX5" fmla="*/ 116731 w 792804"/>
              <a:gd name="connsiteY5" fmla="*/ 68093 h 700419"/>
              <a:gd name="connsiteX6" fmla="*/ 150778 w 792804"/>
              <a:gd name="connsiteY6" fmla="*/ 87549 h 700419"/>
              <a:gd name="connsiteX7" fmla="*/ 179961 w 792804"/>
              <a:gd name="connsiteY7" fmla="*/ 97276 h 700419"/>
              <a:gd name="connsiteX8" fmla="*/ 238327 w 792804"/>
              <a:gd name="connsiteY8" fmla="*/ 121596 h 700419"/>
              <a:gd name="connsiteX9" fmla="*/ 282102 w 792804"/>
              <a:gd name="connsiteY9" fmla="*/ 150779 h 700419"/>
              <a:gd name="connsiteX10" fmla="*/ 408561 w 792804"/>
              <a:gd name="connsiteY10" fmla="*/ 223736 h 700419"/>
              <a:gd name="connsiteX11" fmla="*/ 437744 w 792804"/>
              <a:gd name="connsiteY11" fmla="*/ 243191 h 700419"/>
              <a:gd name="connsiteX12" fmla="*/ 471791 w 792804"/>
              <a:gd name="connsiteY12" fmla="*/ 282102 h 700419"/>
              <a:gd name="connsiteX13" fmla="*/ 491246 w 792804"/>
              <a:gd name="connsiteY13" fmla="*/ 306421 h 700419"/>
              <a:gd name="connsiteX14" fmla="*/ 520429 w 792804"/>
              <a:gd name="connsiteY14" fmla="*/ 325876 h 700419"/>
              <a:gd name="connsiteX15" fmla="*/ 535021 w 792804"/>
              <a:gd name="connsiteY15" fmla="*/ 335604 h 700419"/>
              <a:gd name="connsiteX16" fmla="*/ 564204 w 792804"/>
              <a:gd name="connsiteY16" fmla="*/ 374515 h 700419"/>
              <a:gd name="connsiteX17" fmla="*/ 583659 w 792804"/>
              <a:gd name="connsiteY17" fmla="*/ 403698 h 700419"/>
              <a:gd name="connsiteX18" fmla="*/ 588523 w 792804"/>
              <a:gd name="connsiteY18" fmla="*/ 423153 h 700419"/>
              <a:gd name="connsiteX19" fmla="*/ 622570 w 792804"/>
              <a:gd name="connsiteY19" fmla="*/ 471791 h 700419"/>
              <a:gd name="connsiteX20" fmla="*/ 632297 w 792804"/>
              <a:gd name="connsiteY20" fmla="*/ 486383 h 700419"/>
              <a:gd name="connsiteX21" fmla="*/ 656617 w 792804"/>
              <a:gd name="connsiteY21" fmla="*/ 530157 h 700419"/>
              <a:gd name="connsiteX22" fmla="*/ 671208 w 792804"/>
              <a:gd name="connsiteY22" fmla="*/ 544749 h 700419"/>
              <a:gd name="connsiteX23" fmla="*/ 690663 w 792804"/>
              <a:gd name="connsiteY23" fmla="*/ 583659 h 700419"/>
              <a:gd name="connsiteX24" fmla="*/ 719846 w 792804"/>
              <a:gd name="connsiteY24" fmla="*/ 612842 h 700419"/>
              <a:gd name="connsiteX25" fmla="*/ 729574 w 792804"/>
              <a:gd name="connsiteY25" fmla="*/ 627434 h 700419"/>
              <a:gd name="connsiteX26" fmla="*/ 758757 w 792804"/>
              <a:gd name="connsiteY26" fmla="*/ 656617 h 700419"/>
              <a:gd name="connsiteX27" fmla="*/ 778212 w 792804"/>
              <a:gd name="connsiteY27" fmla="*/ 685800 h 700419"/>
              <a:gd name="connsiteX28" fmla="*/ 792804 w 792804"/>
              <a:gd name="connsiteY28" fmla="*/ 700391 h 70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92804" h="700419">
                <a:moveTo>
                  <a:pt x="0" y="0"/>
                </a:moveTo>
                <a:cubicBezTo>
                  <a:pt x="4864" y="8106"/>
                  <a:pt x="7413" y="18167"/>
                  <a:pt x="14591" y="24319"/>
                </a:cubicBezTo>
                <a:cubicBezTo>
                  <a:pt x="19666" y="28669"/>
                  <a:pt x="27902" y="26550"/>
                  <a:pt x="34046" y="29183"/>
                </a:cubicBezTo>
                <a:cubicBezTo>
                  <a:pt x="77880" y="47968"/>
                  <a:pt x="11280" y="31438"/>
                  <a:pt x="72957" y="43774"/>
                </a:cubicBezTo>
                <a:cubicBezTo>
                  <a:pt x="114772" y="71651"/>
                  <a:pt x="61869" y="38231"/>
                  <a:pt x="102140" y="58366"/>
                </a:cubicBezTo>
                <a:cubicBezTo>
                  <a:pt x="107368" y="60980"/>
                  <a:pt x="111719" y="65086"/>
                  <a:pt x="116731" y="68093"/>
                </a:cubicBezTo>
                <a:cubicBezTo>
                  <a:pt x="127940" y="74818"/>
                  <a:pt x="138910" y="82071"/>
                  <a:pt x="150778" y="87549"/>
                </a:cubicBezTo>
                <a:cubicBezTo>
                  <a:pt x="160088" y="91846"/>
                  <a:pt x="170404" y="93560"/>
                  <a:pt x="179961" y="97276"/>
                </a:cubicBezTo>
                <a:cubicBezTo>
                  <a:pt x="199605" y="104915"/>
                  <a:pt x="219657" y="111816"/>
                  <a:pt x="238327" y="121596"/>
                </a:cubicBezTo>
                <a:cubicBezTo>
                  <a:pt x="253862" y="129733"/>
                  <a:pt x="266912" y="142015"/>
                  <a:pt x="282102" y="150779"/>
                </a:cubicBezTo>
                <a:cubicBezTo>
                  <a:pt x="324255" y="175098"/>
                  <a:pt x="368069" y="196742"/>
                  <a:pt x="408561" y="223736"/>
                </a:cubicBezTo>
                <a:lnTo>
                  <a:pt x="437744" y="243191"/>
                </a:lnTo>
                <a:cubicBezTo>
                  <a:pt x="471198" y="287796"/>
                  <a:pt x="431490" y="236763"/>
                  <a:pt x="471791" y="282102"/>
                </a:cubicBezTo>
                <a:cubicBezTo>
                  <a:pt x="478688" y="289861"/>
                  <a:pt x="483530" y="299476"/>
                  <a:pt x="491246" y="306421"/>
                </a:cubicBezTo>
                <a:cubicBezTo>
                  <a:pt x="499936" y="314242"/>
                  <a:pt x="510701" y="319391"/>
                  <a:pt x="520429" y="325876"/>
                </a:cubicBezTo>
                <a:lnTo>
                  <a:pt x="535021" y="335604"/>
                </a:lnTo>
                <a:cubicBezTo>
                  <a:pt x="544749" y="348574"/>
                  <a:pt x="555211" y="361025"/>
                  <a:pt x="564204" y="374515"/>
                </a:cubicBezTo>
                <a:lnTo>
                  <a:pt x="583659" y="403698"/>
                </a:lnTo>
                <a:cubicBezTo>
                  <a:pt x="585280" y="410183"/>
                  <a:pt x="585534" y="417174"/>
                  <a:pt x="588523" y="423153"/>
                </a:cubicBezTo>
                <a:cubicBezTo>
                  <a:pt x="595982" y="438072"/>
                  <a:pt x="612398" y="457551"/>
                  <a:pt x="622570" y="471791"/>
                </a:cubicBezTo>
                <a:cubicBezTo>
                  <a:pt x="625968" y="476548"/>
                  <a:pt x="629397" y="481308"/>
                  <a:pt x="632297" y="486383"/>
                </a:cubicBezTo>
                <a:cubicBezTo>
                  <a:pt x="643383" y="505783"/>
                  <a:pt x="642037" y="510717"/>
                  <a:pt x="656617" y="530157"/>
                </a:cubicBezTo>
                <a:cubicBezTo>
                  <a:pt x="660744" y="535660"/>
                  <a:pt x="666344" y="539885"/>
                  <a:pt x="671208" y="544749"/>
                </a:cubicBezTo>
                <a:cubicBezTo>
                  <a:pt x="676725" y="561300"/>
                  <a:pt x="677742" y="567867"/>
                  <a:pt x="690663" y="583659"/>
                </a:cubicBezTo>
                <a:cubicBezTo>
                  <a:pt x="699374" y="594306"/>
                  <a:pt x="712215" y="601395"/>
                  <a:pt x="719846" y="612842"/>
                </a:cubicBezTo>
                <a:cubicBezTo>
                  <a:pt x="723089" y="617706"/>
                  <a:pt x="725690" y="623065"/>
                  <a:pt x="729574" y="627434"/>
                </a:cubicBezTo>
                <a:cubicBezTo>
                  <a:pt x="738714" y="637716"/>
                  <a:pt x="758757" y="656617"/>
                  <a:pt x="758757" y="656617"/>
                </a:cubicBezTo>
                <a:cubicBezTo>
                  <a:pt x="767305" y="682258"/>
                  <a:pt x="757972" y="661512"/>
                  <a:pt x="778212" y="685800"/>
                </a:cubicBezTo>
                <a:cubicBezTo>
                  <a:pt x="791495" y="701740"/>
                  <a:pt x="781358" y="700391"/>
                  <a:pt x="792804" y="700391"/>
                </a:cubicBez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Freeform 1051"/>
          <p:cNvSpPr/>
          <p:nvPr/>
        </p:nvSpPr>
        <p:spPr>
          <a:xfrm>
            <a:off x="9625519" y="2679970"/>
            <a:ext cx="739302" cy="1147864"/>
          </a:xfrm>
          <a:custGeom>
            <a:avLst/>
            <a:gdLst>
              <a:gd name="connsiteX0" fmla="*/ 739302 w 739302"/>
              <a:gd name="connsiteY0" fmla="*/ 0 h 1147864"/>
              <a:gd name="connsiteX1" fmla="*/ 729575 w 739302"/>
              <a:gd name="connsiteY1" fmla="*/ 97277 h 1147864"/>
              <a:gd name="connsiteX2" fmla="*/ 724711 w 739302"/>
              <a:gd name="connsiteY2" fmla="*/ 121596 h 1147864"/>
              <a:gd name="connsiteX3" fmla="*/ 719847 w 739302"/>
              <a:gd name="connsiteY3" fmla="*/ 184826 h 1147864"/>
              <a:gd name="connsiteX4" fmla="*/ 714983 w 739302"/>
              <a:gd name="connsiteY4" fmla="*/ 204281 h 1147864"/>
              <a:gd name="connsiteX5" fmla="*/ 710119 w 739302"/>
              <a:gd name="connsiteY5" fmla="*/ 228600 h 1147864"/>
              <a:gd name="connsiteX6" fmla="*/ 705255 w 739302"/>
              <a:gd name="connsiteY6" fmla="*/ 267511 h 1147864"/>
              <a:gd name="connsiteX7" fmla="*/ 690664 w 739302"/>
              <a:gd name="connsiteY7" fmla="*/ 325877 h 1147864"/>
              <a:gd name="connsiteX8" fmla="*/ 680936 w 739302"/>
              <a:gd name="connsiteY8" fmla="*/ 359924 h 1147864"/>
              <a:gd name="connsiteX9" fmla="*/ 666345 w 739302"/>
              <a:gd name="connsiteY9" fmla="*/ 403698 h 1147864"/>
              <a:gd name="connsiteX10" fmla="*/ 646890 w 739302"/>
              <a:gd name="connsiteY10" fmla="*/ 471792 h 1147864"/>
              <a:gd name="connsiteX11" fmla="*/ 627434 w 739302"/>
              <a:gd name="connsiteY11" fmla="*/ 510702 h 1147864"/>
              <a:gd name="connsiteX12" fmla="*/ 607979 w 739302"/>
              <a:gd name="connsiteY12" fmla="*/ 559341 h 1147864"/>
              <a:gd name="connsiteX13" fmla="*/ 564204 w 739302"/>
              <a:gd name="connsiteY13" fmla="*/ 632298 h 1147864"/>
              <a:gd name="connsiteX14" fmla="*/ 554477 w 739302"/>
              <a:gd name="connsiteY14" fmla="*/ 646890 h 1147864"/>
              <a:gd name="connsiteX15" fmla="*/ 520430 w 739302"/>
              <a:gd name="connsiteY15" fmla="*/ 690664 h 1147864"/>
              <a:gd name="connsiteX16" fmla="*/ 486383 w 739302"/>
              <a:gd name="connsiteY16" fmla="*/ 729575 h 1147864"/>
              <a:gd name="connsiteX17" fmla="*/ 457200 w 739302"/>
              <a:gd name="connsiteY17" fmla="*/ 758758 h 1147864"/>
              <a:gd name="connsiteX18" fmla="*/ 403698 w 739302"/>
              <a:gd name="connsiteY18" fmla="*/ 787941 h 1147864"/>
              <a:gd name="connsiteX19" fmla="*/ 374515 w 739302"/>
              <a:gd name="connsiteY19" fmla="*/ 821987 h 1147864"/>
              <a:gd name="connsiteX20" fmla="*/ 350196 w 739302"/>
              <a:gd name="connsiteY20" fmla="*/ 851170 h 1147864"/>
              <a:gd name="connsiteX21" fmla="*/ 316149 w 739302"/>
              <a:gd name="connsiteY21" fmla="*/ 870626 h 1147864"/>
              <a:gd name="connsiteX22" fmla="*/ 286966 w 739302"/>
              <a:gd name="connsiteY22" fmla="*/ 904673 h 1147864"/>
              <a:gd name="connsiteX23" fmla="*/ 267511 w 739302"/>
              <a:gd name="connsiteY23" fmla="*/ 919264 h 1147864"/>
              <a:gd name="connsiteX24" fmla="*/ 238328 w 739302"/>
              <a:gd name="connsiteY24" fmla="*/ 943583 h 1147864"/>
              <a:gd name="connsiteX25" fmla="*/ 184826 w 739302"/>
              <a:gd name="connsiteY25" fmla="*/ 972766 h 1147864"/>
              <a:gd name="connsiteX26" fmla="*/ 136187 w 739302"/>
              <a:gd name="connsiteY26" fmla="*/ 1011677 h 1147864"/>
              <a:gd name="connsiteX27" fmla="*/ 116732 w 739302"/>
              <a:gd name="connsiteY27" fmla="*/ 1031132 h 1147864"/>
              <a:gd name="connsiteX28" fmla="*/ 97277 w 739302"/>
              <a:gd name="connsiteY28" fmla="*/ 1045724 h 1147864"/>
              <a:gd name="connsiteX29" fmla="*/ 72958 w 739302"/>
              <a:gd name="connsiteY29" fmla="*/ 1070043 h 1147864"/>
              <a:gd name="connsiteX30" fmla="*/ 53502 w 739302"/>
              <a:gd name="connsiteY30" fmla="*/ 1099226 h 1147864"/>
              <a:gd name="connsiteX31" fmla="*/ 38911 w 739302"/>
              <a:gd name="connsiteY31" fmla="*/ 1113817 h 1147864"/>
              <a:gd name="connsiteX32" fmla="*/ 29183 w 739302"/>
              <a:gd name="connsiteY32" fmla="*/ 1128409 h 1147864"/>
              <a:gd name="connsiteX33" fmla="*/ 14592 w 739302"/>
              <a:gd name="connsiteY33" fmla="*/ 1133273 h 1147864"/>
              <a:gd name="connsiteX34" fmla="*/ 0 w 739302"/>
              <a:gd name="connsiteY34" fmla="*/ 1147864 h 114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9302" h="1147864">
                <a:moveTo>
                  <a:pt x="739302" y="0"/>
                </a:moveTo>
                <a:cubicBezTo>
                  <a:pt x="736060" y="32426"/>
                  <a:pt x="733457" y="64922"/>
                  <a:pt x="729575" y="97277"/>
                </a:cubicBezTo>
                <a:cubicBezTo>
                  <a:pt x="728590" y="105485"/>
                  <a:pt x="725624" y="113380"/>
                  <a:pt x="724711" y="121596"/>
                </a:cubicBezTo>
                <a:cubicBezTo>
                  <a:pt x="722377" y="142606"/>
                  <a:pt x="722317" y="163832"/>
                  <a:pt x="719847" y="184826"/>
                </a:cubicBezTo>
                <a:cubicBezTo>
                  <a:pt x="719066" y="191465"/>
                  <a:pt x="716433" y="197756"/>
                  <a:pt x="714983" y="204281"/>
                </a:cubicBezTo>
                <a:cubicBezTo>
                  <a:pt x="713190" y="212351"/>
                  <a:pt x="711376" y="220429"/>
                  <a:pt x="710119" y="228600"/>
                </a:cubicBezTo>
                <a:cubicBezTo>
                  <a:pt x="708131" y="241519"/>
                  <a:pt x="707527" y="254639"/>
                  <a:pt x="705255" y="267511"/>
                </a:cubicBezTo>
                <a:cubicBezTo>
                  <a:pt x="695841" y="320856"/>
                  <a:pt x="699766" y="295539"/>
                  <a:pt x="690664" y="325877"/>
                </a:cubicBezTo>
                <a:cubicBezTo>
                  <a:pt x="687272" y="337182"/>
                  <a:pt x="684457" y="348658"/>
                  <a:pt x="680936" y="359924"/>
                </a:cubicBezTo>
                <a:cubicBezTo>
                  <a:pt x="676348" y="374604"/>
                  <a:pt x="670685" y="388942"/>
                  <a:pt x="666345" y="403698"/>
                </a:cubicBezTo>
                <a:cubicBezTo>
                  <a:pt x="658636" y="429909"/>
                  <a:pt x="657389" y="447295"/>
                  <a:pt x="646890" y="471792"/>
                </a:cubicBezTo>
                <a:cubicBezTo>
                  <a:pt x="641178" y="485121"/>
                  <a:pt x="633323" y="497451"/>
                  <a:pt x="627434" y="510702"/>
                </a:cubicBezTo>
                <a:cubicBezTo>
                  <a:pt x="620342" y="526659"/>
                  <a:pt x="616035" y="543849"/>
                  <a:pt x="607979" y="559341"/>
                </a:cubicBezTo>
                <a:cubicBezTo>
                  <a:pt x="594895" y="584503"/>
                  <a:pt x="578993" y="608098"/>
                  <a:pt x="564204" y="632298"/>
                </a:cubicBezTo>
                <a:cubicBezTo>
                  <a:pt x="561156" y="637286"/>
                  <a:pt x="558066" y="642276"/>
                  <a:pt x="554477" y="646890"/>
                </a:cubicBezTo>
                <a:lnTo>
                  <a:pt x="520430" y="690664"/>
                </a:lnTo>
                <a:cubicBezTo>
                  <a:pt x="511025" y="718878"/>
                  <a:pt x="520830" y="697999"/>
                  <a:pt x="486383" y="729575"/>
                </a:cubicBezTo>
                <a:cubicBezTo>
                  <a:pt x="476242" y="738871"/>
                  <a:pt x="467482" y="749618"/>
                  <a:pt x="457200" y="758758"/>
                </a:cubicBezTo>
                <a:cubicBezTo>
                  <a:pt x="445778" y="768911"/>
                  <a:pt x="410043" y="784768"/>
                  <a:pt x="403698" y="787941"/>
                </a:cubicBezTo>
                <a:cubicBezTo>
                  <a:pt x="384696" y="825942"/>
                  <a:pt x="406085" y="790417"/>
                  <a:pt x="374515" y="821987"/>
                </a:cubicBezTo>
                <a:cubicBezTo>
                  <a:pt x="365561" y="830941"/>
                  <a:pt x="359924" y="843064"/>
                  <a:pt x="350196" y="851170"/>
                </a:cubicBezTo>
                <a:cubicBezTo>
                  <a:pt x="340154" y="859538"/>
                  <a:pt x="326857" y="863130"/>
                  <a:pt x="316149" y="870626"/>
                </a:cubicBezTo>
                <a:cubicBezTo>
                  <a:pt x="298501" y="882980"/>
                  <a:pt x="302532" y="889107"/>
                  <a:pt x="286966" y="904673"/>
                </a:cubicBezTo>
                <a:cubicBezTo>
                  <a:pt x="281234" y="910405"/>
                  <a:pt x="273841" y="914200"/>
                  <a:pt x="267511" y="919264"/>
                </a:cubicBezTo>
                <a:cubicBezTo>
                  <a:pt x="257623" y="927174"/>
                  <a:pt x="248979" y="936736"/>
                  <a:pt x="238328" y="943583"/>
                </a:cubicBezTo>
                <a:cubicBezTo>
                  <a:pt x="197976" y="969524"/>
                  <a:pt x="209956" y="953435"/>
                  <a:pt x="184826" y="972766"/>
                </a:cubicBezTo>
                <a:cubicBezTo>
                  <a:pt x="168369" y="985425"/>
                  <a:pt x="150868" y="996996"/>
                  <a:pt x="136187" y="1011677"/>
                </a:cubicBezTo>
                <a:cubicBezTo>
                  <a:pt x="129702" y="1018162"/>
                  <a:pt x="123634" y="1025093"/>
                  <a:pt x="116732" y="1031132"/>
                </a:cubicBezTo>
                <a:cubicBezTo>
                  <a:pt x="110631" y="1036470"/>
                  <a:pt x="103009" y="1039992"/>
                  <a:pt x="97277" y="1045724"/>
                </a:cubicBezTo>
                <a:cubicBezTo>
                  <a:pt x="64852" y="1078149"/>
                  <a:pt x="111867" y="1044102"/>
                  <a:pt x="72958" y="1070043"/>
                </a:cubicBezTo>
                <a:cubicBezTo>
                  <a:pt x="66473" y="1079771"/>
                  <a:pt x="61769" y="1090959"/>
                  <a:pt x="53502" y="1099226"/>
                </a:cubicBezTo>
                <a:cubicBezTo>
                  <a:pt x="48638" y="1104090"/>
                  <a:pt x="43314" y="1108533"/>
                  <a:pt x="38911" y="1113817"/>
                </a:cubicBezTo>
                <a:cubicBezTo>
                  <a:pt x="35169" y="1118308"/>
                  <a:pt x="33748" y="1124757"/>
                  <a:pt x="29183" y="1128409"/>
                </a:cubicBezTo>
                <a:cubicBezTo>
                  <a:pt x="25180" y="1131612"/>
                  <a:pt x="19456" y="1131652"/>
                  <a:pt x="14592" y="1133273"/>
                </a:cubicBezTo>
                <a:lnTo>
                  <a:pt x="0" y="1147864"/>
                </a:ln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2040" y="31529"/>
            <a:ext cx="12107917" cy="6779173"/>
          </a:xfrm>
          <a:prstGeom prst="rect">
            <a:avLst/>
          </a:prstGeom>
          <a:noFill/>
          <a:ln>
            <a:solidFill>
              <a:srgbClr val="CCA66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1023"/>
          <p:cNvSpPr txBox="1"/>
          <p:nvPr/>
        </p:nvSpPr>
        <p:spPr>
          <a:xfrm rot="229377">
            <a:off x="3808039" y="1471852"/>
            <a:ext cx="121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0" name="TextBox 1023"/>
          <p:cNvSpPr txBox="1"/>
          <p:nvPr/>
        </p:nvSpPr>
        <p:spPr>
          <a:xfrm rot="229377">
            <a:off x="5099329" y="1487924"/>
            <a:ext cx="121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2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3" name="TextBox 1023"/>
          <p:cNvSpPr txBox="1"/>
          <p:nvPr/>
        </p:nvSpPr>
        <p:spPr>
          <a:xfrm rot="229377">
            <a:off x="6339583" y="1529962"/>
            <a:ext cx="121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3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4" name="TextBox 3"/>
          <p:cNvSpPr txBox="1"/>
          <p:nvPr/>
        </p:nvSpPr>
        <p:spPr>
          <a:xfrm>
            <a:off x="3381092" y="172024"/>
            <a:ext cx="515508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5500" b="1" dirty="0" smtClean="0">
                <a:ln>
                  <a:solidFill>
                    <a:srgbClr val="C00E00"/>
                  </a:solidFill>
                </a:ln>
                <a:solidFill>
                  <a:srgbClr val="FFA9A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خريطة الوحدة الأولى</a:t>
            </a:r>
            <a:endParaRPr lang="en-US" sz="5500" b="1" dirty="0">
              <a:ln>
                <a:solidFill>
                  <a:srgbClr val="C00E00"/>
                </a:solidFill>
              </a:ln>
              <a:solidFill>
                <a:srgbClr val="FFA9A2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1" name="TextBox 1023"/>
          <p:cNvSpPr txBox="1"/>
          <p:nvPr/>
        </p:nvSpPr>
        <p:spPr>
          <a:xfrm rot="229377">
            <a:off x="9753451" y="2265841"/>
            <a:ext cx="121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2" name="TextBox 1023"/>
          <p:cNvSpPr txBox="1"/>
          <p:nvPr/>
        </p:nvSpPr>
        <p:spPr>
          <a:xfrm rot="229377">
            <a:off x="4175570" y="3633114"/>
            <a:ext cx="121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3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3" name="TextBox 1023"/>
          <p:cNvSpPr txBox="1"/>
          <p:nvPr/>
        </p:nvSpPr>
        <p:spPr>
          <a:xfrm rot="229377">
            <a:off x="5469967" y="3654855"/>
            <a:ext cx="121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2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4" name="TextBox 1023"/>
          <p:cNvSpPr txBox="1"/>
          <p:nvPr/>
        </p:nvSpPr>
        <p:spPr>
          <a:xfrm rot="229377">
            <a:off x="6701943" y="3669462"/>
            <a:ext cx="121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5" name="TextBox 1023"/>
          <p:cNvSpPr txBox="1"/>
          <p:nvPr/>
        </p:nvSpPr>
        <p:spPr>
          <a:xfrm rot="229377">
            <a:off x="1428243" y="4326438"/>
            <a:ext cx="121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6" name="TextBox 1023"/>
          <p:cNvSpPr txBox="1"/>
          <p:nvPr/>
        </p:nvSpPr>
        <p:spPr>
          <a:xfrm rot="229377">
            <a:off x="1893186" y="5168763"/>
            <a:ext cx="121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2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7" name="TextBox 1023"/>
          <p:cNvSpPr txBox="1"/>
          <p:nvPr/>
        </p:nvSpPr>
        <p:spPr>
          <a:xfrm rot="229377">
            <a:off x="4489917" y="5744515"/>
            <a:ext cx="121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8" name="TextBox 1023"/>
          <p:cNvSpPr txBox="1"/>
          <p:nvPr/>
        </p:nvSpPr>
        <p:spPr>
          <a:xfrm rot="229377">
            <a:off x="7632373" y="5681962"/>
            <a:ext cx="121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6" name="مجموعة 5"/>
          <p:cNvGrpSpPr/>
          <p:nvPr/>
        </p:nvGrpSpPr>
        <p:grpSpPr>
          <a:xfrm>
            <a:off x="643238" y="5642254"/>
            <a:ext cx="397789" cy="1145302"/>
            <a:chOff x="564408" y="5382133"/>
            <a:chExt cx="418299" cy="1326593"/>
          </a:xfrm>
        </p:grpSpPr>
        <p:sp>
          <p:nvSpPr>
            <p:cNvPr id="90" name="Oval 19"/>
            <p:cNvSpPr/>
            <p:nvPr/>
          </p:nvSpPr>
          <p:spPr>
            <a:xfrm>
              <a:off x="568855" y="5382133"/>
              <a:ext cx="407793" cy="40691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19"/>
            <p:cNvSpPr/>
            <p:nvPr/>
          </p:nvSpPr>
          <p:spPr>
            <a:xfrm>
              <a:off x="564408" y="5849853"/>
              <a:ext cx="407793" cy="40691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19"/>
            <p:cNvSpPr/>
            <p:nvPr/>
          </p:nvSpPr>
          <p:spPr>
            <a:xfrm>
              <a:off x="574914" y="6301807"/>
              <a:ext cx="407793" cy="40691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TextBox 40"/>
          <p:cNvSpPr txBox="1"/>
          <p:nvPr/>
        </p:nvSpPr>
        <p:spPr>
          <a:xfrm>
            <a:off x="-73550" y="4638266"/>
            <a:ext cx="2470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مفتاح </a:t>
            </a:r>
          </a:p>
          <a:p>
            <a:pPr algn="ctr" rtl="1"/>
            <a:r>
              <a:rPr lang="ar-AE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الخريطة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98" name="مجموعة 97"/>
          <p:cNvGrpSpPr/>
          <p:nvPr/>
        </p:nvGrpSpPr>
        <p:grpSpPr>
          <a:xfrm>
            <a:off x="184948" y="5550767"/>
            <a:ext cx="1225171" cy="1332532"/>
            <a:chOff x="184948" y="5456171"/>
            <a:chExt cx="1225171" cy="1332532"/>
          </a:xfrm>
        </p:grpSpPr>
        <p:sp>
          <p:nvSpPr>
            <p:cNvPr id="99" name="TextBox 1023"/>
            <p:cNvSpPr txBox="1"/>
            <p:nvPr/>
          </p:nvSpPr>
          <p:spPr>
            <a:xfrm rot="229377">
              <a:off x="190208" y="5456171"/>
              <a:ext cx="1214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2800" b="1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1</a:t>
              </a:r>
              <a:endParaRPr lang="en-US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100" name="TextBox 1023"/>
            <p:cNvSpPr txBox="1"/>
            <p:nvPr/>
          </p:nvSpPr>
          <p:spPr>
            <a:xfrm rot="229377">
              <a:off x="184948" y="5860827"/>
              <a:ext cx="1214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2800" b="1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2</a:t>
              </a:r>
              <a:endParaRPr lang="en-US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101" name="TextBox 1023"/>
            <p:cNvSpPr txBox="1"/>
            <p:nvPr/>
          </p:nvSpPr>
          <p:spPr>
            <a:xfrm rot="229377">
              <a:off x="195454" y="6265483"/>
              <a:ext cx="1214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2800" b="1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3</a:t>
              </a:r>
              <a:endParaRPr lang="en-US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sp>
        <p:nvSpPr>
          <p:cNvPr id="102" name="TextBox 44"/>
          <p:cNvSpPr txBox="1"/>
          <p:nvPr/>
        </p:nvSpPr>
        <p:spPr>
          <a:xfrm>
            <a:off x="1026881" y="5686874"/>
            <a:ext cx="1334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عَدد الحصص</a:t>
            </a:r>
            <a:endParaRPr lang="en-US" sz="3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75" y="1014585"/>
            <a:ext cx="897424" cy="89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Speak Clip Art - Royalty Free - GoGraph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03"/>
          <a:stretch/>
        </p:blipFill>
        <p:spPr bwMode="auto">
          <a:xfrm>
            <a:off x="8988376" y="1368181"/>
            <a:ext cx="942849" cy="46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927" y="3247905"/>
            <a:ext cx="897424" cy="89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99105" y="5304775"/>
            <a:ext cx="606603" cy="76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872" y="5350980"/>
            <a:ext cx="752080" cy="100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936" y="5348600"/>
            <a:ext cx="926971" cy="108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9" t="7972" r="38073" b="69404"/>
          <a:stretch/>
        </p:blipFill>
        <p:spPr bwMode="auto">
          <a:xfrm>
            <a:off x="3165274" y="3388285"/>
            <a:ext cx="709147" cy="60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TextBox 1023"/>
          <p:cNvSpPr txBox="1"/>
          <p:nvPr/>
        </p:nvSpPr>
        <p:spPr>
          <a:xfrm rot="229377">
            <a:off x="1653826" y="428322"/>
            <a:ext cx="1214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رسالة إلى والدي</a:t>
            </a:r>
            <a:endParaRPr lang="en-US" sz="2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95" name="Group 18"/>
          <p:cNvGrpSpPr/>
          <p:nvPr/>
        </p:nvGrpSpPr>
        <p:grpSpPr>
          <a:xfrm>
            <a:off x="4958039" y="961193"/>
            <a:ext cx="1334173" cy="1178703"/>
            <a:chOff x="1872446" y="560223"/>
            <a:chExt cx="1642234" cy="1450866"/>
          </a:xfrm>
        </p:grpSpPr>
        <p:pic>
          <p:nvPicPr>
            <p:cNvPr id="96" name="Picture 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88" t="79552"/>
            <a:stretch/>
          </p:blipFill>
          <p:spPr>
            <a:xfrm rot="20299772" flipH="1">
              <a:off x="1872446" y="883346"/>
              <a:ext cx="1558636" cy="1127743"/>
            </a:xfrm>
            <a:prstGeom prst="rect">
              <a:avLst/>
            </a:prstGeom>
          </p:spPr>
        </p:pic>
        <p:pic>
          <p:nvPicPr>
            <p:cNvPr id="104" name="Picture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8679" y="560223"/>
              <a:ext cx="790245" cy="1129862"/>
            </a:xfrm>
            <a:prstGeom prst="rect">
              <a:avLst/>
            </a:prstGeom>
          </p:spPr>
        </p:pic>
        <p:pic>
          <p:nvPicPr>
            <p:cNvPr id="106" name="Picture 1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51764" y="733335"/>
              <a:ext cx="862916" cy="1014248"/>
            </a:xfrm>
            <a:prstGeom prst="rect">
              <a:avLst/>
            </a:prstGeom>
          </p:spPr>
        </p:pic>
        <p:pic>
          <p:nvPicPr>
            <p:cNvPr id="107" name="Picture 1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018993" y="1003286"/>
              <a:ext cx="786427" cy="744297"/>
            </a:xfrm>
            <a:prstGeom prst="rect">
              <a:avLst/>
            </a:prstGeom>
          </p:spPr>
        </p:pic>
      </p:grpSp>
      <p:pic>
        <p:nvPicPr>
          <p:cNvPr id="108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12" y="1853627"/>
            <a:ext cx="1366182" cy="2583155"/>
          </a:xfrm>
          <a:prstGeom prst="rect">
            <a:avLst/>
          </a:prstGeom>
        </p:spPr>
      </p:pic>
      <p:pic>
        <p:nvPicPr>
          <p:cNvPr id="109" name="أنا خريطة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47357" y="1991678"/>
            <a:ext cx="1758767" cy="175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9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508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8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1111 L 0.1043 0.021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8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"/>
                </p:tgtEl>
              </p:cMediaNode>
            </p:audio>
          </p:childTnLst>
        </p:cTn>
      </p:par>
    </p:tnLst>
    <p:bldLst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openDmnd">
            <a:fgClr>
              <a:srgbClr val="98DAF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84"/>
          <a:stretch/>
        </p:blipFill>
        <p:spPr>
          <a:xfrm>
            <a:off x="-4" y="-13063"/>
            <a:ext cx="12192003" cy="6902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040" y="31529"/>
            <a:ext cx="12107917" cy="677917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036">
            <a:off x="4823641" y="-313583"/>
            <a:ext cx="7353497" cy="735349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6" y="1800605"/>
            <a:ext cx="5512386" cy="5203836"/>
            <a:chOff x="1872446" y="527088"/>
            <a:chExt cx="1571992" cy="14840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88" t="79552"/>
            <a:stretch/>
          </p:blipFill>
          <p:spPr>
            <a:xfrm rot="20299772" flipH="1">
              <a:off x="1872446" y="883346"/>
              <a:ext cx="1558636" cy="11277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362" y="527088"/>
              <a:ext cx="1200760" cy="120076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81523" y="713601"/>
              <a:ext cx="862915" cy="1014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18993" y="1003286"/>
              <a:ext cx="786427" cy="744297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 rot="20893439">
            <a:off x="5381315" y="965901"/>
            <a:ext cx="52588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7200" b="1" dirty="0" smtClean="0"/>
              <a:t>قراءة+ أنشطة </a:t>
            </a:r>
            <a:r>
              <a:rPr lang="ar-AE" sz="2400" b="1" dirty="0" smtClean="0"/>
              <a:t>(رحلتي مع كلمة ) </a:t>
            </a:r>
            <a:endParaRPr lang="en-US" sz="2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E7F6FB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 rot="21349971">
            <a:off x="5550363" y="2932353"/>
            <a:ext cx="2944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E7F6FB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الحصة ( </a:t>
            </a:r>
            <a:r>
              <a:rPr lang="ar-AE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E7F6FB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3 </a:t>
            </a:r>
            <a:r>
              <a:rPr lang="ar-AE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E7F6FB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)</a:t>
            </a:r>
            <a:endParaRPr lang="en-US" sz="3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E7F6FB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452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380</Words>
  <Application>Microsoft Office PowerPoint</Application>
  <PresentationFormat>مخصص</PresentationFormat>
  <Paragraphs>133</Paragraphs>
  <Slides>26</Slides>
  <Notes>2</Notes>
  <HiddenSlides>0</HiddenSlides>
  <MMClips>24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27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B HaPpY</cp:lastModifiedBy>
  <cp:revision>25</cp:revision>
  <dcterms:created xsi:type="dcterms:W3CDTF">2020-04-14T06:43:44Z</dcterms:created>
  <dcterms:modified xsi:type="dcterms:W3CDTF">2020-04-14T13:15:17Z</dcterms:modified>
</cp:coreProperties>
</file>