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/>
    <p:restoredTop sz="94673"/>
  </p:normalViewPr>
  <p:slideViewPr>
    <p:cSldViewPr snapToGrid="0" snapToObjects="1">
      <p:cViewPr varScale="1">
        <p:scale>
          <a:sx n="44" d="100"/>
          <a:sy n="44" d="100"/>
        </p:scale>
        <p:origin x="54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34544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4536375" y="861313"/>
            <a:ext cx="6923338" cy="513537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الفصل الخامس والثلاثون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التحوّل إلى إنسان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3" name="Audio Recording 17‏/04‏/2021، 5:18:20 ص" descr="Audio Recording 17‏/04‏/2021، 5:18:20 ص">
            <a:hlinkClick r:id="" action="ppaction://media"/>
            <a:extLst>
              <a:ext uri="{FF2B5EF4-FFF2-40B4-BE49-F238E27FC236}">
                <a16:creationId xmlns:a16="http://schemas.microsoft.com/office/drawing/2014/main" id="{D0875FA5-3581-2246-9397-0EB511AC8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887" y="6045505"/>
            <a:ext cx="463822" cy="463822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1E2EFB6-9E96-5A40-B686-49B877A11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98" y="2802577"/>
            <a:ext cx="3879988" cy="18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152400" y="287814"/>
            <a:ext cx="11887200" cy="698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2800" b="1" dirty="0">
                <a:solidFill>
                  <a:srgbClr val="FFC000"/>
                </a:solidFill>
              </a:rPr>
              <a:t>عند استيقاظ ( هدارة ) راحت تردد أمه أغنية كانت تغنيها له في طفولته فتذكر الأغنية وعرف أن فاطمة هي أمه ، إلا أنه بدأ يكره والده فقد أجبره على ارتداء ملابسه ، وذبح غنمة أمام ( هدارة ) مما أفزعه ، وحين رأى نساء تشعل ناراً تذكر حرق يده فداس النار وأطفأها .</a:t>
            </a:r>
          </a:p>
          <a:p>
            <a:pPr algn="just" rtl="1"/>
            <a:r>
              <a:rPr lang="ar-SA" sz="2800" b="1" dirty="0">
                <a:solidFill>
                  <a:srgbClr val="FFC000"/>
                </a:solidFill>
              </a:rPr>
              <a:t>في المساء أولم الأب للناس احتفالاً بعودة ولده وأجلس ( هدارة ) ليأكل فتذكر الغنمة ولم يأكل اللحم بل أكل الكسكسي فقط .</a:t>
            </a:r>
          </a:p>
          <a:p>
            <a:pPr algn="just" rtl="1"/>
            <a:r>
              <a:rPr lang="ar-SA" sz="2800" b="1" dirty="0">
                <a:solidFill>
                  <a:srgbClr val="FFC000"/>
                </a:solidFill>
              </a:rPr>
              <a:t>المشكلة الأكبر التي كانت تمنع تحول ( هدارة ) من نعامة إلى إنسان هي النطق فقد حاولوا تعليمه النطق ولكن لم يفلحوا ، فأخذه والداه إلى شيخ شديد الإيمان والحكمة اسمه ( معالين ) .. قدموا للشيخ جملين هدية فذبحهما وأولم للناس ، ثم حكيا للشيخ قصة ( هدارة ) فابتسم له وطلب منه الاقتراب فاقترب هدارة وجثا على ركبته أمامه فمسح الشيخ على رأسه وهمس بأدعية ثم عانقه .</a:t>
            </a:r>
          </a:p>
          <a:p>
            <a:pPr algn="just" rtl="1"/>
            <a:r>
              <a:rPr lang="ar-SA" sz="2800" b="1" dirty="0">
                <a:solidFill>
                  <a:srgbClr val="FFC000"/>
                </a:solidFill>
              </a:rPr>
              <a:t>ثم طلب الشيخ من والدي ( هدارة ) أن يبحثا عن أعمق بئر في الصحراء ويربطا ( هدارة ) من قدميه وينزلاه في البئر .. استغرب الوالدان طلب الشيخ ولكن لم يناقشاه .</a:t>
            </a:r>
          </a:p>
          <a:p>
            <a:pPr algn="just" rtl="1"/>
            <a:r>
              <a:rPr lang="ar-SA" sz="2800" b="1" dirty="0">
                <a:solidFill>
                  <a:srgbClr val="FFC000"/>
                </a:solidFill>
              </a:rPr>
              <a:t>أخذ الأهل ( هدارة ) لبئر عميقة وربطوا قدميه ثم أنزلوه في البئر وهو في حالة فزع وذهول .. وفي عمق البئر لامس الماء رأس ( هدارة ) فصاح من الخوف .</a:t>
            </a:r>
          </a:p>
          <a:p>
            <a:pPr algn="just" rtl="1"/>
            <a:r>
              <a:rPr lang="ar-SA" sz="2800" b="1" dirty="0">
                <a:solidFill>
                  <a:srgbClr val="FFC000"/>
                </a:solidFill>
              </a:rPr>
              <a:t>أخرج الأهل ( هدارة ) من البئر وهم فرحون بسماع صوته لأول مرة .. كان ( هدارة ) مندهشاً .. نظر إلى أمه وقال لأول مرة : فاطمة .</a:t>
            </a:r>
          </a:p>
          <a:p>
            <a:pPr algn="just" rtl="1"/>
            <a:r>
              <a:rPr lang="ar-SA" sz="2800" b="1" dirty="0">
                <a:solidFill>
                  <a:srgbClr val="FFC000"/>
                </a:solidFill>
              </a:rPr>
              <a:t> </a:t>
            </a:r>
          </a:p>
        </p:txBody>
      </p:sp>
      <p:pic>
        <p:nvPicPr>
          <p:cNvPr id="4" name="Audio Recording 17‏/04‏/2021، 5:25:54 ص" descr="Audio Recording 17‏/04‏/2021، 5:25:54 ص">
            <a:hlinkClick r:id="" action="ppaction://media"/>
            <a:extLst>
              <a:ext uri="{FF2B5EF4-FFF2-40B4-BE49-F238E27FC236}">
                <a16:creationId xmlns:a16="http://schemas.microsoft.com/office/drawing/2014/main" id="{56F5726F-9688-874A-B830-8BBF8C99C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637" y="6260108"/>
            <a:ext cx="415636" cy="406400"/>
          </a:xfrm>
          <a:prstGeom prst="rect">
            <a:avLst/>
          </a:prstGeom>
        </p:spPr>
      </p:pic>
      <p:pic>
        <p:nvPicPr>
          <p:cNvPr id="5" name="صورة 4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3808FDCB-C3B8-B040-B9EA-81A92B441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857" y="6369814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254</TotalTime>
  <Words>249</Words>
  <Application>Microsoft Office PowerPoint</Application>
  <PresentationFormat>شاشة عريضة</PresentationFormat>
  <Paragraphs>11</Paragraphs>
  <Slides>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38</cp:revision>
  <dcterms:created xsi:type="dcterms:W3CDTF">2021-04-16T06:58:00Z</dcterms:created>
  <dcterms:modified xsi:type="dcterms:W3CDTF">2021-04-17T21:17:33Z</dcterms:modified>
</cp:coreProperties>
</file>