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/>
    <p:restoredTop sz="94673"/>
  </p:normalViewPr>
  <p:slideViewPr>
    <p:cSldViewPr snapToGrid="0" snapToObjects="1">
      <p:cViewPr varScale="1">
        <p:scale>
          <a:sx n="42" d="100"/>
          <a:sy n="42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Diwan Thuluth" pitchFamily="2" charset="-78"/>
                <a:cs typeface="Diwan Thuluth" pitchFamily="2" charset="-78"/>
              </a:rPr>
              <a:t>الفصل التاسع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هجوم بنات آوى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1:44:13 م" descr="Audio Recording 16‏/04‏/2021، 1:44:13 م">
            <a:hlinkClick r:id="" action="ppaction://media"/>
            <a:extLst>
              <a:ext uri="{FF2B5EF4-FFF2-40B4-BE49-F238E27FC236}">
                <a16:creationId xmlns:a16="http://schemas.microsoft.com/office/drawing/2014/main" id="{E2E84E83-250A-AB45-A708-40B2C9C0F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495" y="6008914"/>
            <a:ext cx="395514" cy="395514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59871A-91BF-4943-8FBB-96ED24E03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52" y="3075710"/>
            <a:ext cx="3432874" cy="16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293092"/>
            <a:ext cx="11887200" cy="72481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استيقظ ( هدارة ) من نومه وسأل أمه مجدداً عن السوار فأنكرت معرفتها بالأمر ، تابعوا المسير بعد أن حمل ( هدارة ) بيضتين ملأهما بالماء ، ودفن بيضتين بعد أن سدهما بالعشب ليشربوا منها عند مرورهم بالمكان ثانية مما أثار استغراب النعام !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وصل السرب إلى شجيرات وكان الجو شديد الحرارة فأكلوا وناموا ، لكن ( هدارة ) شم رائحة غريبة فاستيقظ وإذا بثلاثة من بنات آوى تحاول الاقتراب من السرب فضربهم ( هدارة ) بالحصى وركض باتجاههم ملوحاً بيديه فهربت بنات آوى ، استيقظــت النعامات وهي ترتجف خوفاً فصعد ( هدارة ) شجرة وهو يحمل الحجــارة وطلب منهم الاطمئنان والعودة للنوم فأحس النعام بأهمية ( هدارة ) لهم .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عاد النعام للنوم وكذلك نام ( هدارة ) فوق الشجرة ، عاودت بنات آوى الاقتراب لافتراس (</a:t>
            </a:r>
            <a:r>
              <a:rPr lang="ar-SA" sz="3000" b="1" dirty="0" err="1">
                <a:solidFill>
                  <a:srgbClr val="FFC000"/>
                </a:solidFill>
              </a:rPr>
              <a:t>ماكو</a:t>
            </a:r>
            <a:r>
              <a:rPr lang="ar-SA" sz="3000" b="1" dirty="0">
                <a:solidFill>
                  <a:srgbClr val="FFC000"/>
                </a:solidFill>
              </a:rPr>
              <a:t>) ولكن ( هدارة ) قفز من الشجرة في مواجهة بنات آوى فخافت وهربت .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تابعوا المسير في الليل وكان ( هدارة ) يحمل البيض الفارغ كلما وجده .. لم يكن هناك ماء في المكان وكانت العودة مستحيلة .. ندم ( حوج ) على اتخاذ قرار انتقالهم لهذا الجزء المجهول من الصحراء .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بعد مشي طويل منهك دون ماء جاء ذباب وجراد وحُجبت الشمس بالغيوم وبدأ ينزل المطر .</a:t>
            </a:r>
          </a:p>
          <a:p>
            <a:pPr algn="just" rtl="1"/>
            <a:endParaRPr lang="ar-SA" sz="2800" b="1" dirty="0">
              <a:solidFill>
                <a:srgbClr val="FFC000"/>
              </a:solidFill>
            </a:endParaRPr>
          </a:p>
        </p:txBody>
      </p:sp>
      <p:pic>
        <p:nvPicPr>
          <p:cNvPr id="5" name="Audio Recording 16‏/04‏/2021، 1:50:56 م" descr="Audio Recording 16‏/04‏/2021، 1:50:56 م">
            <a:hlinkClick r:id="" action="ppaction://media"/>
            <a:extLst>
              <a:ext uri="{FF2B5EF4-FFF2-40B4-BE49-F238E27FC236}">
                <a16:creationId xmlns:a16="http://schemas.microsoft.com/office/drawing/2014/main" id="{04F46229-7966-A24D-B35F-89C3BC616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056908"/>
            <a:ext cx="406400" cy="406400"/>
          </a:xfrm>
          <a:prstGeom prst="rect">
            <a:avLst/>
          </a:prstGeom>
        </p:spPr>
      </p:pic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9EBC209D-CF58-EA44-95D8-467E46EF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7198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127</TotalTime>
  <Words>204</Words>
  <Application>Microsoft Office PowerPoint</Application>
  <PresentationFormat>شاشة عريضة</PresentationFormat>
  <Paragraphs>9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Diwan Thuluth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17</cp:revision>
  <dcterms:created xsi:type="dcterms:W3CDTF">2021-04-16T06:58:00Z</dcterms:created>
  <dcterms:modified xsi:type="dcterms:W3CDTF">2021-04-17T21:05:44Z</dcterms:modified>
</cp:coreProperties>
</file>