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7" r:id="rId2"/>
    <p:sldId id="306" r:id="rId3"/>
    <p:sldId id="308" r:id="rId4"/>
    <p:sldId id="309" r:id="rId5"/>
    <p:sldId id="310" r:id="rId6"/>
    <p:sldId id="313" r:id="rId7"/>
    <p:sldId id="256" r:id="rId8"/>
    <p:sldId id="314" r:id="rId9"/>
    <p:sldId id="258" r:id="rId10"/>
    <p:sldId id="267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36" r:id="rId21"/>
    <p:sldId id="337" r:id="rId22"/>
    <p:sldId id="328" r:id="rId23"/>
    <p:sldId id="326" r:id="rId24"/>
    <p:sldId id="327" r:id="rId25"/>
    <p:sldId id="329" r:id="rId26"/>
    <p:sldId id="330" r:id="rId27"/>
    <p:sldId id="331" r:id="rId28"/>
    <p:sldId id="332" r:id="rId29"/>
    <p:sldId id="259" r:id="rId30"/>
    <p:sldId id="303" r:id="rId31"/>
    <p:sldId id="340" r:id="rId32"/>
    <p:sldId id="333" r:id="rId33"/>
    <p:sldId id="334" r:id="rId34"/>
    <p:sldId id="33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AA42"/>
    <a:srgbClr val="58B446"/>
    <a:srgbClr val="197E3F"/>
    <a:srgbClr val="E7F6FB"/>
    <a:srgbClr val="3D5AB1"/>
    <a:srgbClr val="98DAF5"/>
    <a:srgbClr val="F6D778"/>
    <a:srgbClr val="CCA66D"/>
    <a:srgbClr val="FEE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5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002" y="72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829B0FC-E4D2-43D5-A27E-E60DB0F682B8}" type="datetimeFigureOut">
              <a:rPr lang="ar-AE" smtClean="0"/>
              <a:t>20/08/1441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3DD98E6-6F97-4FC3-8B48-8A7BCEF1E48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1945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6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1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9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8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9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7D90-60D2-4209-B7C4-AEB8278AEA78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39924-7FC5-406B-8B5A-1FC9D7B22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3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62.jpe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7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76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4.mp3"/><Relationship Id="rId16" Type="http://schemas.openxmlformats.org/officeDocument/2006/relationships/image" Target="../media/image9.png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84704" r="12817"/>
          <a:stretch/>
        </p:blipFill>
        <p:spPr>
          <a:xfrm rot="10800000">
            <a:off x="0" y="5558551"/>
            <a:ext cx="12192000" cy="1348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34756" r="12817"/>
          <a:stretch/>
        </p:blipFill>
        <p:spPr>
          <a:xfrm>
            <a:off x="0" y="25764"/>
            <a:ext cx="12192000" cy="575140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84032" y="3256890"/>
            <a:ext cx="3696408" cy="2520280"/>
            <a:chOff x="4788024" y="3256890"/>
            <a:chExt cx="2772306" cy="25202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8" r="3406" b="67802"/>
            <a:stretch/>
          </p:blipFill>
          <p:spPr>
            <a:xfrm>
              <a:off x="4788024" y="3256890"/>
              <a:ext cx="2772306" cy="2520280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5645014" y="3601616"/>
              <a:ext cx="1178708" cy="1334278"/>
            </a:xfrm>
            <a:custGeom>
              <a:avLst/>
              <a:gdLst>
                <a:gd name="connsiteX0" fmla="*/ 214610 w 1178708"/>
                <a:gd name="connsiteY0" fmla="*/ 18662 h 1334278"/>
                <a:gd name="connsiteX1" fmla="*/ 214610 w 1178708"/>
                <a:gd name="connsiteY1" fmla="*/ 18662 h 1334278"/>
                <a:gd name="connsiteX2" fmla="*/ 830431 w 1178708"/>
                <a:gd name="connsiteY2" fmla="*/ 27992 h 1334278"/>
                <a:gd name="connsiteX3" fmla="*/ 858423 w 1178708"/>
                <a:gd name="connsiteY3" fmla="*/ 18662 h 1334278"/>
                <a:gd name="connsiteX4" fmla="*/ 933068 w 1178708"/>
                <a:gd name="connsiteY4" fmla="*/ 0 h 1334278"/>
                <a:gd name="connsiteX5" fmla="*/ 979721 w 1178708"/>
                <a:gd name="connsiteY5" fmla="*/ 9331 h 1334278"/>
                <a:gd name="connsiteX6" fmla="*/ 1017043 w 1178708"/>
                <a:gd name="connsiteY6" fmla="*/ 93306 h 1334278"/>
                <a:gd name="connsiteX7" fmla="*/ 1054366 w 1178708"/>
                <a:gd name="connsiteY7" fmla="*/ 139960 h 1334278"/>
                <a:gd name="connsiteX8" fmla="*/ 1091688 w 1178708"/>
                <a:gd name="connsiteY8" fmla="*/ 223935 h 1334278"/>
                <a:gd name="connsiteX9" fmla="*/ 1101019 w 1178708"/>
                <a:gd name="connsiteY9" fmla="*/ 373225 h 1334278"/>
                <a:gd name="connsiteX10" fmla="*/ 1119680 w 1178708"/>
                <a:gd name="connsiteY10" fmla="*/ 503853 h 1334278"/>
                <a:gd name="connsiteX11" fmla="*/ 1129010 w 1178708"/>
                <a:gd name="connsiteY11" fmla="*/ 774441 h 1334278"/>
                <a:gd name="connsiteX12" fmla="*/ 1147672 w 1178708"/>
                <a:gd name="connsiteY12" fmla="*/ 830425 h 1334278"/>
                <a:gd name="connsiteX13" fmla="*/ 1166333 w 1178708"/>
                <a:gd name="connsiteY13" fmla="*/ 951723 h 1334278"/>
                <a:gd name="connsiteX14" fmla="*/ 1166333 w 1178708"/>
                <a:gd name="connsiteY14" fmla="*/ 1184988 h 1334278"/>
                <a:gd name="connsiteX15" fmla="*/ 1110349 w 1178708"/>
                <a:gd name="connsiteY15" fmla="*/ 1222311 h 1334278"/>
                <a:gd name="connsiteX16" fmla="*/ 1045035 w 1178708"/>
                <a:gd name="connsiteY16" fmla="*/ 1250302 h 1334278"/>
                <a:gd name="connsiteX17" fmla="*/ 1026374 w 1178708"/>
                <a:gd name="connsiteY17" fmla="*/ 1268964 h 1334278"/>
                <a:gd name="connsiteX18" fmla="*/ 849092 w 1178708"/>
                <a:gd name="connsiteY18" fmla="*/ 1296955 h 1334278"/>
                <a:gd name="connsiteX19" fmla="*/ 765117 w 1178708"/>
                <a:gd name="connsiteY19" fmla="*/ 1315617 h 1334278"/>
                <a:gd name="connsiteX20" fmla="*/ 699802 w 1178708"/>
                <a:gd name="connsiteY20" fmla="*/ 1324947 h 1334278"/>
                <a:gd name="connsiteX21" fmla="*/ 643819 w 1178708"/>
                <a:gd name="connsiteY21" fmla="*/ 1334278 h 1334278"/>
                <a:gd name="connsiteX22" fmla="*/ 167957 w 1178708"/>
                <a:gd name="connsiteY22" fmla="*/ 1324947 h 1334278"/>
                <a:gd name="connsiteX23" fmla="*/ 102643 w 1178708"/>
                <a:gd name="connsiteY23" fmla="*/ 1306286 h 1334278"/>
                <a:gd name="connsiteX24" fmla="*/ 37329 w 1178708"/>
                <a:gd name="connsiteY24" fmla="*/ 1287625 h 1334278"/>
                <a:gd name="connsiteX25" fmla="*/ 6 w 1178708"/>
                <a:gd name="connsiteY25" fmla="*/ 1240972 h 1334278"/>
                <a:gd name="connsiteX26" fmla="*/ 9337 w 1178708"/>
                <a:gd name="connsiteY26" fmla="*/ 466531 h 1334278"/>
                <a:gd name="connsiteX27" fmla="*/ 37329 w 1178708"/>
                <a:gd name="connsiteY27" fmla="*/ 270588 h 1334278"/>
                <a:gd name="connsiteX28" fmla="*/ 55990 w 1178708"/>
                <a:gd name="connsiteY28" fmla="*/ 167951 h 1334278"/>
                <a:gd name="connsiteX29" fmla="*/ 74651 w 1178708"/>
                <a:gd name="connsiteY29" fmla="*/ 111968 h 1334278"/>
                <a:gd name="connsiteX30" fmla="*/ 93313 w 1178708"/>
                <a:gd name="connsiteY30" fmla="*/ 93306 h 1334278"/>
                <a:gd name="connsiteX31" fmla="*/ 111974 w 1178708"/>
                <a:gd name="connsiteY31" fmla="*/ 55984 h 1334278"/>
                <a:gd name="connsiteX32" fmla="*/ 149296 w 1178708"/>
                <a:gd name="connsiteY32" fmla="*/ 37323 h 1334278"/>
                <a:gd name="connsiteX33" fmla="*/ 214610 w 1178708"/>
                <a:gd name="connsiteY33" fmla="*/ 18662 h 133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78708" h="1334278">
                  <a:moveTo>
                    <a:pt x="214610" y="18662"/>
                  </a:moveTo>
                  <a:lnTo>
                    <a:pt x="214610" y="18662"/>
                  </a:lnTo>
                  <a:cubicBezTo>
                    <a:pt x="466072" y="74542"/>
                    <a:pt x="304545" y="45521"/>
                    <a:pt x="830431" y="27992"/>
                  </a:cubicBezTo>
                  <a:cubicBezTo>
                    <a:pt x="840261" y="27664"/>
                    <a:pt x="848934" y="21250"/>
                    <a:pt x="858423" y="18662"/>
                  </a:cubicBezTo>
                  <a:cubicBezTo>
                    <a:pt x="883167" y="11914"/>
                    <a:pt x="933068" y="0"/>
                    <a:pt x="933068" y="0"/>
                  </a:cubicBezTo>
                  <a:cubicBezTo>
                    <a:pt x="948619" y="3110"/>
                    <a:pt x="965952" y="1463"/>
                    <a:pt x="979721" y="9331"/>
                  </a:cubicBezTo>
                  <a:cubicBezTo>
                    <a:pt x="1000171" y="21017"/>
                    <a:pt x="1010836" y="83995"/>
                    <a:pt x="1017043" y="93306"/>
                  </a:cubicBezTo>
                  <a:cubicBezTo>
                    <a:pt x="1040584" y="128618"/>
                    <a:pt x="1027775" y="113369"/>
                    <a:pt x="1054366" y="139960"/>
                  </a:cubicBezTo>
                  <a:cubicBezTo>
                    <a:pt x="1076573" y="206582"/>
                    <a:pt x="1062116" y="179576"/>
                    <a:pt x="1091688" y="223935"/>
                  </a:cubicBezTo>
                  <a:cubicBezTo>
                    <a:pt x="1094798" y="273698"/>
                    <a:pt x="1097336" y="323501"/>
                    <a:pt x="1101019" y="373225"/>
                  </a:cubicBezTo>
                  <a:cubicBezTo>
                    <a:pt x="1108807" y="478359"/>
                    <a:pt x="1100181" y="445361"/>
                    <a:pt x="1119680" y="503853"/>
                  </a:cubicBezTo>
                  <a:cubicBezTo>
                    <a:pt x="1122790" y="594049"/>
                    <a:pt x="1121303" y="684521"/>
                    <a:pt x="1129010" y="774441"/>
                  </a:cubicBezTo>
                  <a:cubicBezTo>
                    <a:pt x="1130690" y="794040"/>
                    <a:pt x="1144047" y="811091"/>
                    <a:pt x="1147672" y="830425"/>
                  </a:cubicBezTo>
                  <a:cubicBezTo>
                    <a:pt x="1178600" y="995374"/>
                    <a:pt x="1140629" y="874614"/>
                    <a:pt x="1166333" y="951723"/>
                  </a:cubicBezTo>
                  <a:cubicBezTo>
                    <a:pt x="1174228" y="1022777"/>
                    <a:pt x="1189711" y="1118194"/>
                    <a:pt x="1166333" y="1184988"/>
                  </a:cubicBezTo>
                  <a:cubicBezTo>
                    <a:pt x="1158924" y="1206157"/>
                    <a:pt x="1129010" y="1209870"/>
                    <a:pt x="1110349" y="1222311"/>
                  </a:cubicBezTo>
                  <a:cubicBezTo>
                    <a:pt x="1071688" y="1248085"/>
                    <a:pt x="1093235" y="1238253"/>
                    <a:pt x="1045035" y="1250302"/>
                  </a:cubicBezTo>
                  <a:cubicBezTo>
                    <a:pt x="1038815" y="1256523"/>
                    <a:pt x="1034542" y="1265697"/>
                    <a:pt x="1026374" y="1268964"/>
                  </a:cubicBezTo>
                  <a:cubicBezTo>
                    <a:pt x="970801" y="1291194"/>
                    <a:pt x="907084" y="1291683"/>
                    <a:pt x="849092" y="1296955"/>
                  </a:cubicBezTo>
                  <a:cubicBezTo>
                    <a:pt x="815544" y="1305342"/>
                    <a:pt x="800650" y="1309695"/>
                    <a:pt x="765117" y="1315617"/>
                  </a:cubicBezTo>
                  <a:cubicBezTo>
                    <a:pt x="743424" y="1319233"/>
                    <a:pt x="721539" y="1321603"/>
                    <a:pt x="699802" y="1324947"/>
                  </a:cubicBezTo>
                  <a:cubicBezTo>
                    <a:pt x="681104" y="1327824"/>
                    <a:pt x="662480" y="1331168"/>
                    <a:pt x="643819" y="1334278"/>
                  </a:cubicBezTo>
                  <a:lnTo>
                    <a:pt x="167957" y="1324947"/>
                  </a:lnTo>
                  <a:cubicBezTo>
                    <a:pt x="151242" y="1324339"/>
                    <a:pt x="119677" y="1311153"/>
                    <a:pt x="102643" y="1306286"/>
                  </a:cubicBezTo>
                  <a:cubicBezTo>
                    <a:pt x="20605" y="1282845"/>
                    <a:pt x="104465" y="1310002"/>
                    <a:pt x="37329" y="1287625"/>
                  </a:cubicBezTo>
                  <a:cubicBezTo>
                    <a:pt x="15836" y="1273296"/>
                    <a:pt x="6" y="1271018"/>
                    <a:pt x="6" y="1240972"/>
                  </a:cubicBezTo>
                  <a:cubicBezTo>
                    <a:pt x="6" y="982806"/>
                    <a:pt x="-585" y="724506"/>
                    <a:pt x="9337" y="466531"/>
                  </a:cubicBezTo>
                  <a:cubicBezTo>
                    <a:pt x="11873" y="400602"/>
                    <a:pt x="27998" y="335902"/>
                    <a:pt x="37329" y="270588"/>
                  </a:cubicBezTo>
                  <a:cubicBezTo>
                    <a:pt x="43902" y="224580"/>
                    <a:pt x="43990" y="207950"/>
                    <a:pt x="55990" y="167951"/>
                  </a:cubicBezTo>
                  <a:cubicBezTo>
                    <a:pt x="61642" y="149110"/>
                    <a:pt x="60742" y="125877"/>
                    <a:pt x="74651" y="111968"/>
                  </a:cubicBezTo>
                  <a:cubicBezTo>
                    <a:pt x="80872" y="105747"/>
                    <a:pt x="88433" y="100626"/>
                    <a:pt x="93313" y="93306"/>
                  </a:cubicBezTo>
                  <a:cubicBezTo>
                    <a:pt x="101028" y="81733"/>
                    <a:pt x="102139" y="65819"/>
                    <a:pt x="111974" y="55984"/>
                  </a:cubicBezTo>
                  <a:cubicBezTo>
                    <a:pt x="121809" y="46149"/>
                    <a:pt x="136855" y="43543"/>
                    <a:pt x="149296" y="37323"/>
                  </a:cubicBezTo>
                  <a:lnTo>
                    <a:pt x="214610" y="18662"/>
                  </a:lnTo>
                  <a:close/>
                </a:path>
              </a:pathLst>
            </a:custGeom>
            <a:solidFill>
              <a:srgbClr val="F5F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15143" y="3447864"/>
            <a:ext cx="3661165" cy="2520280"/>
            <a:chOff x="1286357" y="3447864"/>
            <a:chExt cx="2745874" cy="25202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287" b="67802"/>
            <a:stretch/>
          </p:blipFill>
          <p:spPr>
            <a:xfrm>
              <a:off x="1286357" y="3447864"/>
              <a:ext cx="2745874" cy="2520280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2270883" y="3832954"/>
              <a:ext cx="867747" cy="1101157"/>
            </a:xfrm>
            <a:custGeom>
              <a:avLst/>
              <a:gdLst>
                <a:gd name="connsiteX0" fmla="*/ 18661 w 867747"/>
                <a:gd name="connsiteY0" fmla="*/ 466531 h 1101157"/>
                <a:gd name="connsiteX1" fmla="*/ 18661 w 867747"/>
                <a:gd name="connsiteY1" fmla="*/ 466531 h 1101157"/>
                <a:gd name="connsiteX2" fmla="*/ 46653 w 867747"/>
                <a:gd name="connsiteY2" fmla="*/ 363894 h 1101157"/>
                <a:gd name="connsiteX3" fmla="*/ 65314 w 867747"/>
                <a:gd name="connsiteY3" fmla="*/ 307911 h 1101157"/>
                <a:gd name="connsiteX4" fmla="*/ 102637 w 867747"/>
                <a:gd name="connsiteY4" fmla="*/ 186613 h 1101157"/>
                <a:gd name="connsiteX5" fmla="*/ 111968 w 867747"/>
                <a:gd name="connsiteY5" fmla="*/ 149290 h 1101157"/>
                <a:gd name="connsiteX6" fmla="*/ 158621 w 867747"/>
                <a:gd name="connsiteY6" fmla="*/ 83976 h 1101157"/>
                <a:gd name="connsiteX7" fmla="*/ 223935 w 867747"/>
                <a:gd name="connsiteY7" fmla="*/ 46653 h 1101157"/>
                <a:gd name="connsiteX8" fmla="*/ 270588 w 867747"/>
                <a:gd name="connsiteY8" fmla="*/ 27992 h 1101157"/>
                <a:gd name="connsiteX9" fmla="*/ 391886 w 867747"/>
                <a:gd name="connsiteY9" fmla="*/ 18662 h 1101157"/>
                <a:gd name="connsiteX10" fmla="*/ 438539 w 867747"/>
                <a:gd name="connsiteY10" fmla="*/ 9331 h 1101157"/>
                <a:gd name="connsiteX11" fmla="*/ 475861 w 867747"/>
                <a:gd name="connsiteY11" fmla="*/ 0 h 1101157"/>
                <a:gd name="connsiteX12" fmla="*/ 569168 w 867747"/>
                <a:gd name="connsiteY12" fmla="*/ 9331 h 1101157"/>
                <a:gd name="connsiteX13" fmla="*/ 653143 w 867747"/>
                <a:gd name="connsiteY13" fmla="*/ 46653 h 1101157"/>
                <a:gd name="connsiteX14" fmla="*/ 681135 w 867747"/>
                <a:gd name="connsiteY14" fmla="*/ 55984 h 1101157"/>
                <a:gd name="connsiteX15" fmla="*/ 709127 w 867747"/>
                <a:gd name="connsiteY15" fmla="*/ 74645 h 1101157"/>
                <a:gd name="connsiteX16" fmla="*/ 746449 w 867747"/>
                <a:gd name="connsiteY16" fmla="*/ 83976 h 1101157"/>
                <a:gd name="connsiteX17" fmla="*/ 774441 w 867747"/>
                <a:gd name="connsiteY17" fmla="*/ 93307 h 1101157"/>
                <a:gd name="connsiteX18" fmla="*/ 839755 w 867747"/>
                <a:gd name="connsiteY18" fmla="*/ 177282 h 1101157"/>
                <a:gd name="connsiteX19" fmla="*/ 867747 w 867747"/>
                <a:gd name="connsiteY19" fmla="*/ 233266 h 1101157"/>
                <a:gd name="connsiteX20" fmla="*/ 858416 w 867747"/>
                <a:gd name="connsiteY20" fmla="*/ 550507 h 1101157"/>
                <a:gd name="connsiteX21" fmla="*/ 830425 w 867747"/>
                <a:gd name="connsiteY21" fmla="*/ 634482 h 1101157"/>
                <a:gd name="connsiteX22" fmla="*/ 802433 w 867747"/>
                <a:gd name="connsiteY22" fmla="*/ 727788 h 1101157"/>
                <a:gd name="connsiteX23" fmla="*/ 793102 w 867747"/>
                <a:gd name="connsiteY23" fmla="*/ 755780 h 1101157"/>
                <a:gd name="connsiteX24" fmla="*/ 783772 w 867747"/>
                <a:gd name="connsiteY24" fmla="*/ 783772 h 1101157"/>
                <a:gd name="connsiteX25" fmla="*/ 746449 w 867747"/>
                <a:gd name="connsiteY25" fmla="*/ 830425 h 1101157"/>
                <a:gd name="connsiteX26" fmla="*/ 737119 w 867747"/>
                <a:gd name="connsiteY26" fmla="*/ 858417 h 1101157"/>
                <a:gd name="connsiteX27" fmla="*/ 718457 w 867747"/>
                <a:gd name="connsiteY27" fmla="*/ 877078 h 1101157"/>
                <a:gd name="connsiteX28" fmla="*/ 699796 w 867747"/>
                <a:gd name="connsiteY28" fmla="*/ 905070 h 1101157"/>
                <a:gd name="connsiteX29" fmla="*/ 671804 w 867747"/>
                <a:gd name="connsiteY29" fmla="*/ 942392 h 1101157"/>
                <a:gd name="connsiteX30" fmla="*/ 643812 w 867747"/>
                <a:gd name="connsiteY30" fmla="*/ 951723 h 1101157"/>
                <a:gd name="connsiteX31" fmla="*/ 606490 w 867747"/>
                <a:gd name="connsiteY31" fmla="*/ 989045 h 1101157"/>
                <a:gd name="connsiteX32" fmla="*/ 531845 w 867747"/>
                <a:gd name="connsiteY32" fmla="*/ 1017037 h 1101157"/>
                <a:gd name="connsiteX33" fmla="*/ 494523 w 867747"/>
                <a:gd name="connsiteY33" fmla="*/ 1045029 h 1101157"/>
                <a:gd name="connsiteX34" fmla="*/ 466531 w 867747"/>
                <a:gd name="connsiteY34" fmla="*/ 1063690 h 1101157"/>
                <a:gd name="connsiteX35" fmla="*/ 410547 w 867747"/>
                <a:gd name="connsiteY35" fmla="*/ 1082351 h 1101157"/>
                <a:gd name="connsiteX36" fmla="*/ 391886 w 867747"/>
                <a:gd name="connsiteY36" fmla="*/ 1101013 h 1101157"/>
                <a:gd name="connsiteX37" fmla="*/ 354563 w 867747"/>
                <a:gd name="connsiteY37" fmla="*/ 1045029 h 1101157"/>
                <a:gd name="connsiteX38" fmla="*/ 326572 w 867747"/>
                <a:gd name="connsiteY38" fmla="*/ 1017037 h 1101157"/>
                <a:gd name="connsiteX39" fmla="*/ 307910 w 867747"/>
                <a:gd name="connsiteY39" fmla="*/ 979715 h 1101157"/>
                <a:gd name="connsiteX40" fmla="*/ 261257 w 867747"/>
                <a:gd name="connsiteY40" fmla="*/ 942392 h 1101157"/>
                <a:gd name="connsiteX41" fmla="*/ 223935 w 867747"/>
                <a:gd name="connsiteY41" fmla="*/ 914400 h 1101157"/>
                <a:gd name="connsiteX42" fmla="*/ 177282 w 867747"/>
                <a:gd name="connsiteY42" fmla="*/ 867747 h 1101157"/>
                <a:gd name="connsiteX43" fmla="*/ 121298 w 867747"/>
                <a:gd name="connsiteY43" fmla="*/ 821094 h 1101157"/>
                <a:gd name="connsiteX44" fmla="*/ 83976 w 867747"/>
                <a:gd name="connsiteY44" fmla="*/ 793102 h 1101157"/>
                <a:gd name="connsiteX45" fmla="*/ 27992 w 867747"/>
                <a:gd name="connsiteY45" fmla="*/ 718458 h 1101157"/>
                <a:gd name="connsiteX46" fmla="*/ 0 w 867747"/>
                <a:gd name="connsiteY46" fmla="*/ 625151 h 1101157"/>
                <a:gd name="connsiteX47" fmla="*/ 9331 w 867747"/>
                <a:gd name="connsiteY47" fmla="*/ 335902 h 1101157"/>
                <a:gd name="connsiteX48" fmla="*/ 18661 w 867747"/>
                <a:gd name="connsiteY48" fmla="*/ 307911 h 1101157"/>
                <a:gd name="connsiteX49" fmla="*/ 46653 w 867747"/>
                <a:gd name="connsiteY49" fmla="*/ 335902 h 110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67747" h="1101157">
                  <a:moveTo>
                    <a:pt x="18661" y="466531"/>
                  </a:moveTo>
                  <a:lnTo>
                    <a:pt x="18661" y="466531"/>
                  </a:lnTo>
                  <a:cubicBezTo>
                    <a:pt x="27992" y="432319"/>
                    <a:pt x="36647" y="397915"/>
                    <a:pt x="46653" y="363894"/>
                  </a:cubicBezTo>
                  <a:cubicBezTo>
                    <a:pt x="52203" y="345023"/>
                    <a:pt x="60543" y="326994"/>
                    <a:pt x="65314" y="307911"/>
                  </a:cubicBezTo>
                  <a:cubicBezTo>
                    <a:pt x="109621" y="130689"/>
                    <a:pt x="60356" y="313455"/>
                    <a:pt x="102637" y="186613"/>
                  </a:cubicBezTo>
                  <a:cubicBezTo>
                    <a:pt x="106692" y="174447"/>
                    <a:pt x="106916" y="161077"/>
                    <a:pt x="111968" y="149290"/>
                  </a:cubicBezTo>
                  <a:cubicBezTo>
                    <a:pt x="115942" y="140017"/>
                    <a:pt x="156229" y="86368"/>
                    <a:pt x="158621" y="83976"/>
                  </a:cubicBezTo>
                  <a:cubicBezTo>
                    <a:pt x="170629" y="71968"/>
                    <a:pt x="210763" y="52507"/>
                    <a:pt x="223935" y="46653"/>
                  </a:cubicBezTo>
                  <a:cubicBezTo>
                    <a:pt x="239240" y="39851"/>
                    <a:pt x="254067" y="30745"/>
                    <a:pt x="270588" y="27992"/>
                  </a:cubicBezTo>
                  <a:cubicBezTo>
                    <a:pt x="310588" y="21325"/>
                    <a:pt x="351453" y="21772"/>
                    <a:pt x="391886" y="18662"/>
                  </a:cubicBezTo>
                  <a:cubicBezTo>
                    <a:pt x="407437" y="15552"/>
                    <a:pt x="423058" y="12771"/>
                    <a:pt x="438539" y="9331"/>
                  </a:cubicBezTo>
                  <a:cubicBezTo>
                    <a:pt x="451057" y="6549"/>
                    <a:pt x="463037" y="0"/>
                    <a:pt x="475861" y="0"/>
                  </a:cubicBezTo>
                  <a:cubicBezTo>
                    <a:pt x="507118" y="0"/>
                    <a:pt x="538066" y="6221"/>
                    <a:pt x="569168" y="9331"/>
                  </a:cubicBezTo>
                  <a:cubicBezTo>
                    <a:pt x="613527" y="38904"/>
                    <a:pt x="586520" y="24445"/>
                    <a:pt x="653143" y="46653"/>
                  </a:cubicBezTo>
                  <a:cubicBezTo>
                    <a:pt x="662474" y="49763"/>
                    <a:pt x="672951" y="50528"/>
                    <a:pt x="681135" y="55984"/>
                  </a:cubicBezTo>
                  <a:cubicBezTo>
                    <a:pt x="690466" y="62204"/>
                    <a:pt x="698820" y="70228"/>
                    <a:pt x="709127" y="74645"/>
                  </a:cubicBezTo>
                  <a:cubicBezTo>
                    <a:pt x="720914" y="79697"/>
                    <a:pt x="734119" y="80453"/>
                    <a:pt x="746449" y="83976"/>
                  </a:cubicBezTo>
                  <a:cubicBezTo>
                    <a:pt x="755906" y="86678"/>
                    <a:pt x="765110" y="90197"/>
                    <a:pt x="774441" y="93307"/>
                  </a:cubicBezTo>
                  <a:cubicBezTo>
                    <a:pt x="818292" y="137157"/>
                    <a:pt x="795114" y="110319"/>
                    <a:pt x="839755" y="177282"/>
                  </a:cubicBezTo>
                  <a:cubicBezTo>
                    <a:pt x="863872" y="213458"/>
                    <a:pt x="854870" y="194635"/>
                    <a:pt x="867747" y="233266"/>
                  </a:cubicBezTo>
                  <a:cubicBezTo>
                    <a:pt x="864637" y="339013"/>
                    <a:pt x="866328" y="445011"/>
                    <a:pt x="858416" y="550507"/>
                  </a:cubicBezTo>
                  <a:cubicBezTo>
                    <a:pt x="857417" y="563821"/>
                    <a:pt x="835588" y="613829"/>
                    <a:pt x="830425" y="634482"/>
                  </a:cubicBezTo>
                  <a:cubicBezTo>
                    <a:pt x="816324" y="690884"/>
                    <a:pt x="825148" y="659643"/>
                    <a:pt x="802433" y="727788"/>
                  </a:cubicBezTo>
                  <a:lnTo>
                    <a:pt x="793102" y="755780"/>
                  </a:lnTo>
                  <a:cubicBezTo>
                    <a:pt x="789992" y="765111"/>
                    <a:pt x="790727" y="776818"/>
                    <a:pt x="783772" y="783772"/>
                  </a:cubicBezTo>
                  <a:cubicBezTo>
                    <a:pt x="757180" y="810362"/>
                    <a:pt x="769990" y="795113"/>
                    <a:pt x="746449" y="830425"/>
                  </a:cubicBezTo>
                  <a:cubicBezTo>
                    <a:pt x="743339" y="839756"/>
                    <a:pt x="742179" y="849983"/>
                    <a:pt x="737119" y="858417"/>
                  </a:cubicBezTo>
                  <a:cubicBezTo>
                    <a:pt x="732593" y="865960"/>
                    <a:pt x="723953" y="870209"/>
                    <a:pt x="718457" y="877078"/>
                  </a:cubicBezTo>
                  <a:cubicBezTo>
                    <a:pt x="711452" y="885835"/>
                    <a:pt x="706314" y="895945"/>
                    <a:pt x="699796" y="905070"/>
                  </a:cubicBezTo>
                  <a:cubicBezTo>
                    <a:pt x="690757" y="917724"/>
                    <a:pt x="683751" y="932437"/>
                    <a:pt x="671804" y="942392"/>
                  </a:cubicBezTo>
                  <a:cubicBezTo>
                    <a:pt x="664248" y="948688"/>
                    <a:pt x="653143" y="948613"/>
                    <a:pt x="643812" y="951723"/>
                  </a:cubicBezTo>
                  <a:cubicBezTo>
                    <a:pt x="631371" y="964164"/>
                    <a:pt x="621687" y="980180"/>
                    <a:pt x="606490" y="989045"/>
                  </a:cubicBezTo>
                  <a:cubicBezTo>
                    <a:pt x="583536" y="1002435"/>
                    <a:pt x="555613" y="1005153"/>
                    <a:pt x="531845" y="1017037"/>
                  </a:cubicBezTo>
                  <a:cubicBezTo>
                    <a:pt x="517936" y="1023992"/>
                    <a:pt x="507177" y="1035990"/>
                    <a:pt x="494523" y="1045029"/>
                  </a:cubicBezTo>
                  <a:cubicBezTo>
                    <a:pt x="485398" y="1051547"/>
                    <a:pt x="476779" y="1059136"/>
                    <a:pt x="466531" y="1063690"/>
                  </a:cubicBezTo>
                  <a:cubicBezTo>
                    <a:pt x="448556" y="1071679"/>
                    <a:pt x="410547" y="1082351"/>
                    <a:pt x="410547" y="1082351"/>
                  </a:cubicBezTo>
                  <a:cubicBezTo>
                    <a:pt x="404327" y="1088572"/>
                    <a:pt x="400512" y="1102738"/>
                    <a:pt x="391886" y="1101013"/>
                  </a:cubicBezTo>
                  <a:cubicBezTo>
                    <a:pt x="357543" y="1094145"/>
                    <a:pt x="367617" y="1064611"/>
                    <a:pt x="354563" y="1045029"/>
                  </a:cubicBezTo>
                  <a:cubicBezTo>
                    <a:pt x="347244" y="1034050"/>
                    <a:pt x="334242" y="1027774"/>
                    <a:pt x="326572" y="1017037"/>
                  </a:cubicBezTo>
                  <a:cubicBezTo>
                    <a:pt x="318487" y="1005719"/>
                    <a:pt x="315626" y="991288"/>
                    <a:pt x="307910" y="979715"/>
                  </a:cubicBezTo>
                  <a:cubicBezTo>
                    <a:pt x="296559" y="962689"/>
                    <a:pt x="277142" y="953738"/>
                    <a:pt x="261257" y="942392"/>
                  </a:cubicBezTo>
                  <a:cubicBezTo>
                    <a:pt x="248603" y="933353"/>
                    <a:pt x="235558" y="924732"/>
                    <a:pt x="223935" y="914400"/>
                  </a:cubicBezTo>
                  <a:cubicBezTo>
                    <a:pt x="207498" y="899789"/>
                    <a:pt x="195581" y="879946"/>
                    <a:pt x="177282" y="867747"/>
                  </a:cubicBezTo>
                  <a:cubicBezTo>
                    <a:pt x="115419" y="826506"/>
                    <a:pt x="184156" y="874973"/>
                    <a:pt x="121298" y="821094"/>
                  </a:cubicBezTo>
                  <a:cubicBezTo>
                    <a:pt x="109491" y="810974"/>
                    <a:pt x="95923" y="803057"/>
                    <a:pt x="83976" y="793102"/>
                  </a:cubicBezTo>
                  <a:cubicBezTo>
                    <a:pt x="63570" y="776097"/>
                    <a:pt x="34209" y="737109"/>
                    <a:pt x="27992" y="718458"/>
                  </a:cubicBezTo>
                  <a:cubicBezTo>
                    <a:pt x="5276" y="650308"/>
                    <a:pt x="14102" y="681557"/>
                    <a:pt x="0" y="625151"/>
                  </a:cubicBezTo>
                  <a:cubicBezTo>
                    <a:pt x="3110" y="528735"/>
                    <a:pt x="3666" y="432202"/>
                    <a:pt x="9331" y="335902"/>
                  </a:cubicBezTo>
                  <a:cubicBezTo>
                    <a:pt x="9909" y="326084"/>
                    <a:pt x="9331" y="311021"/>
                    <a:pt x="18661" y="307911"/>
                  </a:cubicBezTo>
                  <a:cubicBezTo>
                    <a:pt x="18662" y="307911"/>
                    <a:pt x="41987" y="331236"/>
                    <a:pt x="46653" y="335902"/>
                  </a:cubicBezTo>
                </a:path>
              </a:pathLst>
            </a:custGeom>
            <a:solidFill>
              <a:srgbClr val="636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22738" y="3832954"/>
            <a:ext cx="1972809" cy="1944216"/>
            <a:chOff x="145051" y="404664"/>
            <a:chExt cx="2804908" cy="36856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57"/>
            <a:stretch/>
          </p:blipFill>
          <p:spPr>
            <a:xfrm>
              <a:off x="145051" y="404664"/>
              <a:ext cx="2804908" cy="3685672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863429" y="836712"/>
              <a:ext cx="1368152" cy="1440160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0" b="40550"/>
          <a:stretch/>
        </p:blipFill>
        <p:spPr>
          <a:xfrm>
            <a:off x="239350" y="5085184"/>
            <a:ext cx="11474309" cy="1772816"/>
          </a:xfrm>
          <a:prstGeom prst="rect">
            <a:avLst/>
          </a:prstGeom>
        </p:spPr>
      </p:pic>
      <p:pic>
        <p:nvPicPr>
          <p:cNvPr id="2" name="دورا اغنية دورا بالعربي  صور دورا موزو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61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31022" y="88828"/>
            <a:ext cx="4808481" cy="287570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9" name="TextBox 3"/>
          <p:cNvSpPr txBox="1"/>
          <p:nvPr/>
        </p:nvSpPr>
        <p:spPr>
          <a:xfrm>
            <a:off x="1967399" y="141684"/>
            <a:ext cx="2322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خَلِّك </a:t>
            </a:r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rgbClr val="E0400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في</a:t>
            </a:r>
          </a:p>
          <a:p>
            <a:pPr algn="ctr" rtl="1"/>
            <a:r>
              <a:rPr lang="ar-AE" sz="4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الْبيت</a:t>
            </a:r>
          </a:p>
        </p:txBody>
      </p:sp>
    </p:spTree>
    <p:extLst>
      <p:ext uri="{BB962C8B-B14F-4D97-AF65-F5344CB8AC3E}">
        <p14:creationId xmlns:p14="http://schemas.microsoft.com/office/powerpoint/2010/main" val="25897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47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7"/>
          <a:stretch/>
        </p:blipFill>
        <p:spPr>
          <a:xfrm>
            <a:off x="0" y="0"/>
            <a:ext cx="12192000" cy="4545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1"/>
          <a:stretch/>
        </p:blipFill>
        <p:spPr>
          <a:xfrm>
            <a:off x="0" y="898902"/>
            <a:ext cx="12192000" cy="5959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80218" y="654359"/>
            <a:ext cx="7092328" cy="6172341"/>
            <a:chOff x="4880218" y="654359"/>
            <a:chExt cx="7092328" cy="61723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8" t="79552"/>
            <a:stretch/>
          </p:blipFill>
          <p:spPr>
            <a:xfrm rot="20299772" flipH="1">
              <a:off x="4880218" y="1695081"/>
              <a:ext cx="7092328" cy="5131619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306630" y="654359"/>
              <a:ext cx="6588763" cy="4921599"/>
              <a:chOff x="0" y="1467396"/>
              <a:chExt cx="6588763" cy="492159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467396"/>
                <a:ext cx="4476267" cy="492159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5523" y="3068665"/>
                <a:ext cx="3313240" cy="3135746"/>
              </a:xfrm>
              <a:prstGeom prst="rect">
                <a:avLst/>
              </a:prstGeom>
            </p:spPr>
          </p:pic>
        </p:grpSp>
      </p:grpSp>
      <p:grpSp>
        <p:nvGrpSpPr>
          <p:cNvPr id="6" name="مجموعة 5"/>
          <p:cNvGrpSpPr/>
          <p:nvPr/>
        </p:nvGrpSpPr>
        <p:grpSpPr>
          <a:xfrm>
            <a:off x="8128453" y="-819463"/>
            <a:ext cx="5155082" cy="3665329"/>
            <a:chOff x="8128453" y="-819463"/>
            <a:chExt cx="5155082" cy="3665329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354" y="-819463"/>
              <a:ext cx="3298890" cy="3665329"/>
            </a:xfrm>
            <a:prstGeom prst="rect">
              <a:avLst/>
            </a:prstGeom>
          </p:spPr>
        </p:pic>
        <p:sp>
          <p:nvSpPr>
            <p:cNvPr id="15" name="TextBox 3"/>
            <p:cNvSpPr txBox="1"/>
            <p:nvPr/>
          </p:nvSpPr>
          <p:spPr>
            <a:xfrm>
              <a:off x="8128453" y="782464"/>
              <a:ext cx="51550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4800" b="1" dirty="0">
                  <a:ln>
                    <a:solidFill>
                      <a:srgbClr val="C00E00"/>
                    </a:solidFill>
                  </a:ln>
                  <a:solidFill>
                    <a:srgbClr val="FFA9A2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نَواتِجُ التَّعَلُّمِ</a:t>
              </a:r>
              <a:endParaRPr lang="en-US" sz="48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3" name="مستطيل 2"/>
          <p:cNvSpPr/>
          <p:nvPr/>
        </p:nvSpPr>
        <p:spPr>
          <a:xfrm>
            <a:off x="-323850" y="687225"/>
            <a:ext cx="6096000" cy="20959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lnSpc>
                <a:spcPct val="160000"/>
              </a:lnSpc>
              <a:spcBef>
                <a:spcPct val="0"/>
              </a:spcBef>
            </a:pPr>
            <a:r>
              <a:rPr lang="ar-AE" sz="2800" dirty="0">
                <a:latin typeface="+mj-lt"/>
                <a:ea typeface="+mj-ea"/>
                <a:cs typeface="PT Bold Heading" panose="02010400000000000000" pitchFamily="2" charset="-78"/>
              </a:rPr>
              <a:t>-يقرأ المتعلّم قراءة صحيحة في حدود (20) </a:t>
            </a:r>
          </a:p>
          <a:p>
            <a:pPr algn="ctr" rtl="1">
              <a:lnSpc>
                <a:spcPct val="160000"/>
              </a:lnSpc>
              <a:spcBef>
                <a:spcPct val="0"/>
              </a:spcBef>
            </a:pPr>
            <a:r>
              <a:rPr lang="ar-AE" sz="2800" dirty="0">
                <a:latin typeface="+mj-lt"/>
                <a:ea typeface="+mj-ea"/>
                <a:cs typeface="PT Bold Heading" panose="02010400000000000000" pitchFamily="2" charset="-78"/>
              </a:rPr>
              <a:t>كلمة في الدقيقة الواحدة على أن تكون الكلمات مشكولة شكلاً تامًّا.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-704850" y="2928759"/>
            <a:ext cx="6096000" cy="8058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60000"/>
              </a:lnSpc>
              <a:spcBef>
                <a:spcPct val="0"/>
              </a:spcBef>
            </a:pPr>
            <a:r>
              <a:rPr lang="ar-AE" sz="3200" dirty="0">
                <a:latin typeface="+mj-lt"/>
                <a:ea typeface="+mj-ea"/>
                <a:cs typeface="PT Bold Heading" panose="02010400000000000000" pitchFamily="2" charset="-78"/>
              </a:rPr>
              <a:t>- أفسر المفردات مستعينا ببيئتي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04788B4-4AF3-47A0-A1E0-E22696F07F17}"/>
              </a:ext>
            </a:extLst>
          </p:cNvPr>
          <p:cNvSpPr txBox="1">
            <a:spLocks/>
          </p:cNvSpPr>
          <p:nvPr/>
        </p:nvSpPr>
        <p:spPr>
          <a:xfrm>
            <a:off x="1705005" y="3428833"/>
            <a:ext cx="4034730" cy="2781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60000"/>
              </a:lnSpc>
            </a:pPr>
            <a:r>
              <a:rPr lang="ar-AE" sz="3200" dirty="0">
                <a:cs typeface="PT Bold Heading" panose="02010400000000000000" pitchFamily="2" charset="-78"/>
              </a:rPr>
              <a:t>- أوظف المفردات الجديدة في جمل من إنشائي</a:t>
            </a:r>
          </a:p>
        </p:txBody>
      </p:sp>
      <p:sp>
        <p:nvSpPr>
          <p:cNvPr id="16" name="مستطيل 2">
            <a:extLst>
              <a:ext uri="{FF2B5EF4-FFF2-40B4-BE49-F238E27FC236}">
                <a16:creationId xmlns:a16="http://schemas.microsoft.com/office/drawing/2014/main" id="{306949D7-1766-4378-A9FF-61C449F60BD9}"/>
              </a:ext>
            </a:extLst>
          </p:cNvPr>
          <p:cNvSpPr/>
          <p:nvPr/>
        </p:nvSpPr>
        <p:spPr>
          <a:xfrm>
            <a:off x="-8473" y="14265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28900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5"/>
          <a:stretch/>
        </p:blipFill>
        <p:spPr>
          <a:xfrm>
            <a:off x="8513618" y="3131820"/>
            <a:ext cx="3678382" cy="372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r="-725"/>
          <a:stretch/>
        </p:blipFill>
        <p:spPr>
          <a:xfrm>
            <a:off x="0" y="3131820"/>
            <a:ext cx="3574473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0770" r="12674" b="33797"/>
          <a:stretch/>
        </p:blipFill>
        <p:spPr bwMode="auto">
          <a:xfrm>
            <a:off x="1543050" y="215706"/>
            <a:ext cx="8210550" cy="338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54" y="141674"/>
            <a:ext cx="2546910" cy="3906982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29" y="3421115"/>
            <a:ext cx="2021513" cy="3101018"/>
          </a:xfrm>
          <a:prstGeom prst="rect">
            <a:avLst/>
          </a:prstGeom>
        </p:spPr>
      </p:pic>
      <p:sp>
        <p:nvSpPr>
          <p:cNvPr id="9" name="مستطيل 2">
            <a:extLst>
              <a:ext uri="{FF2B5EF4-FFF2-40B4-BE49-F238E27FC236}">
                <a16:creationId xmlns:a16="http://schemas.microsoft.com/office/drawing/2014/main" id="{ED496696-CFEF-45E3-8406-1B8DF3F57BF2}"/>
              </a:ext>
            </a:extLst>
          </p:cNvPr>
          <p:cNvSpPr/>
          <p:nvPr/>
        </p:nvSpPr>
        <p:spPr>
          <a:xfrm>
            <a:off x="4046697" y="6106138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17365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5"/>
          <a:stretch/>
        </p:blipFill>
        <p:spPr>
          <a:xfrm>
            <a:off x="8513618" y="3131820"/>
            <a:ext cx="3678382" cy="372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r="-725"/>
          <a:stretch/>
        </p:blipFill>
        <p:spPr>
          <a:xfrm>
            <a:off x="0" y="3131820"/>
            <a:ext cx="3574473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3"/>
          <p:cNvSpPr txBox="1"/>
          <p:nvPr/>
        </p:nvSpPr>
        <p:spPr>
          <a:xfrm>
            <a:off x="9632862" y="252377"/>
            <a:ext cx="2783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أولا:</a:t>
            </a:r>
          </a:p>
          <a:p>
            <a:pPr algn="ctr" rtl="1"/>
            <a:r>
              <a:rPr lang="ar-AE" sz="7200" b="1" dirty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التَّهْيئة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8E503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70" y="1694688"/>
            <a:ext cx="4953148" cy="509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32" y="3157279"/>
            <a:ext cx="239553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46" y="209550"/>
            <a:ext cx="1969943" cy="348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(لحن ريمي)  اناشيد اطفال أبتي - Arabic song for kids My Father - Chanson en arabe Mon pèr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20" end="6961.6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09999" y="2857500"/>
            <a:ext cx="3718647" cy="31051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مستطيل 2">
            <a:extLst>
              <a:ext uri="{FF2B5EF4-FFF2-40B4-BE49-F238E27FC236}">
                <a16:creationId xmlns:a16="http://schemas.microsoft.com/office/drawing/2014/main" id="{F378867F-F86B-4CC7-BBFC-C9F273FDA700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2419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pattFill prst="openDmnd">
            <a:fgClr>
              <a:srgbClr val="57D3F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20222"/>
          <a:stretch/>
        </p:blipFill>
        <p:spPr>
          <a:xfrm>
            <a:off x="504840" y="0"/>
            <a:ext cx="11182319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14123" y="1328484"/>
            <a:ext cx="22974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800" b="1" dirty="0">
                <a:ln>
                  <a:solidFill>
                    <a:srgbClr val="25363F"/>
                  </a:solidFill>
                </a:ln>
                <a:solidFill>
                  <a:srgbClr val="415F6E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المُفْرَداتُ</a:t>
            </a:r>
            <a:endParaRPr lang="en-US" sz="4800" b="1" dirty="0">
              <a:ln>
                <a:solidFill>
                  <a:srgbClr val="25363F"/>
                </a:solidFill>
              </a:ln>
              <a:solidFill>
                <a:srgbClr val="415F6E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5537" y="3864248"/>
            <a:ext cx="39148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8800" b="1" dirty="0">
                <a:ln>
                  <a:solidFill>
                    <a:srgbClr val="25363F"/>
                  </a:solidFill>
                </a:ln>
                <a:solidFill>
                  <a:srgbClr val="415F6E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التَّراكيبُ</a:t>
            </a:r>
            <a:endParaRPr lang="en-US" sz="4400" b="1" dirty="0">
              <a:ln>
                <a:solidFill>
                  <a:srgbClr val="25363F"/>
                </a:solidFill>
              </a:ln>
              <a:solidFill>
                <a:srgbClr val="415F6E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58670" y="5080619"/>
            <a:ext cx="6799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8800" b="1" dirty="0">
                <a:ln>
                  <a:solidFill>
                    <a:srgbClr val="25363F"/>
                  </a:solidFill>
                </a:ln>
                <a:solidFill>
                  <a:srgbClr val="415F6E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endParaRPr lang="en-US" sz="4400" b="1" dirty="0">
              <a:ln>
                <a:solidFill>
                  <a:srgbClr val="25363F"/>
                </a:solidFill>
              </a:ln>
              <a:solidFill>
                <a:srgbClr val="415F6E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667" y="1632503"/>
            <a:ext cx="3482939" cy="3975094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>
          <a:xfrm>
            <a:off x="8237631" y="535587"/>
            <a:ext cx="1144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800" b="1" dirty="0">
                <a:ln>
                  <a:solidFill>
                    <a:srgbClr val="25363F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ثانيا </a:t>
            </a:r>
            <a:endParaRPr lang="en-US" sz="4800" b="1" dirty="0">
              <a:ln>
                <a:solidFill>
                  <a:srgbClr val="25363F"/>
                </a:solidFill>
              </a:ln>
              <a:solidFill>
                <a:schemeClr val="accent1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2" name="مستطيل 2">
            <a:extLst>
              <a:ext uri="{FF2B5EF4-FFF2-40B4-BE49-F238E27FC236}">
                <a16:creationId xmlns:a16="http://schemas.microsoft.com/office/drawing/2014/main" id="{FE1E334C-07AA-4BFA-A872-E07FD7CFD023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93076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pattFill prst="openDmnd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66891"/>
          <a:stretch/>
        </p:blipFill>
        <p:spPr>
          <a:xfrm rot="5400000">
            <a:off x="-1375752" y="2386405"/>
            <a:ext cx="5847347" cy="3095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66891"/>
          <a:stretch/>
        </p:blipFill>
        <p:spPr>
          <a:xfrm rot="16200000" flipH="1">
            <a:off x="7720405" y="2386404"/>
            <a:ext cx="5847347" cy="3095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86" y="206648"/>
            <a:ext cx="9263029" cy="60706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6611" y="1246205"/>
            <a:ext cx="86787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التَّراكيبُ</a:t>
            </a:r>
            <a:endParaRPr lang="en-US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0836" y="2174237"/>
            <a:ext cx="8324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8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أقرأ كُلَّ جُمْلَةٍ، وَفَكِّرْ في مَعْنى الْكَلِمَةِ الْمُظَلَّلَةِ بِـ </a:t>
            </a:r>
            <a:r>
              <a:rPr lang="ar-AE" sz="48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الْأَصفر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8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عَبِّرْ عَنْ كَلِمَةِ "حَنونٌ" بِحَرَكَةِ يَدِكَ.</a:t>
            </a:r>
            <a:endParaRPr lang="en-US" sz="20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مستطيل 2">
            <a:extLst>
              <a:ext uri="{FF2B5EF4-FFF2-40B4-BE49-F238E27FC236}">
                <a16:creationId xmlns:a16="http://schemas.microsoft.com/office/drawing/2014/main" id="{F90C0381-A1A4-4316-BE36-F561A4E95136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16042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pattFill prst="dotDmnd">
            <a:fgClr>
              <a:srgbClr val="F68F3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24622" y="1046044"/>
            <a:ext cx="1343464" cy="887935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5400000">
            <a:off x="-1945246" y="2955900"/>
            <a:ext cx="5847347" cy="1956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6611" y="87321"/>
            <a:ext cx="867877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حَنونٌ</a:t>
            </a:r>
            <a:endParaRPr lang="ar-AE" sz="4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جَدّي 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حَنونٌ</a:t>
            </a:r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عَلَيَّ</a:t>
            </a:r>
            <a:endParaRPr lang="en-US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16200000" flipH="1">
            <a:off x="8292193" y="2955899"/>
            <a:ext cx="5847347" cy="1956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059" y="1699553"/>
            <a:ext cx="5245769" cy="5245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38" y="2112545"/>
            <a:ext cx="1316455" cy="13164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10" y="3276098"/>
            <a:ext cx="1316455" cy="13164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67" y="4485273"/>
            <a:ext cx="1316455" cy="13164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75" y="2112545"/>
            <a:ext cx="1316455" cy="1316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05" y="3384883"/>
            <a:ext cx="1316455" cy="1316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27" y="4602485"/>
            <a:ext cx="1316455" cy="1316455"/>
          </a:xfrm>
          <a:prstGeom prst="rect">
            <a:avLst/>
          </a:prstGeom>
        </p:spPr>
      </p:pic>
      <p:sp>
        <p:nvSpPr>
          <p:cNvPr id="17" name="مستطيل 2">
            <a:extLst>
              <a:ext uri="{FF2B5EF4-FFF2-40B4-BE49-F238E27FC236}">
                <a16:creationId xmlns:a16="http://schemas.microsoft.com/office/drawing/2014/main" id="{77A6D9B2-1514-44A4-9472-D6FD346A59B1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17192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pattFill prst="dotDmnd">
            <a:fgClr>
              <a:srgbClr val="F68F3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89276" y="1027830"/>
            <a:ext cx="1440980" cy="887935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5400000">
            <a:off x="-1945246" y="2955900"/>
            <a:ext cx="5847347" cy="1956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6611" y="87321"/>
            <a:ext cx="867877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الْكَوْن</a:t>
            </a:r>
            <a:endParaRPr lang="ar-AE" sz="4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يَعيشُ في 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الْكَوْنِ</a:t>
            </a:r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الْكَبيرِ</a:t>
            </a:r>
            <a:endParaRPr lang="en-US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16200000" flipH="1">
            <a:off x="8292193" y="2955899"/>
            <a:ext cx="5847347" cy="1956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32" y="2021301"/>
            <a:ext cx="7707229" cy="433146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2" y="4187032"/>
            <a:ext cx="2895591" cy="2622884"/>
          </a:xfrm>
          <a:prstGeom prst="rect">
            <a:avLst/>
          </a:prstGeom>
        </p:spPr>
      </p:pic>
      <p:sp>
        <p:nvSpPr>
          <p:cNvPr id="10" name="مستطيل 2">
            <a:extLst>
              <a:ext uri="{FF2B5EF4-FFF2-40B4-BE49-F238E27FC236}">
                <a16:creationId xmlns:a16="http://schemas.microsoft.com/office/drawing/2014/main" id="{3CA337B2-545F-4156-A21F-2F917E89E7FA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15707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7630" r="1087" b="7344"/>
          <a:stretch/>
        </p:blipFill>
        <p:spPr>
          <a:xfrm rot="5400000">
            <a:off x="2646215" y="-2673927"/>
            <a:ext cx="6871857" cy="12192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9" y="215936"/>
            <a:ext cx="4627417" cy="4025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4165" y="904629"/>
            <a:ext cx="41955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>
                <a:ln>
                  <a:solidFill>
                    <a:srgbClr val="005000"/>
                  </a:solidFill>
                </a:ln>
                <a:solidFill>
                  <a:srgbClr val="007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لعبة : ما هي القطعة المكملة للصورة و ما اسم الشخصية ؟</a:t>
            </a:r>
            <a:endParaRPr lang="en-US" sz="3600" b="1" dirty="0">
              <a:ln>
                <a:solidFill>
                  <a:srgbClr val="005000"/>
                </a:solidFill>
              </a:ln>
              <a:solidFill>
                <a:srgbClr val="007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689" y="723900"/>
            <a:ext cx="3929062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2">
            <a:extLst>
              <a:ext uri="{FF2B5EF4-FFF2-40B4-BE49-F238E27FC236}">
                <a16:creationId xmlns:a16="http://schemas.microsoft.com/office/drawing/2014/main" id="{D74415F3-C42E-4147-84A7-7B6079EEC9CE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203163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7630" r="1087" b="7344"/>
          <a:stretch/>
        </p:blipFill>
        <p:spPr>
          <a:xfrm rot="5400000">
            <a:off x="2646215" y="-2673927"/>
            <a:ext cx="6871857" cy="12192001"/>
          </a:xfrm>
          <a:prstGeom prst="rect">
            <a:avLst/>
          </a:prstGeom>
        </p:spPr>
      </p:pic>
      <p:pic>
        <p:nvPicPr>
          <p:cNvPr id="4" name="Picture 2" descr="ØµÙØ±Ø© Ø°Ø§Øª ØµÙØ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61" y="189954"/>
            <a:ext cx="4932028" cy="581307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15309" y="633733"/>
            <a:ext cx="1948722" cy="276256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1812" y="477820"/>
            <a:ext cx="2002478" cy="2983493"/>
            <a:chOff x="687785" y="311694"/>
            <a:chExt cx="2002478" cy="2983493"/>
          </a:xfrm>
        </p:grpSpPr>
        <p:pic>
          <p:nvPicPr>
            <p:cNvPr id="8" name="Picture 2" descr="ØµÙØ±Ø© Ø°Ø§Øª ØµÙØ©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9" t="7296" r="43559" b="45152"/>
            <a:stretch/>
          </p:blipFill>
          <p:spPr bwMode="auto">
            <a:xfrm>
              <a:off x="748921" y="311694"/>
              <a:ext cx="1941342" cy="2764302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87785" y="2464190"/>
              <a:ext cx="7332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A</a:t>
              </a:r>
              <a:endParaRPr lang="en-US" sz="48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15189" y="2067810"/>
            <a:ext cx="2015241" cy="2856623"/>
            <a:chOff x="3609133" y="1810556"/>
            <a:chExt cx="2015241" cy="2856623"/>
          </a:xfrm>
        </p:grpSpPr>
        <p:pic>
          <p:nvPicPr>
            <p:cNvPr id="11" name="Picture 2" descr="ØµÙØ±Ø© Ø°Ø§Øª ØµÙØ©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9" t="7296" r="43559" b="45152"/>
            <a:stretch/>
          </p:blipFill>
          <p:spPr bwMode="auto">
            <a:xfrm flipV="1">
              <a:off x="3683032" y="1902877"/>
              <a:ext cx="1941342" cy="2764302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609133" y="1810556"/>
              <a:ext cx="3330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B</a:t>
              </a:r>
              <a:endParaRPr lang="en-US" sz="4800" dirty="0"/>
            </a:p>
          </p:txBody>
        </p:sp>
      </p:grpSp>
      <p:pic>
        <p:nvPicPr>
          <p:cNvPr id="13" name="applau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25794" y="707922"/>
            <a:ext cx="1789092" cy="17890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5"/>
          <a:stretch/>
        </p:blipFill>
        <p:spPr>
          <a:xfrm>
            <a:off x="7272138" y="4479162"/>
            <a:ext cx="4233304" cy="237883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620000" y="5458694"/>
            <a:ext cx="3443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الشيخ زايد بن سلطان آل نهيان</a:t>
            </a:r>
            <a:endParaRPr lang="en-US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92540" y="3557021"/>
            <a:ext cx="2015241" cy="2856623"/>
            <a:chOff x="3609133" y="1810556"/>
            <a:chExt cx="2015241" cy="2856623"/>
          </a:xfrm>
        </p:grpSpPr>
        <p:pic>
          <p:nvPicPr>
            <p:cNvPr id="17" name="Picture 2" descr="ØµÙØ±Ø© Ø°Ø§Øª ØµÙØ©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9" t="7296" r="43559" b="45152"/>
            <a:stretch/>
          </p:blipFill>
          <p:spPr bwMode="auto">
            <a:xfrm flipH="1" flipV="1">
              <a:off x="3683032" y="1902877"/>
              <a:ext cx="1941342" cy="2764302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609133" y="1810556"/>
              <a:ext cx="3330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C</a:t>
              </a:r>
              <a:endParaRPr lang="en-US" sz="4800" dirty="0"/>
            </a:p>
          </p:txBody>
        </p:sp>
      </p:grpSp>
      <p:pic>
        <p:nvPicPr>
          <p:cNvPr id="19" name="applau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78194" y="860322"/>
            <a:ext cx="1789092" cy="17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pattFill prst="dotDmnd">
            <a:fgClr>
              <a:srgbClr val="F68F3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89481" y="4449055"/>
            <a:ext cx="1567366" cy="1035409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5400000">
            <a:off x="-1945246" y="2955900"/>
            <a:ext cx="5847347" cy="1956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6298" y="1125081"/>
            <a:ext cx="558494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8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فَخْر</a:t>
            </a:r>
            <a:endParaRPr lang="ar-AE" sz="66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6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سَتَظل إنجازات الشَّيخ زايدِ بن سلطان </a:t>
            </a:r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فَخْرًا</a:t>
            </a:r>
            <a:r>
              <a:rPr lang="ar-AE" sz="6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6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لَنا</a:t>
            </a:r>
            <a:endParaRPr lang="en-US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16200000" flipH="1">
            <a:off x="8292193" y="2955899"/>
            <a:ext cx="5847347" cy="1956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8690"/>
            <a:ext cx="4877947" cy="7354636"/>
          </a:xfrm>
          <a:prstGeom prst="rect">
            <a:avLst/>
          </a:prstGeom>
        </p:spPr>
      </p:pic>
      <p:sp>
        <p:nvSpPr>
          <p:cNvPr id="9" name="مستطيل 2">
            <a:extLst>
              <a:ext uri="{FF2B5EF4-FFF2-40B4-BE49-F238E27FC236}">
                <a16:creationId xmlns:a16="http://schemas.microsoft.com/office/drawing/2014/main" id="{90EC4154-C66F-4A48-BAD2-FE596443AE2C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26443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5"/>
          <a:stretch/>
        </p:blipFill>
        <p:spPr>
          <a:xfrm>
            <a:off x="8513618" y="3131820"/>
            <a:ext cx="3678382" cy="372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r="-725"/>
          <a:stretch/>
        </p:blipFill>
        <p:spPr>
          <a:xfrm>
            <a:off x="0" y="3131820"/>
            <a:ext cx="3574473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3"/>
          <p:cNvSpPr txBox="1"/>
          <p:nvPr/>
        </p:nvSpPr>
        <p:spPr>
          <a:xfrm>
            <a:off x="9500342" y="-285164"/>
            <a:ext cx="27830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سير</a:t>
            </a:r>
          </a:p>
          <a:p>
            <a:pPr algn="ctr" rtl="1"/>
            <a:r>
              <a:rPr lang="ar-AE" sz="7200" b="1" dirty="0">
                <a:ln>
                  <a:solidFill>
                    <a:sysClr val="windowText" lastClr="000000"/>
                  </a:solidFill>
                </a:ln>
                <a:solidFill>
                  <a:srgbClr val="E04008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الحصة</a:t>
            </a:r>
          </a:p>
          <a:p>
            <a:pPr algn="ctr" rtl="1"/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(التعلم عن بعد)</a:t>
            </a:r>
          </a:p>
          <a:p>
            <a:pPr algn="ctr" rtl="1"/>
            <a:endParaRPr lang="ar-AE" sz="3200" b="1" dirty="0">
              <a:ln>
                <a:solidFill>
                  <a:sysClr val="windowText" lastClr="000000"/>
                </a:solidFill>
              </a:ln>
              <a:solidFill>
                <a:srgbClr val="8E503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rgbClr val="8E5034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(الوحدة الأولى)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8E503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مستطيل 2">
            <a:extLst>
              <a:ext uri="{FF2B5EF4-FFF2-40B4-BE49-F238E27FC236}">
                <a16:creationId xmlns:a16="http://schemas.microsoft.com/office/drawing/2014/main" id="{6B4389AC-E533-431B-97F9-17EA61D0A10A}"/>
              </a:ext>
            </a:extLst>
          </p:cNvPr>
          <p:cNvSpPr/>
          <p:nvPr/>
        </p:nvSpPr>
        <p:spPr>
          <a:xfrm>
            <a:off x="-289046" y="58856"/>
            <a:ext cx="2907956" cy="2062103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</a:t>
            </a:r>
          </a:p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وضحة القايدي</a:t>
            </a:r>
          </a:p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0"/>
          <a:stretch/>
        </p:blipFill>
        <p:spPr>
          <a:xfrm>
            <a:off x="2293343" y="401960"/>
            <a:ext cx="6825791" cy="5920012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280077" y="-98216"/>
            <a:ext cx="8614080" cy="6883813"/>
            <a:chOff x="1280077" y="-98216"/>
            <a:chExt cx="8614080" cy="688381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707" y="-98216"/>
              <a:ext cx="3777155" cy="3411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3831" y="4495275"/>
              <a:ext cx="2419962" cy="2290322"/>
            </a:xfrm>
            <a:prstGeom prst="rect">
              <a:avLst/>
            </a:prstGeom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302" y="4447915"/>
              <a:ext cx="1752071" cy="233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077" y="1917872"/>
              <a:ext cx="2677665" cy="260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6302" y="2267635"/>
              <a:ext cx="1397855" cy="1397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2"/>
          <p:cNvSpPr txBox="1"/>
          <p:nvPr/>
        </p:nvSpPr>
        <p:spPr>
          <a:xfrm>
            <a:off x="3957742" y="2485489"/>
            <a:ext cx="298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السلام الوطني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B6916A3B-C29A-473C-B4A6-26F077759BB1}"/>
              </a:ext>
            </a:extLst>
          </p:cNvPr>
          <p:cNvSpPr txBox="1"/>
          <p:nvPr/>
        </p:nvSpPr>
        <p:spPr>
          <a:xfrm>
            <a:off x="5135832" y="3220248"/>
            <a:ext cx="3446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القواعد و القوانين  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A8D1CFCF-30DD-4657-B4F4-4BD31D78884F}"/>
              </a:ext>
            </a:extLst>
          </p:cNvPr>
          <p:cNvSpPr txBox="1"/>
          <p:nvPr/>
        </p:nvSpPr>
        <p:spPr>
          <a:xfrm>
            <a:off x="3621771" y="3896557"/>
            <a:ext cx="3989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رسالة إلى والدي </a:t>
            </a:r>
          </a:p>
          <a:p>
            <a:pPr algn="ctr" rtl="1"/>
            <a:r>
              <a:rPr lang="ar-AE" sz="2400" b="1" dirty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( المفردات و التراكيب )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02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flipH="1">
            <a:off x="9410992" y="0"/>
            <a:ext cx="2773906" cy="23608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rot="5400000" flipH="1">
            <a:off x="9624618" y="4313628"/>
            <a:ext cx="2773906" cy="2360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73" y="164565"/>
            <a:ext cx="3590925" cy="1997362"/>
          </a:xfrm>
          <a:prstGeom prst="rect">
            <a:avLst/>
          </a:prstGeom>
        </p:spPr>
      </p:pic>
      <p:sp>
        <p:nvSpPr>
          <p:cNvPr id="9" name="AutoShape 2" descr="نتيجة بحث الصور عن uae flag gif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68" y="1045460"/>
            <a:ext cx="7997705" cy="5812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34699" r="56961" b="37349"/>
          <a:stretch/>
        </p:blipFill>
        <p:spPr>
          <a:xfrm>
            <a:off x="8805482" y="1101867"/>
            <a:ext cx="2538905" cy="3005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64899" r="31419" b="5221"/>
          <a:stretch/>
        </p:blipFill>
        <p:spPr>
          <a:xfrm>
            <a:off x="6291110" y="1783798"/>
            <a:ext cx="5440514" cy="3212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2155" r="71120" b="3976"/>
          <a:stretch/>
        </p:blipFill>
        <p:spPr>
          <a:xfrm>
            <a:off x="5848120" y="-362179"/>
            <a:ext cx="495759" cy="6585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4" b="68514"/>
          <a:stretch/>
        </p:blipFill>
        <p:spPr>
          <a:xfrm>
            <a:off x="1891641" y="836688"/>
            <a:ext cx="5986004" cy="3385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4" t="34700" r="19049" b="36224"/>
          <a:stretch/>
        </p:blipFill>
        <p:spPr>
          <a:xfrm>
            <a:off x="2819478" y="2096387"/>
            <a:ext cx="2590722" cy="312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68528" b="68996"/>
          <a:stretch/>
        </p:blipFill>
        <p:spPr>
          <a:xfrm>
            <a:off x="1514915" y="1808267"/>
            <a:ext cx="1433532" cy="33333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>
            <a:off x="-20952" y="-7995"/>
            <a:ext cx="2773906" cy="23608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rot="16200000">
            <a:off x="-206524" y="4290618"/>
            <a:ext cx="2773906" cy="2360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2F12A9-EC67-4AF1-951F-2B45D7704A9D}"/>
              </a:ext>
            </a:extLst>
          </p:cNvPr>
          <p:cNvSpPr/>
          <p:nvPr/>
        </p:nvSpPr>
        <p:spPr>
          <a:xfrm>
            <a:off x="2187462" y="4877703"/>
            <a:ext cx="830567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3800" b="1" dirty="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بابا زايد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88EB7-DDB9-4C0F-B02C-ADB440C35C3D}"/>
              </a:ext>
            </a:extLst>
          </p:cNvPr>
          <p:cNvSpPr/>
          <p:nvPr/>
        </p:nvSpPr>
        <p:spPr>
          <a:xfrm>
            <a:off x="1106564" y="-619389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ar-AE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وقفه لابد منها</a:t>
            </a:r>
            <a:endParaRPr lang="ar-A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A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38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84704" r="12817"/>
          <a:stretch/>
        </p:blipFill>
        <p:spPr>
          <a:xfrm rot="10800000">
            <a:off x="0" y="5558551"/>
            <a:ext cx="12192000" cy="1348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34756" r="12817"/>
          <a:stretch/>
        </p:blipFill>
        <p:spPr>
          <a:xfrm>
            <a:off x="0" y="25764"/>
            <a:ext cx="12192000" cy="575140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84032" y="3256890"/>
            <a:ext cx="3696408" cy="2520280"/>
            <a:chOff x="4788024" y="3256890"/>
            <a:chExt cx="2772306" cy="25202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8" r="3406" b="67802"/>
            <a:stretch/>
          </p:blipFill>
          <p:spPr>
            <a:xfrm>
              <a:off x="4788024" y="3256890"/>
              <a:ext cx="2772306" cy="2520280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5645014" y="3601616"/>
              <a:ext cx="1178708" cy="1334278"/>
            </a:xfrm>
            <a:custGeom>
              <a:avLst/>
              <a:gdLst>
                <a:gd name="connsiteX0" fmla="*/ 214610 w 1178708"/>
                <a:gd name="connsiteY0" fmla="*/ 18662 h 1334278"/>
                <a:gd name="connsiteX1" fmla="*/ 214610 w 1178708"/>
                <a:gd name="connsiteY1" fmla="*/ 18662 h 1334278"/>
                <a:gd name="connsiteX2" fmla="*/ 830431 w 1178708"/>
                <a:gd name="connsiteY2" fmla="*/ 27992 h 1334278"/>
                <a:gd name="connsiteX3" fmla="*/ 858423 w 1178708"/>
                <a:gd name="connsiteY3" fmla="*/ 18662 h 1334278"/>
                <a:gd name="connsiteX4" fmla="*/ 933068 w 1178708"/>
                <a:gd name="connsiteY4" fmla="*/ 0 h 1334278"/>
                <a:gd name="connsiteX5" fmla="*/ 979721 w 1178708"/>
                <a:gd name="connsiteY5" fmla="*/ 9331 h 1334278"/>
                <a:gd name="connsiteX6" fmla="*/ 1017043 w 1178708"/>
                <a:gd name="connsiteY6" fmla="*/ 93306 h 1334278"/>
                <a:gd name="connsiteX7" fmla="*/ 1054366 w 1178708"/>
                <a:gd name="connsiteY7" fmla="*/ 139960 h 1334278"/>
                <a:gd name="connsiteX8" fmla="*/ 1091688 w 1178708"/>
                <a:gd name="connsiteY8" fmla="*/ 223935 h 1334278"/>
                <a:gd name="connsiteX9" fmla="*/ 1101019 w 1178708"/>
                <a:gd name="connsiteY9" fmla="*/ 373225 h 1334278"/>
                <a:gd name="connsiteX10" fmla="*/ 1119680 w 1178708"/>
                <a:gd name="connsiteY10" fmla="*/ 503853 h 1334278"/>
                <a:gd name="connsiteX11" fmla="*/ 1129010 w 1178708"/>
                <a:gd name="connsiteY11" fmla="*/ 774441 h 1334278"/>
                <a:gd name="connsiteX12" fmla="*/ 1147672 w 1178708"/>
                <a:gd name="connsiteY12" fmla="*/ 830425 h 1334278"/>
                <a:gd name="connsiteX13" fmla="*/ 1166333 w 1178708"/>
                <a:gd name="connsiteY13" fmla="*/ 951723 h 1334278"/>
                <a:gd name="connsiteX14" fmla="*/ 1166333 w 1178708"/>
                <a:gd name="connsiteY14" fmla="*/ 1184988 h 1334278"/>
                <a:gd name="connsiteX15" fmla="*/ 1110349 w 1178708"/>
                <a:gd name="connsiteY15" fmla="*/ 1222311 h 1334278"/>
                <a:gd name="connsiteX16" fmla="*/ 1045035 w 1178708"/>
                <a:gd name="connsiteY16" fmla="*/ 1250302 h 1334278"/>
                <a:gd name="connsiteX17" fmla="*/ 1026374 w 1178708"/>
                <a:gd name="connsiteY17" fmla="*/ 1268964 h 1334278"/>
                <a:gd name="connsiteX18" fmla="*/ 849092 w 1178708"/>
                <a:gd name="connsiteY18" fmla="*/ 1296955 h 1334278"/>
                <a:gd name="connsiteX19" fmla="*/ 765117 w 1178708"/>
                <a:gd name="connsiteY19" fmla="*/ 1315617 h 1334278"/>
                <a:gd name="connsiteX20" fmla="*/ 699802 w 1178708"/>
                <a:gd name="connsiteY20" fmla="*/ 1324947 h 1334278"/>
                <a:gd name="connsiteX21" fmla="*/ 643819 w 1178708"/>
                <a:gd name="connsiteY21" fmla="*/ 1334278 h 1334278"/>
                <a:gd name="connsiteX22" fmla="*/ 167957 w 1178708"/>
                <a:gd name="connsiteY22" fmla="*/ 1324947 h 1334278"/>
                <a:gd name="connsiteX23" fmla="*/ 102643 w 1178708"/>
                <a:gd name="connsiteY23" fmla="*/ 1306286 h 1334278"/>
                <a:gd name="connsiteX24" fmla="*/ 37329 w 1178708"/>
                <a:gd name="connsiteY24" fmla="*/ 1287625 h 1334278"/>
                <a:gd name="connsiteX25" fmla="*/ 6 w 1178708"/>
                <a:gd name="connsiteY25" fmla="*/ 1240972 h 1334278"/>
                <a:gd name="connsiteX26" fmla="*/ 9337 w 1178708"/>
                <a:gd name="connsiteY26" fmla="*/ 466531 h 1334278"/>
                <a:gd name="connsiteX27" fmla="*/ 37329 w 1178708"/>
                <a:gd name="connsiteY27" fmla="*/ 270588 h 1334278"/>
                <a:gd name="connsiteX28" fmla="*/ 55990 w 1178708"/>
                <a:gd name="connsiteY28" fmla="*/ 167951 h 1334278"/>
                <a:gd name="connsiteX29" fmla="*/ 74651 w 1178708"/>
                <a:gd name="connsiteY29" fmla="*/ 111968 h 1334278"/>
                <a:gd name="connsiteX30" fmla="*/ 93313 w 1178708"/>
                <a:gd name="connsiteY30" fmla="*/ 93306 h 1334278"/>
                <a:gd name="connsiteX31" fmla="*/ 111974 w 1178708"/>
                <a:gd name="connsiteY31" fmla="*/ 55984 h 1334278"/>
                <a:gd name="connsiteX32" fmla="*/ 149296 w 1178708"/>
                <a:gd name="connsiteY32" fmla="*/ 37323 h 1334278"/>
                <a:gd name="connsiteX33" fmla="*/ 214610 w 1178708"/>
                <a:gd name="connsiteY33" fmla="*/ 18662 h 133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78708" h="1334278">
                  <a:moveTo>
                    <a:pt x="214610" y="18662"/>
                  </a:moveTo>
                  <a:lnTo>
                    <a:pt x="214610" y="18662"/>
                  </a:lnTo>
                  <a:cubicBezTo>
                    <a:pt x="466072" y="74542"/>
                    <a:pt x="304545" y="45521"/>
                    <a:pt x="830431" y="27992"/>
                  </a:cubicBezTo>
                  <a:cubicBezTo>
                    <a:pt x="840261" y="27664"/>
                    <a:pt x="848934" y="21250"/>
                    <a:pt x="858423" y="18662"/>
                  </a:cubicBezTo>
                  <a:cubicBezTo>
                    <a:pt x="883167" y="11914"/>
                    <a:pt x="933068" y="0"/>
                    <a:pt x="933068" y="0"/>
                  </a:cubicBezTo>
                  <a:cubicBezTo>
                    <a:pt x="948619" y="3110"/>
                    <a:pt x="965952" y="1463"/>
                    <a:pt x="979721" y="9331"/>
                  </a:cubicBezTo>
                  <a:cubicBezTo>
                    <a:pt x="1000171" y="21017"/>
                    <a:pt x="1010836" y="83995"/>
                    <a:pt x="1017043" y="93306"/>
                  </a:cubicBezTo>
                  <a:cubicBezTo>
                    <a:pt x="1040584" y="128618"/>
                    <a:pt x="1027775" y="113369"/>
                    <a:pt x="1054366" y="139960"/>
                  </a:cubicBezTo>
                  <a:cubicBezTo>
                    <a:pt x="1076573" y="206582"/>
                    <a:pt x="1062116" y="179576"/>
                    <a:pt x="1091688" y="223935"/>
                  </a:cubicBezTo>
                  <a:cubicBezTo>
                    <a:pt x="1094798" y="273698"/>
                    <a:pt x="1097336" y="323501"/>
                    <a:pt x="1101019" y="373225"/>
                  </a:cubicBezTo>
                  <a:cubicBezTo>
                    <a:pt x="1108807" y="478359"/>
                    <a:pt x="1100181" y="445361"/>
                    <a:pt x="1119680" y="503853"/>
                  </a:cubicBezTo>
                  <a:cubicBezTo>
                    <a:pt x="1122790" y="594049"/>
                    <a:pt x="1121303" y="684521"/>
                    <a:pt x="1129010" y="774441"/>
                  </a:cubicBezTo>
                  <a:cubicBezTo>
                    <a:pt x="1130690" y="794040"/>
                    <a:pt x="1144047" y="811091"/>
                    <a:pt x="1147672" y="830425"/>
                  </a:cubicBezTo>
                  <a:cubicBezTo>
                    <a:pt x="1178600" y="995374"/>
                    <a:pt x="1140629" y="874614"/>
                    <a:pt x="1166333" y="951723"/>
                  </a:cubicBezTo>
                  <a:cubicBezTo>
                    <a:pt x="1174228" y="1022777"/>
                    <a:pt x="1189711" y="1118194"/>
                    <a:pt x="1166333" y="1184988"/>
                  </a:cubicBezTo>
                  <a:cubicBezTo>
                    <a:pt x="1158924" y="1206157"/>
                    <a:pt x="1129010" y="1209870"/>
                    <a:pt x="1110349" y="1222311"/>
                  </a:cubicBezTo>
                  <a:cubicBezTo>
                    <a:pt x="1071688" y="1248085"/>
                    <a:pt x="1093235" y="1238253"/>
                    <a:pt x="1045035" y="1250302"/>
                  </a:cubicBezTo>
                  <a:cubicBezTo>
                    <a:pt x="1038815" y="1256523"/>
                    <a:pt x="1034542" y="1265697"/>
                    <a:pt x="1026374" y="1268964"/>
                  </a:cubicBezTo>
                  <a:cubicBezTo>
                    <a:pt x="970801" y="1291194"/>
                    <a:pt x="907084" y="1291683"/>
                    <a:pt x="849092" y="1296955"/>
                  </a:cubicBezTo>
                  <a:cubicBezTo>
                    <a:pt x="815544" y="1305342"/>
                    <a:pt x="800650" y="1309695"/>
                    <a:pt x="765117" y="1315617"/>
                  </a:cubicBezTo>
                  <a:cubicBezTo>
                    <a:pt x="743424" y="1319233"/>
                    <a:pt x="721539" y="1321603"/>
                    <a:pt x="699802" y="1324947"/>
                  </a:cubicBezTo>
                  <a:cubicBezTo>
                    <a:pt x="681104" y="1327824"/>
                    <a:pt x="662480" y="1331168"/>
                    <a:pt x="643819" y="1334278"/>
                  </a:cubicBezTo>
                  <a:lnTo>
                    <a:pt x="167957" y="1324947"/>
                  </a:lnTo>
                  <a:cubicBezTo>
                    <a:pt x="151242" y="1324339"/>
                    <a:pt x="119677" y="1311153"/>
                    <a:pt x="102643" y="1306286"/>
                  </a:cubicBezTo>
                  <a:cubicBezTo>
                    <a:pt x="20605" y="1282845"/>
                    <a:pt x="104465" y="1310002"/>
                    <a:pt x="37329" y="1287625"/>
                  </a:cubicBezTo>
                  <a:cubicBezTo>
                    <a:pt x="15836" y="1273296"/>
                    <a:pt x="6" y="1271018"/>
                    <a:pt x="6" y="1240972"/>
                  </a:cubicBezTo>
                  <a:cubicBezTo>
                    <a:pt x="6" y="982806"/>
                    <a:pt x="-585" y="724506"/>
                    <a:pt x="9337" y="466531"/>
                  </a:cubicBezTo>
                  <a:cubicBezTo>
                    <a:pt x="11873" y="400602"/>
                    <a:pt x="27998" y="335902"/>
                    <a:pt x="37329" y="270588"/>
                  </a:cubicBezTo>
                  <a:cubicBezTo>
                    <a:pt x="43902" y="224580"/>
                    <a:pt x="43990" y="207950"/>
                    <a:pt x="55990" y="167951"/>
                  </a:cubicBezTo>
                  <a:cubicBezTo>
                    <a:pt x="61642" y="149110"/>
                    <a:pt x="60742" y="125877"/>
                    <a:pt x="74651" y="111968"/>
                  </a:cubicBezTo>
                  <a:cubicBezTo>
                    <a:pt x="80872" y="105747"/>
                    <a:pt x="88433" y="100626"/>
                    <a:pt x="93313" y="93306"/>
                  </a:cubicBezTo>
                  <a:cubicBezTo>
                    <a:pt x="101028" y="81733"/>
                    <a:pt x="102139" y="65819"/>
                    <a:pt x="111974" y="55984"/>
                  </a:cubicBezTo>
                  <a:cubicBezTo>
                    <a:pt x="121809" y="46149"/>
                    <a:pt x="136855" y="43543"/>
                    <a:pt x="149296" y="37323"/>
                  </a:cubicBezTo>
                  <a:lnTo>
                    <a:pt x="214610" y="18662"/>
                  </a:lnTo>
                  <a:close/>
                </a:path>
              </a:pathLst>
            </a:custGeom>
            <a:solidFill>
              <a:srgbClr val="F5F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15143" y="3447864"/>
            <a:ext cx="3661165" cy="2520280"/>
            <a:chOff x="1286357" y="3447864"/>
            <a:chExt cx="2745874" cy="25202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287" b="67802"/>
            <a:stretch/>
          </p:blipFill>
          <p:spPr>
            <a:xfrm>
              <a:off x="1286357" y="3447864"/>
              <a:ext cx="2745874" cy="2520280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2270883" y="3832954"/>
              <a:ext cx="867747" cy="1101157"/>
            </a:xfrm>
            <a:custGeom>
              <a:avLst/>
              <a:gdLst>
                <a:gd name="connsiteX0" fmla="*/ 18661 w 867747"/>
                <a:gd name="connsiteY0" fmla="*/ 466531 h 1101157"/>
                <a:gd name="connsiteX1" fmla="*/ 18661 w 867747"/>
                <a:gd name="connsiteY1" fmla="*/ 466531 h 1101157"/>
                <a:gd name="connsiteX2" fmla="*/ 46653 w 867747"/>
                <a:gd name="connsiteY2" fmla="*/ 363894 h 1101157"/>
                <a:gd name="connsiteX3" fmla="*/ 65314 w 867747"/>
                <a:gd name="connsiteY3" fmla="*/ 307911 h 1101157"/>
                <a:gd name="connsiteX4" fmla="*/ 102637 w 867747"/>
                <a:gd name="connsiteY4" fmla="*/ 186613 h 1101157"/>
                <a:gd name="connsiteX5" fmla="*/ 111968 w 867747"/>
                <a:gd name="connsiteY5" fmla="*/ 149290 h 1101157"/>
                <a:gd name="connsiteX6" fmla="*/ 158621 w 867747"/>
                <a:gd name="connsiteY6" fmla="*/ 83976 h 1101157"/>
                <a:gd name="connsiteX7" fmla="*/ 223935 w 867747"/>
                <a:gd name="connsiteY7" fmla="*/ 46653 h 1101157"/>
                <a:gd name="connsiteX8" fmla="*/ 270588 w 867747"/>
                <a:gd name="connsiteY8" fmla="*/ 27992 h 1101157"/>
                <a:gd name="connsiteX9" fmla="*/ 391886 w 867747"/>
                <a:gd name="connsiteY9" fmla="*/ 18662 h 1101157"/>
                <a:gd name="connsiteX10" fmla="*/ 438539 w 867747"/>
                <a:gd name="connsiteY10" fmla="*/ 9331 h 1101157"/>
                <a:gd name="connsiteX11" fmla="*/ 475861 w 867747"/>
                <a:gd name="connsiteY11" fmla="*/ 0 h 1101157"/>
                <a:gd name="connsiteX12" fmla="*/ 569168 w 867747"/>
                <a:gd name="connsiteY12" fmla="*/ 9331 h 1101157"/>
                <a:gd name="connsiteX13" fmla="*/ 653143 w 867747"/>
                <a:gd name="connsiteY13" fmla="*/ 46653 h 1101157"/>
                <a:gd name="connsiteX14" fmla="*/ 681135 w 867747"/>
                <a:gd name="connsiteY14" fmla="*/ 55984 h 1101157"/>
                <a:gd name="connsiteX15" fmla="*/ 709127 w 867747"/>
                <a:gd name="connsiteY15" fmla="*/ 74645 h 1101157"/>
                <a:gd name="connsiteX16" fmla="*/ 746449 w 867747"/>
                <a:gd name="connsiteY16" fmla="*/ 83976 h 1101157"/>
                <a:gd name="connsiteX17" fmla="*/ 774441 w 867747"/>
                <a:gd name="connsiteY17" fmla="*/ 93307 h 1101157"/>
                <a:gd name="connsiteX18" fmla="*/ 839755 w 867747"/>
                <a:gd name="connsiteY18" fmla="*/ 177282 h 1101157"/>
                <a:gd name="connsiteX19" fmla="*/ 867747 w 867747"/>
                <a:gd name="connsiteY19" fmla="*/ 233266 h 1101157"/>
                <a:gd name="connsiteX20" fmla="*/ 858416 w 867747"/>
                <a:gd name="connsiteY20" fmla="*/ 550507 h 1101157"/>
                <a:gd name="connsiteX21" fmla="*/ 830425 w 867747"/>
                <a:gd name="connsiteY21" fmla="*/ 634482 h 1101157"/>
                <a:gd name="connsiteX22" fmla="*/ 802433 w 867747"/>
                <a:gd name="connsiteY22" fmla="*/ 727788 h 1101157"/>
                <a:gd name="connsiteX23" fmla="*/ 793102 w 867747"/>
                <a:gd name="connsiteY23" fmla="*/ 755780 h 1101157"/>
                <a:gd name="connsiteX24" fmla="*/ 783772 w 867747"/>
                <a:gd name="connsiteY24" fmla="*/ 783772 h 1101157"/>
                <a:gd name="connsiteX25" fmla="*/ 746449 w 867747"/>
                <a:gd name="connsiteY25" fmla="*/ 830425 h 1101157"/>
                <a:gd name="connsiteX26" fmla="*/ 737119 w 867747"/>
                <a:gd name="connsiteY26" fmla="*/ 858417 h 1101157"/>
                <a:gd name="connsiteX27" fmla="*/ 718457 w 867747"/>
                <a:gd name="connsiteY27" fmla="*/ 877078 h 1101157"/>
                <a:gd name="connsiteX28" fmla="*/ 699796 w 867747"/>
                <a:gd name="connsiteY28" fmla="*/ 905070 h 1101157"/>
                <a:gd name="connsiteX29" fmla="*/ 671804 w 867747"/>
                <a:gd name="connsiteY29" fmla="*/ 942392 h 1101157"/>
                <a:gd name="connsiteX30" fmla="*/ 643812 w 867747"/>
                <a:gd name="connsiteY30" fmla="*/ 951723 h 1101157"/>
                <a:gd name="connsiteX31" fmla="*/ 606490 w 867747"/>
                <a:gd name="connsiteY31" fmla="*/ 989045 h 1101157"/>
                <a:gd name="connsiteX32" fmla="*/ 531845 w 867747"/>
                <a:gd name="connsiteY32" fmla="*/ 1017037 h 1101157"/>
                <a:gd name="connsiteX33" fmla="*/ 494523 w 867747"/>
                <a:gd name="connsiteY33" fmla="*/ 1045029 h 1101157"/>
                <a:gd name="connsiteX34" fmla="*/ 466531 w 867747"/>
                <a:gd name="connsiteY34" fmla="*/ 1063690 h 1101157"/>
                <a:gd name="connsiteX35" fmla="*/ 410547 w 867747"/>
                <a:gd name="connsiteY35" fmla="*/ 1082351 h 1101157"/>
                <a:gd name="connsiteX36" fmla="*/ 391886 w 867747"/>
                <a:gd name="connsiteY36" fmla="*/ 1101013 h 1101157"/>
                <a:gd name="connsiteX37" fmla="*/ 354563 w 867747"/>
                <a:gd name="connsiteY37" fmla="*/ 1045029 h 1101157"/>
                <a:gd name="connsiteX38" fmla="*/ 326572 w 867747"/>
                <a:gd name="connsiteY38" fmla="*/ 1017037 h 1101157"/>
                <a:gd name="connsiteX39" fmla="*/ 307910 w 867747"/>
                <a:gd name="connsiteY39" fmla="*/ 979715 h 1101157"/>
                <a:gd name="connsiteX40" fmla="*/ 261257 w 867747"/>
                <a:gd name="connsiteY40" fmla="*/ 942392 h 1101157"/>
                <a:gd name="connsiteX41" fmla="*/ 223935 w 867747"/>
                <a:gd name="connsiteY41" fmla="*/ 914400 h 1101157"/>
                <a:gd name="connsiteX42" fmla="*/ 177282 w 867747"/>
                <a:gd name="connsiteY42" fmla="*/ 867747 h 1101157"/>
                <a:gd name="connsiteX43" fmla="*/ 121298 w 867747"/>
                <a:gd name="connsiteY43" fmla="*/ 821094 h 1101157"/>
                <a:gd name="connsiteX44" fmla="*/ 83976 w 867747"/>
                <a:gd name="connsiteY44" fmla="*/ 793102 h 1101157"/>
                <a:gd name="connsiteX45" fmla="*/ 27992 w 867747"/>
                <a:gd name="connsiteY45" fmla="*/ 718458 h 1101157"/>
                <a:gd name="connsiteX46" fmla="*/ 0 w 867747"/>
                <a:gd name="connsiteY46" fmla="*/ 625151 h 1101157"/>
                <a:gd name="connsiteX47" fmla="*/ 9331 w 867747"/>
                <a:gd name="connsiteY47" fmla="*/ 335902 h 1101157"/>
                <a:gd name="connsiteX48" fmla="*/ 18661 w 867747"/>
                <a:gd name="connsiteY48" fmla="*/ 307911 h 1101157"/>
                <a:gd name="connsiteX49" fmla="*/ 46653 w 867747"/>
                <a:gd name="connsiteY49" fmla="*/ 335902 h 110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67747" h="1101157">
                  <a:moveTo>
                    <a:pt x="18661" y="466531"/>
                  </a:moveTo>
                  <a:lnTo>
                    <a:pt x="18661" y="466531"/>
                  </a:lnTo>
                  <a:cubicBezTo>
                    <a:pt x="27992" y="432319"/>
                    <a:pt x="36647" y="397915"/>
                    <a:pt x="46653" y="363894"/>
                  </a:cubicBezTo>
                  <a:cubicBezTo>
                    <a:pt x="52203" y="345023"/>
                    <a:pt x="60543" y="326994"/>
                    <a:pt x="65314" y="307911"/>
                  </a:cubicBezTo>
                  <a:cubicBezTo>
                    <a:pt x="109621" y="130689"/>
                    <a:pt x="60356" y="313455"/>
                    <a:pt x="102637" y="186613"/>
                  </a:cubicBezTo>
                  <a:cubicBezTo>
                    <a:pt x="106692" y="174447"/>
                    <a:pt x="106916" y="161077"/>
                    <a:pt x="111968" y="149290"/>
                  </a:cubicBezTo>
                  <a:cubicBezTo>
                    <a:pt x="115942" y="140017"/>
                    <a:pt x="156229" y="86368"/>
                    <a:pt x="158621" y="83976"/>
                  </a:cubicBezTo>
                  <a:cubicBezTo>
                    <a:pt x="170629" y="71968"/>
                    <a:pt x="210763" y="52507"/>
                    <a:pt x="223935" y="46653"/>
                  </a:cubicBezTo>
                  <a:cubicBezTo>
                    <a:pt x="239240" y="39851"/>
                    <a:pt x="254067" y="30745"/>
                    <a:pt x="270588" y="27992"/>
                  </a:cubicBezTo>
                  <a:cubicBezTo>
                    <a:pt x="310588" y="21325"/>
                    <a:pt x="351453" y="21772"/>
                    <a:pt x="391886" y="18662"/>
                  </a:cubicBezTo>
                  <a:cubicBezTo>
                    <a:pt x="407437" y="15552"/>
                    <a:pt x="423058" y="12771"/>
                    <a:pt x="438539" y="9331"/>
                  </a:cubicBezTo>
                  <a:cubicBezTo>
                    <a:pt x="451057" y="6549"/>
                    <a:pt x="463037" y="0"/>
                    <a:pt x="475861" y="0"/>
                  </a:cubicBezTo>
                  <a:cubicBezTo>
                    <a:pt x="507118" y="0"/>
                    <a:pt x="538066" y="6221"/>
                    <a:pt x="569168" y="9331"/>
                  </a:cubicBezTo>
                  <a:cubicBezTo>
                    <a:pt x="613527" y="38904"/>
                    <a:pt x="586520" y="24445"/>
                    <a:pt x="653143" y="46653"/>
                  </a:cubicBezTo>
                  <a:cubicBezTo>
                    <a:pt x="662474" y="49763"/>
                    <a:pt x="672951" y="50528"/>
                    <a:pt x="681135" y="55984"/>
                  </a:cubicBezTo>
                  <a:cubicBezTo>
                    <a:pt x="690466" y="62204"/>
                    <a:pt x="698820" y="70228"/>
                    <a:pt x="709127" y="74645"/>
                  </a:cubicBezTo>
                  <a:cubicBezTo>
                    <a:pt x="720914" y="79697"/>
                    <a:pt x="734119" y="80453"/>
                    <a:pt x="746449" y="83976"/>
                  </a:cubicBezTo>
                  <a:cubicBezTo>
                    <a:pt x="755906" y="86678"/>
                    <a:pt x="765110" y="90197"/>
                    <a:pt x="774441" y="93307"/>
                  </a:cubicBezTo>
                  <a:cubicBezTo>
                    <a:pt x="818292" y="137157"/>
                    <a:pt x="795114" y="110319"/>
                    <a:pt x="839755" y="177282"/>
                  </a:cubicBezTo>
                  <a:cubicBezTo>
                    <a:pt x="863872" y="213458"/>
                    <a:pt x="854870" y="194635"/>
                    <a:pt x="867747" y="233266"/>
                  </a:cubicBezTo>
                  <a:cubicBezTo>
                    <a:pt x="864637" y="339013"/>
                    <a:pt x="866328" y="445011"/>
                    <a:pt x="858416" y="550507"/>
                  </a:cubicBezTo>
                  <a:cubicBezTo>
                    <a:pt x="857417" y="563821"/>
                    <a:pt x="835588" y="613829"/>
                    <a:pt x="830425" y="634482"/>
                  </a:cubicBezTo>
                  <a:cubicBezTo>
                    <a:pt x="816324" y="690884"/>
                    <a:pt x="825148" y="659643"/>
                    <a:pt x="802433" y="727788"/>
                  </a:cubicBezTo>
                  <a:lnTo>
                    <a:pt x="793102" y="755780"/>
                  </a:lnTo>
                  <a:cubicBezTo>
                    <a:pt x="789992" y="765111"/>
                    <a:pt x="790727" y="776818"/>
                    <a:pt x="783772" y="783772"/>
                  </a:cubicBezTo>
                  <a:cubicBezTo>
                    <a:pt x="757180" y="810362"/>
                    <a:pt x="769990" y="795113"/>
                    <a:pt x="746449" y="830425"/>
                  </a:cubicBezTo>
                  <a:cubicBezTo>
                    <a:pt x="743339" y="839756"/>
                    <a:pt x="742179" y="849983"/>
                    <a:pt x="737119" y="858417"/>
                  </a:cubicBezTo>
                  <a:cubicBezTo>
                    <a:pt x="732593" y="865960"/>
                    <a:pt x="723953" y="870209"/>
                    <a:pt x="718457" y="877078"/>
                  </a:cubicBezTo>
                  <a:cubicBezTo>
                    <a:pt x="711452" y="885835"/>
                    <a:pt x="706314" y="895945"/>
                    <a:pt x="699796" y="905070"/>
                  </a:cubicBezTo>
                  <a:cubicBezTo>
                    <a:pt x="690757" y="917724"/>
                    <a:pt x="683751" y="932437"/>
                    <a:pt x="671804" y="942392"/>
                  </a:cubicBezTo>
                  <a:cubicBezTo>
                    <a:pt x="664248" y="948688"/>
                    <a:pt x="653143" y="948613"/>
                    <a:pt x="643812" y="951723"/>
                  </a:cubicBezTo>
                  <a:cubicBezTo>
                    <a:pt x="631371" y="964164"/>
                    <a:pt x="621687" y="980180"/>
                    <a:pt x="606490" y="989045"/>
                  </a:cubicBezTo>
                  <a:cubicBezTo>
                    <a:pt x="583536" y="1002435"/>
                    <a:pt x="555613" y="1005153"/>
                    <a:pt x="531845" y="1017037"/>
                  </a:cubicBezTo>
                  <a:cubicBezTo>
                    <a:pt x="517936" y="1023992"/>
                    <a:pt x="507177" y="1035990"/>
                    <a:pt x="494523" y="1045029"/>
                  </a:cubicBezTo>
                  <a:cubicBezTo>
                    <a:pt x="485398" y="1051547"/>
                    <a:pt x="476779" y="1059136"/>
                    <a:pt x="466531" y="1063690"/>
                  </a:cubicBezTo>
                  <a:cubicBezTo>
                    <a:pt x="448556" y="1071679"/>
                    <a:pt x="410547" y="1082351"/>
                    <a:pt x="410547" y="1082351"/>
                  </a:cubicBezTo>
                  <a:cubicBezTo>
                    <a:pt x="404327" y="1088572"/>
                    <a:pt x="400512" y="1102738"/>
                    <a:pt x="391886" y="1101013"/>
                  </a:cubicBezTo>
                  <a:cubicBezTo>
                    <a:pt x="357543" y="1094145"/>
                    <a:pt x="367617" y="1064611"/>
                    <a:pt x="354563" y="1045029"/>
                  </a:cubicBezTo>
                  <a:cubicBezTo>
                    <a:pt x="347244" y="1034050"/>
                    <a:pt x="334242" y="1027774"/>
                    <a:pt x="326572" y="1017037"/>
                  </a:cubicBezTo>
                  <a:cubicBezTo>
                    <a:pt x="318487" y="1005719"/>
                    <a:pt x="315626" y="991288"/>
                    <a:pt x="307910" y="979715"/>
                  </a:cubicBezTo>
                  <a:cubicBezTo>
                    <a:pt x="296559" y="962689"/>
                    <a:pt x="277142" y="953738"/>
                    <a:pt x="261257" y="942392"/>
                  </a:cubicBezTo>
                  <a:cubicBezTo>
                    <a:pt x="248603" y="933353"/>
                    <a:pt x="235558" y="924732"/>
                    <a:pt x="223935" y="914400"/>
                  </a:cubicBezTo>
                  <a:cubicBezTo>
                    <a:pt x="207498" y="899789"/>
                    <a:pt x="195581" y="879946"/>
                    <a:pt x="177282" y="867747"/>
                  </a:cubicBezTo>
                  <a:cubicBezTo>
                    <a:pt x="115419" y="826506"/>
                    <a:pt x="184156" y="874973"/>
                    <a:pt x="121298" y="821094"/>
                  </a:cubicBezTo>
                  <a:cubicBezTo>
                    <a:pt x="109491" y="810974"/>
                    <a:pt x="95923" y="803057"/>
                    <a:pt x="83976" y="793102"/>
                  </a:cubicBezTo>
                  <a:cubicBezTo>
                    <a:pt x="63570" y="776097"/>
                    <a:pt x="34209" y="737109"/>
                    <a:pt x="27992" y="718458"/>
                  </a:cubicBezTo>
                  <a:cubicBezTo>
                    <a:pt x="5276" y="650308"/>
                    <a:pt x="14102" y="681557"/>
                    <a:pt x="0" y="625151"/>
                  </a:cubicBezTo>
                  <a:cubicBezTo>
                    <a:pt x="3110" y="528735"/>
                    <a:pt x="3666" y="432202"/>
                    <a:pt x="9331" y="335902"/>
                  </a:cubicBezTo>
                  <a:cubicBezTo>
                    <a:pt x="9909" y="326084"/>
                    <a:pt x="9331" y="311021"/>
                    <a:pt x="18661" y="307911"/>
                  </a:cubicBezTo>
                  <a:cubicBezTo>
                    <a:pt x="18662" y="307911"/>
                    <a:pt x="41987" y="331236"/>
                    <a:pt x="46653" y="335902"/>
                  </a:cubicBezTo>
                </a:path>
              </a:pathLst>
            </a:custGeom>
            <a:solidFill>
              <a:srgbClr val="636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22738" y="3832954"/>
            <a:ext cx="1972809" cy="1944216"/>
            <a:chOff x="145051" y="404664"/>
            <a:chExt cx="2804908" cy="36856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57"/>
            <a:stretch/>
          </p:blipFill>
          <p:spPr>
            <a:xfrm>
              <a:off x="145051" y="404664"/>
              <a:ext cx="2804908" cy="3685672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863429" y="836712"/>
              <a:ext cx="1368152" cy="1440160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0" b="40550"/>
          <a:stretch/>
        </p:blipFill>
        <p:spPr>
          <a:xfrm>
            <a:off x="239350" y="5085184"/>
            <a:ext cx="11474309" cy="1772816"/>
          </a:xfrm>
          <a:prstGeom prst="rect">
            <a:avLst/>
          </a:prstGeom>
        </p:spPr>
      </p:pic>
      <p:pic>
        <p:nvPicPr>
          <p:cNvPr id="3" name="videoplayback (2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80" end="9570.6119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27098" y="82915"/>
            <a:ext cx="5069252" cy="305967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84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pattFill prst="dotDmnd">
            <a:fgClr>
              <a:srgbClr val="F68F3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50607" y="971685"/>
            <a:ext cx="1440980" cy="887935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5400000">
            <a:off x="-1945246" y="2955900"/>
            <a:ext cx="5847347" cy="1956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7321"/>
            <a:ext cx="12192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مِقْدارَ</a:t>
            </a:r>
            <a:endParaRPr lang="ar-AE" sz="4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تَضعُ أمُّي 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مِقْدارَ</a:t>
            </a:r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مِلْعَقَةٍ مِنَ الْمِلْحِ في الطَّعامِ</a:t>
            </a:r>
            <a:endParaRPr lang="en-US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16200000" flipH="1">
            <a:off x="8292193" y="2955899"/>
            <a:ext cx="5847347" cy="1956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08966" y="4515852"/>
            <a:ext cx="5163985" cy="234214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520809" y="5567742"/>
            <a:ext cx="1719655" cy="1069479"/>
          </a:xfrm>
          <a:custGeom>
            <a:avLst/>
            <a:gdLst>
              <a:gd name="connsiteX0" fmla="*/ 0 w 343899"/>
              <a:gd name="connsiteY0" fmla="*/ 109527 h 237503"/>
              <a:gd name="connsiteX1" fmla="*/ 0 w 343899"/>
              <a:gd name="connsiteY1" fmla="*/ 109527 h 237503"/>
              <a:gd name="connsiteX2" fmla="*/ 15995 w 343899"/>
              <a:gd name="connsiteY2" fmla="*/ 130854 h 237503"/>
              <a:gd name="connsiteX3" fmla="*/ 26659 w 343899"/>
              <a:gd name="connsiteY3" fmla="*/ 138851 h 237503"/>
              <a:gd name="connsiteX4" fmla="*/ 31990 w 343899"/>
              <a:gd name="connsiteY4" fmla="*/ 146849 h 237503"/>
              <a:gd name="connsiteX5" fmla="*/ 50652 w 343899"/>
              <a:gd name="connsiteY5" fmla="*/ 160178 h 237503"/>
              <a:gd name="connsiteX6" fmla="*/ 58649 w 343899"/>
              <a:gd name="connsiteY6" fmla="*/ 162844 h 237503"/>
              <a:gd name="connsiteX7" fmla="*/ 66647 w 343899"/>
              <a:gd name="connsiteY7" fmla="*/ 168176 h 237503"/>
              <a:gd name="connsiteX8" fmla="*/ 77311 w 343899"/>
              <a:gd name="connsiteY8" fmla="*/ 173508 h 237503"/>
              <a:gd name="connsiteX9" fmla="*/ 90640 w 343899"/>
              <a:gd name="connsiteY9" fmla="*/ 189503 h 237503"/>
              <a:gd name="connsiteX10" fmla="*/ 95972 w 343899"/>
              <a:gd name="connsiteY10" fmla="*/ 197501 h 237503"/>
              <a:gd name="connsiteX11" fmla="*/ 111967 w 343899"/>
              <a:gd name="connsiteY11" fmla="*/ 202833 h 237503"/>
              <a:gd name="connsiteX12" fmla="*/ 119965 w 343899"/>
              <a:gd name="connsiteY12" fmla="*/ 205499 h 237503"/>
              <a:gd name="connsiteX13" fmla="*/ 143958 w 343899"/>
              <a:gd name="connsiteY13" fmla="*/ 213496 h 237503"/>
              <a:gd name="connsiteX14" fmla="*/ 167951 w 343899"/>
              <a:gd name="connsiteY14" fmla="*/ 226826 h 237503"/>
              <a:gd name="connsiteX15" fmla="*/ 210605 w 343899"/>
              <a:gd name="connsiteY15" fmla="*/ 229492 h 237503"/>
              <a:gd name="connsiteX16" fmla="*/ 242596 w 343899"/>
              <a:gd name="connsiteY16" fmla="*/ 232157 h 237503"/>
              <a:gd name="connsiteX17" fmla="*/ 269255 w 343899"/>
              <a:gd name="connsiteY17" fmla="*/ 237489 h 237503"/>
              <a:gd name="connsiteX18" fmla="*/ 303911 w 343899"/>
              <a:gd name="connsiteY18" fmla="*/ 232157 h 237503"/>
              <a:gd name="connsiteX19" fmla="*/ 317241 w 343899"/>
              <a:gd name="connsiteY19" fmla="*/ 218828 h 237503"/>
              <a:gd name="connsiteX20" fmla="*/ 333236 w 343899"/>
              <a:gd name="connsiteY20" fmla="*/ 200167 h 237503"/>
              <a:gd name="connsiteX21" fmla="*/ 338568 w 343899"/>
              <a:gd name="connsiteY21" fmla="*/ 186837 h 237503"/>
              <a:gd name="connsiteX22" fmla="*/ 343899 w 343899"/>
              <a:gd name="connsiteY22" fmla="*/ 176174 h 237503"/>
              <a:gd name="connsiteX23" fmla="*/ 341234 w 343899"/>
              <a:gd name="connsiteY23" fmla="*/ 165510 h 237503"/>
              <a:gd name="connsiteX24" fmla="*/ 338568 w 343899"/>
              <a:gd name="connsiteY24" fmla="*/ 146849 h 237503"/>
              <a:gd name="connsiteX25" fmla="*/ 333236 w 343899"/>
              <a:gd name="connsiteY25" fmla="*/ 138851 h 237503"/>
              <a:gd name="connsiteX26" fmla="*/ 325238 w 343899"/>
              <a:gd name="connsiteY26" fmla="*/ 96197 h 237503"/>
              <a:gd name="connsiteX27" fmla="*/ 319906 w 343899"/>
              <a:gd name="connsiteY27" fmla="*/ 77536 h 237503"/>
              <a:gd name="connsiteX28" fmla="*/ 303911 w 343899"/>
              <a:gd name="connsiteY28" fmla="*/ 66872 h 237503"/>
              <a:gd name="connsiteX29" fmla="*/ 295913 w 343899"/>
              <a:gd name="connsiteY29" fmla="*/ 61541 h 237503"/>
              <a:gd name="connsiteX30" fmla="*/ 290582 w 343899"/>
              <a:gd name="connsiteY30" fmla="*/ 53543 h 237503"/>
              <a:gd name="connsiteX31" fmla="*/ 282584 w 343899"/>
              <a:gd name="connsiteY31" fmla="*/ 42879 h 237503"/>
              <a:gd name="connsiteX32" fmla="*/ 269255 w 343899"/>
              <a:gd name="connsiteY32" fmla="*/ 24218 h 237503"/>
              <a:gd name="connsiteX33" fmla="*/ 247927 w 343899"/>
              <a:gd name="connsiteY33" fmla="*/ 13555 h 237503"/>
              <a:gd name="connsiteX34" fmla="*/ 237264 w 343899"/>
              <a:gd name="connsiteY34" fmla="*/ 8223 h 237503"/>
              <a:gd name="connsiteX35" fmla="*/ 223934 w 343899"/>
              <a:gd name="connsiteY35" fmla="*/ 5557 h 237503"/>
              <a:gd name="connsiteX36" fmla="*/ 213271 w 343899"/>
              <a:gd name="connsiteY36" fmla="*/ 225 h 237503"/>
              <a:gd name="connsiteX37" fmla="*/ 143958 w 343899"/>
              <a:gd name="connsiteY37" fmla="*/ 2891 h 237503"/>
              <a:gd name="connsiteX38" fmla="*/ 111967 w 343899"/>
              <a:gd name="connsiteY38" fmla="*/ 16220 h 237503"/>
              <a:gd name="connsiteX39" fmla="*/ 98638 w 343899"/>
              <a:gd name="connsiteY39" fmla="*/ 26884 h 237503"/>
              <a:gd name="connsiteX40" fmla="*/ 85308 w 343899"/>
              <a:gd name="connsiteY40" fmla="*/ 29550 h 237503"/>
              <a:gd name="connsiteX41" fmla="*/ 71979 w 343899"/>
              <a:gd name="connsiteY41" fmla="*/ 45545 h 237503"/>
              <a:gd name="connsiteX42" fmla="*/ 63981 w 343899"/>
              <a:gd name="connsiteY42" fmla="*/ 50877 h 237503"/>
              <a:gd name="connsiteX43" fmla="*/ 55983 w 343899"/>
              <a:gd name="connsiteY43" fmla="*/ 66872 h 237503"/>
              <a:gd name="connsiteX44" fmla="*/ 53318 w 343899"/>
              <a:gd name="connsiteY44" fmla="*/ 74870 h 237503"/>
              <a:gd name="connsiteX45" fmla="*/ 42654 w 343899"/>
              <a:gd name="connsiteY45" fmla="*/ 80202 h 237503"/>
              <a:gd name="connsiteX46" fmla="*/ 29325 w 343899"/>
              <a:gd name="connsiteY46" fmla="*/ 90865 h 237503"/>
              <a:gd name="connsiteX47" fmla="*/ 26659 w 343899"/>
              <a:gd name="connsiteY47" fmla="*/ 98863 h 237503"/>
              <a:gd name="connsiteX48" fmla="*/ 0 w 343899"/>
              <a:gd name="connsiteY48" fmla="*/ 109527 h 2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43899" h="237503">
                <a:moveTo>
                  <a:pt x="0" y="109527"/>
                </a:moveTo>
                <a:lnTo>
                  <a:pt x="0" y="109527"/>
                </a:lnTo>
                <a:cubicBezTo>
                  <a:pt x="5332" y="116636"/>
                  <a:pt x="10017" y="124279"/>
                  <a:pt x="15995" y="130854"/>
                </a:cubicBezTo>
                <a:cubicBezTo>
                  <a:pt x="18984" y="134142"/>
                  <a:pt x="23517" y="135709"/>
                  <a:pt x="26659" y="138851"/>
                </a:cubicBezTo>
                <a:cubicBezTo>
                  <a:pt x="28925" y="141117"/>
                  <a:pt x="29725" y="144583"/>
                  <a:pt x="31990" y="146849"/>
                </a:cubicBezTo>
                <a:cubicBezTo>
                  <a:pt x="33201" y="148060"/>
                  <a:pt x="47621" y="158663"/>
                  <a:pt x="50652" y="160178"/>
                </a:cubicBezTo>
                <a:cubicBezTo>
                  <a:pt x="53165" y="161435"/>
                  <a:pt x="56136" y="161587"/>
                  <a:pt x="58649" y="162844"/>
                </a:cubicBezTo>
                <a:cubicBezTo>
                  <a:pt x="61515" y="164277"/>
                  <a:pt x="63865" y="166586"/>
                  <a:pt x="66647" y="168176"/>
                </a:cubicBezTo>
                <a:cubicBezTo>
                  <a:pt x="70098" y="170148"/>
                  <a:pt x="73756" y="171731"/>
                  <a:pt x="77311" y="173508"/>
                </a:cubicBezTo>
                <a:cubicBezTo>
                  <a:pt x="90543" y="193359"/>
                  <a:pt x="73540" y="168985"/>
                  <a:pt x="90640" y="189503"/>
                </a:cubicBezTo>
                <a:cubicBezTo>
                  <a:pt x="92691" y="191964"/>
                  <a:pt x="93255" y="195803"/>
                  <a:pt x="95972" y="197501"/>
                </a:cubicBezTo>
                <a:cubicBezTo>
                  <a:pt x="100738" y="200480"/>
                  <a:pt x="106635" y="201056"/>
                  <a:pt x="111967" y="202833"/>
                </a:cubicBezTo>
                <a:cubicBezTo>
                  <a:pt x="114633" y="203722"/>
                  <a:pt x="117239" y="204818"/>
                  <a:pt x="119965" y="205499"/>
                </a:cubicBezTo>
                <a:cubicBezTo>
                  <a:pt x="130148" y="208044"/>
                  <a:pt x="133918" y="208476"/>
                  <a:pt x="143958" y="213496"/>
                </a:cubicBezTo>
                <a:cubicBezTo>
                  <a:pt x="153568" y="218301"/>
                  <a:pt x="155317" y="224529"/>
                  <a:pt x="167951" y="226826"/>
                </a:cubicBezTo>
                <a:cubicBezTo>
                  <a:pt x="181967" y="229374"/>
                  <a:pt x="196395" y="228477"/>
                  <a:pt x="210605" y="229492"/>
                </a:cubicBezTo>
                <a:cubicBezTo>
                  <a:pt x="221278" y="230254"/>
                  <a:pt x="231932" y="231269"/>
                  <a:pt x="242596" y="232157"/>
                </a:cubicBezTo>
                <a:cubicBezTo>
                  <a:pt x="248873" y="233726"/>
                  <a:pt x="263854" y="237773"/>
                  <a:pt x="269255" y="237489"/>
                </a:cubicBezTo>
                <a:cubicBezTo>
                  <a:pt x="280927" y="236875"/>
                  <a:pt x="292359" y="233934"/>
                  <a:pt x="303911" y="232157"/>
                </a:cubicBezTo>
                <a:cubicBezTo>
                  <a:pt x="318571" y="222385"/>
                  <a:pt x="306136" y="232155"/>
                  <a:pt x="317241" y="218828"/>
                </a:cubicBezTo>
                <a:cubicBezTo>
                  <a:pt x="325319" y="209134"/>
                  <a:pt x="326583" y="212142"/>
                  <a:pt x="333236" y="200167"/>
                </a:cubicBezTo>
                <a:cubicBezTo>
                  <a:pt x="335560" y="195984"/>
                  <a:pt x="336624" y="191210"/>
                  <a:pt x="338568" y="186837"/>
                </a:cubicBezTo>
                <a:cubicBezTo>
                  <a:pt x="340182" y="183206"/>
                  <a:pt x="342122" y="179728"/>
                  <a:pt x="343899" y="176174"/>
                </a:cubicBezTo>
                <a:cubicBezTo>
                  <a:pt x="343011" y="172619"/>
                  <a:pt x="341889" y="169115"/>
                  <a:pt x="341234" y="165510"/>
                </a:cubicBezTo>
                <a:cubicBezTo>
                  <a:pt x="340110" y="159328"/>
                  <a:pt x="340374" y="152867"/>
                  <a:pt x="338568" y="146849"/>
                </a:cubicBezTo>
                <a:cubicBezTo>
                  <a:pt x="337647" y="143780"/>
                  <a:pt x="335013" y="141517"/>
                  <a:pt x="333236" y="138851"/>
                </a:cubicBezTo>
                <a:cubicBezTo>
                  <a:pt x="328986" y="92105"/>
                  <a:pt x="334776" y="124811"/>
                  <a:pt x="325238" y="96197"/>
                </a:cubicBezTo>
                <a:cubicBezTo>
                  <a:pt x="323192" y="90060"/>
                  <a:pt x="323711" y="82768"/>
                  <a:pt x="319906" y="77536"/>
                </a:cubicBezTo>
                <a:cubicBezTo>
                  <a:pt x="316137" y="72354"/>
                  <a:pt x="309243" y="70426"/>
                  <a:pt x="303911" y="66872"/>
                </a:cubicBezTo>
                <a:lnTo>
                  <a:pt x="295913" y="61541"/>
                </a:lnTo>
                <a:cubicBezTo>
                  <a:pt x="294136" y="58875"/>
                  <a:pt x="292444" y="56150"/>
                  <a:pt x="290582" y="53543"/>
                </a:cubicBezTo>
                <a:cubicBezTo>
                  <a:pt x="287999" y="49927"/>
                  <a:pt x="284939" y="46647"/>
                  <a:pt x="282584" y="42879"/>
                </a:cubicBezTo>
                <a:cubicBezTo>
                  <a:pt x="276954" y="33871"/>
                  <a:pt x="278745" y="30257"/>
                  <a:pt x="269255" y="24218"/>
                </a:cubicBezTo>
                <a:cubicBezTo>
                  <a:pt x="262549" y="19951"/>
                  <a:pt x="255036" y="17110"/>
                  <a:pt x="247927" y="13555"/>
                </a:cubicBezTo>
                <a:cubicBezTo>
                  <a:pt x="244373" y="11778"/>
                  <a:pt x="241161" y="9002"/>
                  <a:pt x="237264" y="8223"/>
                </a:cubicBezTo>
                <a:lnTo>
                  <a:pt x="223934" y="5557"/>
                </a:lnTo>
                <a:cubicBezTo>
                  <a:pt x="220380" y="3780"/>
                  <a:pt x="217243" y="357"/>
                  <a:pt x="213271" y="225"/>
                </a:cubicBezTo>
                <a:cubicBezTo>
                  <a:pt x="190162" y="-545"/>
                  <a:pt x="166978" y="733"/>
                  <a:pt x="143958" y="2891"/>
                </a:cubicBezTo>
                <a:cubicBezTo>
                  <a:pt x="136849" y="3557"/>
                  <a:pt x="117566" y="12657"/>
                  <a:pt x="111967" y="16220"/>
                </a:cubicBezTo>
                <a:cubicBezTo>
                  <a:pt x="107167" y="19275"/>
                  <a:pt x="103727" y="24339"/>
                  <a:pt x="98638" y="26884"/>
                </a:cubicBezTo>
                <a:cubicBezTo>
                  <a:pt x="94585" y="28911"/>
                  <a:pt x="89751" y="28661"/>
                  <a:pt x="85308" y="29550"/>
                </a:cubicBezTo>
                <a:cubicBezTo>
                  <a:pt x="65822" y="42542"/>
                  <a:pt x="88893" y="25250"/>
                  <a:pt x="71979" y="45545"/>
                </a:cubicBezTo>
                <a:cubicBezTo>
                  <a:pt x="69928" y="48006"/>
                  <a:pt x="66647" y="49100"/>
                  <a:pt x="63981" y="50877"/>
                </a:cubicBezTo>
                <a:cubicBezTo>
                  <a:pt x="57277" y="70988"/>
                  <a:pt x="66322" y="46193"/>
                  <a:pt x="55983" y="66872"/>
                </a:cubicBezTo>
                <a:cubicBezTo>
                  <a:pt x="54726" y="69385"/>
                  <a:pt x="55305" y="72883"/>
                  <a:pt x="53318" y="74870"/>
                </a:cubicBezTo>
                <a:cubicBezTo>
                  <a:pt x="50508" y="77680"/>
                  <a:pt x="45961" y="77998"/>
                  <a:pt x="42654" y="80202"/>
                </a:cubicBezTo>
                <a:cubicBezTo>
                  <a:pt x="37920" y="83358"/>
                  <a:pt x="33768" y="87311"/>
                  <a:pt x="29325" y="90865"/>
                </a:cubicBezTo>
                <a:cubicBezTo>
                  <a:pt x="28436" y="93531"/>
                  <a:pt x="28292" y="96576"/>
                  <a:pt x="26659" y="98863"/>
                </a:cubicBezTo>
                <a:cubicBezTo>
                  <a:pt x="23737" y="102954"/>
                  <a:pt x="4443" y="107750"/>
                  <a:pt x="0" y="10952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86365">
            <a:off x="6511567" y="1861814"/>
            <a:ext cx="2265135" cy="3035282"/>
          </a:xfrm>
          <a:prstGeom prst="rect">
            <a:avLst/>
          </a:prstGeom>
        </p:spPr>
      </p:pic>
      <p:sp>
        <p:nvSpPr>
          <p:cNvPr id="13" name="مستطيل 2">
            <a:extLst>
              <a:ext uri="{FF2B5EF4-FFF2-40B4-BE49-F238E27FC236}">
                <a16:creationId xmlns:a16="http://schemas.microsoft.com/office/drawing/2014/main" id="{CB5AEAED-04A6-4A39-B57E-B43F8C79C6DC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31404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02031 0.0895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44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D6E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4"/>
          <a:stretch/>
        </p:blipFill>
        <p:spPr>
          <a:xfrm>
            <a:off x="0" y="0"/>
            <a:ext cx="12192000" cy="68392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32243" y="-18727"/>
            <a:ext cx="2229852" cy="6184232"/>
            <a:chOff x="4588042" y="673768"/>
            <a:chExt cx="2229852" cy="61842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72" t="9824" r="48227"/>
            <a:stretch/>
          </p:blipFill>
          <p:spPr>
            <a:xfrm>
              <a:off x="4588042" y="673768"/>
              <a:ext cx="1636296" cy="61842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35" t="40701" r="40029" b="41522"/>
            <a:stretch/>
          </p:blipFill>
          <p:spPr>
            <a:xfrm>
              <a:off x="6047874" y="2791326"/>
              <a:ext cx="770020" cy="12192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11304" r="55293" b="79484"/>
          <a:stretch/>
        </p:blipFill>
        <p:spPr>
          <a:xfrm>
            <a:off x="3971147" y="1626275"/>
            <a:ext cx="1336264" cy="3580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02969" y="3073389"/>
            <a:ext cx="1588167" cy="3705728"/>
            <a:chOff x="9176086" y="2791326"/>
            <a:chExt cx="1588167" cy="37057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7" t="41286" r="20640" b="4678"/>
            <a:stretch/>
          </p:blipFill>
          <p:spPr>
            <a:xfrm>
              <a:off x="9320462" y="2791326"/>
              <a:ext cx="1443791" cy="37057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23" t="56257" r="38810" b="4678"/>
            <a:stretch/>
          </p:blipFill>
          <p:spPr>
            <a:xfrm>
              <a:off x="9176086" y="3818020"/>
              <a:ext cx="272714" cy="2679033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20804" r="55293" b="61904"/>
          <a:stretch/>
        </p:blipFill>
        <p:spPr>
          <a:xfrm>
            <a:off x="3979337" y="1984312"/>
            <a:ext cx="1336264" cy="672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736702" y="2098831"/>
            <a:ext cx="1032701" cy="520129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3399009" y="2332428"/>
            <a:ext cx="343899" cy="237503"/>
          </a:xfrm>
          <a:custGeom>
            <a:avLst/>
            <a:gdLst>
              <a:gd name="connsiteX0" fmla="*/ 0 w 343899"/>
              <a:gd name="connsiteY0" fmla="*/ 109527 h 237503"/>
              <a:gd name="connsiteX1" fmla="*/ 0 w 343899"/>
              <a:gd name="connsiteY1" fmla="*/ 109527 h 237503"/>
              <a:gd name="connsiteX2" fmla="*/ 15995 w 343899"/>
              <a:gd name="connsiteY2" fmla="*/ 130854 h 237503"/>
              <a:gd name="connsiteX3" fmla="*/ 26659 w 343899"/>
              <a:gd name="connsiteY3" fmla="*/ 138851 h 237503"/>
              <a:gd name="connsiteX4" fmla="*/ 31990 w 343899"/>
              <a:gd name="connsiteY4" fmla="*/ 146849 h 237503"/>
              <a:gd name="connsiteX5" fmla="*/ 50652 w 343899"/>
              <a:gd name="connsiteY5" fmla="*/ 160178 h 237503"/>
              <a:gd name="connsiteX6" fmla="*/ 58649 w 343899"/>
              <a:gd name="connsiteY6" fmla="*/ 162844 h 237503"/>
              <a:gd name="connsiteX7" fmla="*/ 66647 w 343899"/>
              <a:gd name="connsiteY7" fmla="*/ 168176 h 237503"/>
              <a:gd name="connsiteX8" fmla="*/ 77311 w 343899"/>
              <a:gd name="connsiteY8" fmla="*/ 173508 h 237503"/>
              <a:gd name="connsiteX9" fmla="*/ 90640 w 343899"/>
              <a:gd name="connsiteY9" fmla="*/ 189503 h 237503"/>
              <a:gd name="connsiteX10" fmla="*/ 95972 w 343899"/>
              <a:gd name="connsiteY10" fmla="*/ 197501 h 237503"/>
              <a:gd name="connsiteX11" fmla="*/ 111967 w 343899"/>
              <a:gd name="connsiteY11" fmla="*/ 202833 h 237503"/>
              <a:gd name="connsiteX12" fmla="*/ 119965 w 343899"/>
              <a:gd name="connsiteY12" fmla="*/ 205499 h 237503"/>
              <a:gd name="connsiteX13" fmla="*/ 143958 w 343899"/>
              <a:gd name="connsiteY13" fmla="*/ 213496 h 237503"/>
              <a:gd name="connsiteX14" fmla="*/ 167951 w 343899"/>
              <a:gd name="connsiteY14" fmla="*/ 226826 h 237503"/>
              <a:gd name="connsiteX15" fmla="*/ 210605 w 343899"/>
              <a:gd name="connsiteY15" fmla="*/ 229492 h 237503"/>
              <a:gd name="connsiteX16" fmla="*/ 242596 w 343899"/>
              <a:gd name="connsiteY16" fmla="*/ 232157 h 237503"/>
              <a:gd name="connsiteX17" fmla="*/ 269255 w 343899"/>
              <a:gd name="connsiteY17" fmla="*/ 237489 h 237503"/>
              <a:gd name="connsiteX18" fmla="*/ 303911 w 343899"/>
              <a:gd name="connsiteY18" fmla="*/ 232157 h 237503"/>
              <a:gd name="connsiteX19" fmla="*/ 317241 w 343899"/>
              <a:gd name="connsiteY19" fmla="*/ 218828 h 237503"/>
              <a:gd name="connsiteX20" fmla="*/ 333236 w 343899"/>
              <a:gd name="connsiteY20" fmla="*/ 200167 h 237503"/>
              <a:gd name="connsiteX21" fmla="*/ 338568 w 343899"/>
              <a:gd name="connsiteY21" fmla="*/ 186837 h 237503"/>
              <a:gd name="connsiteX22" fmla="*/ 343899 w 343899"/>
              <a:gd name="connsiteY22" fmla="*/ 176174 h 237503"/>
              <a:gd name="connsiteX23" fmla="*/ 341234 w 343899"/>
              <a:gd name="connsiteY23" fmla="*/ 165510 h 237503"/>
              <a:gd name="connsiteX24" fmla="*/ 338568 w 343899"/>
              <a:gd name="connsiteY24" fmla="*/ 146849 h 237503"/>
              <a:gd name="connsiteX25" fmla="*/ 333236 w 343899"/>
              <a:gd name="connsiteY25" fmla="*/ 138851 h 237503"/>
              <a:gd name="connsiteX26" fmla="*/ 325238 w 343899"/>
              <a:gd name="connsiteY26" fmla="*/ 96197 h 237503"/>
              <a:gd name="connsiteX27" fmla="*/ 319906 w 343899"/>
              <a:gd name="connsiteY27" fmla="*/ 77536 h 237503"/>
              <a:gd name="connsiteX28" fmla="*/ 303911 w 343899"/>
              <a:gd name="connsiteY28" fmla="*/ 66872 h 237503"/>
              <a:gd name="connsiteX29" fmla="*/ 295913 w 343899"/>
              <a:gd name="connsiteY29" fmla="*/ 61541 h 237503"/>
              <a:gd name="connsiteX30" fmla="*/ 290582 w 343899"/>
              <a:gd name="connsiteY30" fmla="*/ 53543 h 237503"/>
              <a:gd name="connsiteX31" fmla="*/ 282584 w 343899"/>
              <a:gd name="connsiteY31" fmla="*/ 42879 h 237503"/>
              <a:gd name="connsiteX32" fmla="*/ 269255 w 343899"/>
              <a:gd name="connsiteY32" fmla="*/ 24218 h 237503"/>
              <a:gd name="connsiteX33" fmla="*/ 247927 w 343899"/>
              <a:gd name="connsiteY33" fmla="*/ 13555 h 237503"/>
              <a:gd name="connsiteX34" fmla="*/ 237264 w 343899"/>
              <a:gd name="connsiteY34" fmla="*/ 8223 h 237503"/>
              <a:gd name="connsiteX35" fmla="*/ 223934 w 343899"/>
              <a:gd name="connsiteY35" fmla="*/ 5557 h 237503"/>
              <a:gd name="connsiteX36" fmla="*/ 213271 w 343899"/>
              <a:gd name="connsiteY36" fmla="*/ 225 h 237503"/>
              <a:gd name="connsiteX37" fmla="*/ 143958 w 343899"/>
              <a:gd name="connsiteY37" fmla="*/ 2891 h 237503"/>
              <a:gd name="connsiteX38" fmla="*/ 111967 w 343899"/>
              <a:gd name="connsiteY38" fmla="*/ 16220 h 237503"/>
              <a:gd name="connsiteX39" fmla="*/ 98638 w 343899"/>
              <a:gd name="connsiteY39" fmla="*/ 26884 h 237503"/>
              <a:gd name="connsiteX40" fmla="*/ 85308 w 343899"/>
              <a:gd name="connsiteY40" fmla="*/ 29550 h 237503"/>
              <a:gd name="connsiteX41" fmla="*/ 71979 w 343899"/>
              <a:gd name="connsiteY41" fmla="*/ 45545 h 237503"/>
              <a:gd name="connsiteX42" fmla="*/ 63981 w 343899"/>
              <a:gd name="connsiteY42" fmla="*/ 50877 h 237503"/>
              <a:gd name="connsiteX43" fmla="*/ 55983 w 343899"/>
              <a:gd name="connsiteY43" fmla="*/ 66872 h 237503"/>
              <a:gd name="connsiteX44" fmla="*/ 53318 w 343899"/>
              <a:gd name="connsiteY44" fmla="*/ 74870 h 237503"/>
              <a:gd name="connsiteX45" fmla="*/ 42654 w 343899"/>
              <a:gd name="connsiteY45" fmla="*/ 80202 h 237503"/>
              <a:gd name="connsiteX46" fmla="*/ 29325 w 343899"/>
              <a:gd name="connsiteY46" fmla="*/ 90865 h 237503"/>
              <a:gd name="connsiteX47" fmla="*/ 26659 w 343899"/>
              <a:gd name="connsiteY47" fmla="*/ 98863 h 237503"/>
              <a:gd name="connsiteX48" fmla="*/ 0 w 343899"/>
              <a:gd name="connsiteY48" fmla="*/ 109527 h 2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43899" h="237503">
                <a:moveTo>
                  <a:pt x="0" y="109527"/>
                </a:moveTo>
                <a:lnTo>
                  <a:pt x="0" y="109527"/>
                </a:lnTo>
                <a:cubicBezTo>
                  <a:pt x="5332" y="116636"/>
                  <a:pt x="10017" y="124279"/>
                  <a:pt x="15995" y="130854"/>
                </a:cubicBezTo>
                <a:cubicBezTo>
                  <a:pt x="18984" y="134142"/>
                  <a:pt x="23517" y="135709"/>
                  <a:pt x="26659" y="138851"/>
                </a:cubicBezTo>
                <a:cubicBezTo>
                  <a:pt x="28925" y="141117"/>
                  <a:pt x="29725" y="144583"/>
                  <a:pt x="31990" y="146849"/>
                </a:cubicBezTo>
                <a:cubicBezTo>
                  <a:pt x="33201" y="148060"/>
                  <a:pt x="47621" y="158663"/>
                  <a:pt x="50652" y="160178"/>
                </a:cubicBezTo>
                <a:cubicBezTo>
                  <a:pt x="53165" y="161435"/>
                  <a:pt x="56136" y="161587"/>
                  <a:pt x="58649" y="162844"/>
                </a:cubicBezTo>
                <a:cubicBezTo>
                  <a:pt x="61515" y="164277"/>
                  <a:pt x="63865" y="166586"/>
                  <a:pt x="66647" y="168176"/>
                </a:cubicBezTo>
                <a:cubicBezTo>
                  <a:pt x="70098" y="170148"/>
                  <a:pt x="73756" y="171731"/>
                  <a:pt x="77311" y="173508"/>
                </a:cubicBezTo>
                <a:cubicBezTo>
                  <a:pt x="90543" y="193359"/>
                  <a:pt x="73540" y="168985"/>
                  <a:pt x="90640" y="189503"/>
                </a:cubicBezTo>
                <a:cubicBezTo>
                  <a:pt x="92691" y="191964"/>
                  <a:pt x="93255" y="195803"/>
                  <a:pt x="95972" y="197501"/>
                </a:cubicBezTo>
                <a:cubicBezTo>
                  <a:pt x="100738" y="200480"/>
                  <a:pt x="106635" y="201056"/>
                  <a:pt x="111967" y="202833"/>
                </a:cubicBezTo>
                <a:cubicBezTo>
                  <a:pt x="114633" y="203722"/>
                  <a:pt x="117239" y="204818"/>
                  <a:pt x="119965" y="205499"/>
                </a:cubicBezTo>
                <a:cubicBezTo>
                  <a:pt x="130148" y="208044"/>
                  <a:pt x="133918" y="208476"/>
                  <a:pt x="143958" y="213496"/>
                </a:cubicBezTo>
                <a:cubicBezTo>
                  <a:pt x="153568" y="218301"/>
                  <a:pt x="155317" y="224529"/>
                  <a:pt x="167951" y="226826"/>
                </a:cubicBezTo>
                <a:cubicBezTo>
                  <a:pt x="181967" y="229374"/>
                  <a:pt x="196395" y="228477"/>
                  <a:pt x="210605" y="229492"/>
                </a:cubicBezTo>
                <a:cubicBezTo>
                  <a:pt x="221278" y="230254"/>
                  <a:pt x="231932" y="231269"/>
                  <a:pt x="242596" y="232157"/>
                </a:cubicBezTo>
                <a:cubicBezTo>
                  <a:pt x="248873" y="233726"/>
                  <a:pt x="263854" y="237773"/>
                  <a:pt x="269255" y="237489"/>
                </a:cubicBezTo>
                <a:cubicBezTo>
                  <a:pt x="280927" y="236875"/>
                  <a:pt x="292359" y="233934"/>
                  <a:pt x="303911" y="232157"/>
                </a:cubicBezTo>
                <a:cubicBezTo>
                  <a:pt x="318571" y="222385"/>
                  <a:pt x="306136" y="232155"/>
                  <a:pt x="317241" y="218828"/>
                </a:cubicBezTo>
                <a:cubicBezTo>
                  <a:pt x="325319" y="209134"/>
                  <a:pt x="326583" y="212142"/>
                  <a:pt x="333236" y="200167"/>
                </a:cubicBezTo>
                <a:cubicBezTo>
                  <a:pt x="335560" y="195984"/>
                  <a:pt x="336624" y="191210"/>
                  <a:pt x="338568" y="186837"/>
                </a:cubicBezTo>
                <a:cubicBezTo>
                  <a:pt x="340182" y="183206"/>
                  <a:pt x="342122" y="179728"/>
                  <a:pt x="343899" y="176174"/>
                </a:cubicBezTo>
                <a:cubicBezTo>
                  <a:pt x="343011" y="172619"/>
                  <a:pt x="341889" y="169115"/>
                  <a:pt x="341234" y="165510"/>
                </a:cubicBezTo>
                <a:cubicBezTo>
                  <a:pt x="340110" y="159328"/>
                  <a:pt x="340374" y="152867"/>
                  <a:pt x="338568" y="146849"/>
                </a:cubicBezTo>
                <a:cubicBezTo>
                  <a:pt x="337647" y="143780"/>
                  <a:pt x="335013" y="141517"/>
                  <a:pt x="333236" y="138851"/>
                </a:cubicBezTo>
                <a:cubicBezTo>
                  <a:pt x="328986" y="92105"/>
                  <a:pt x="334776" y="124811"/>
                  <a:pt x="325238" y="96197"/>
                </a:cubicBezTo>
                <a:cubicBezTo>
                  <a:pt x="323192" y="90060"/>
                  <a:pt x="323711" y="82768"/>
                  <a:pt x="319906" y="77536"/>
                </a:cubicBezTo>
                <a:cubicBezTo>
                  <a:pt x="316137" y="72354"/>
                  <a:pt x="309243" y="70426"/>
                  <a:pt x="303911" y="66872"/>
                </a:cubicBezTo>
                <a:lnTo>
                  <a:pt x="295913" y="61541"/>
                </a:lnTo>
                <a:cubicBezTo>
                  <a:pt x="294136" y="58875"/>
                  <a:pt x="292444" y="56150"/>
                  <a:pt x="290582" y="53543"/>
                </a:cubicBezTo>
                <a:cubicBezTo>
                  <a:pt x="287999" y="49927"/>
                  <a:pt x="284939" y="46647"/>
                  <a:pt x="282584" y="42879"/>
                </a:cubicBezTo>
                <a:cubicBezTo>
                  <a:pt x="276954" y="33871"/>
                  <a:pt x="278745" y="30257"/>
                  <a:pt x="269255" y="24218"/>
                </a:cubicBezTo>
                <a:cubicBezTo>
                  <a:pt x="262549" y="19951"/>
                  <a:pt x="255036" y="17110"/>
                  <a:pt x="247927" y="13555"/>
                </a:cubicBezTo>
                <a:cubicBezTo>
                  <a:pt x="244373" y="11778"/>
                  <a:pt x="241161" y="9002"/>
                  <a:pt x="237264" y="8223"/>
                </a:cubicBezTo>
                <a:lnTo>
                  <a:pt x="223934" y="5557"/>
                </a:lnTo>
                <a:cubicBezTo>
                  <a:pt x="220380" y="3780"/>
                  <a:pt x="217243" y="357"/>
                  <a:pt x="213271" y="225"/>
                </a:cubicBezTo>
                <a:cubicBezTo>
                  <a:pt x="190162" y="-545"/>
                  <a:pt x="166978" y="733"/>
                  <a:pt x="143958" y="2891"/>
                </a:cubicBezTo>
                <a:cubicBezTo>
                  <a:pt x="136849" y="3557"/>
                  <a:pt x="117566" y="12657"/>
                  <a:pt x="111967" y="16220"/>
                </a:cubicBezTo>
                <a:cubicBezTo>
                  <a:pt x="107167" y="19275"/>
                  <a:pt x="103727" y="24339"/>
                  <a:pt x="98638" y="26884"/>
                </a:cubicBezTo>
                <a:cubicBezTo>
                  <a:pt x="94585" y="28911"/>
                  <a:pt x="89751" y="28661"/>
                  <a:pt x="85308" y="29550"/>
                </a:cubicBezTo>
                <a:cubicBezTo>
                  <a:pt x="65822" y="42542"/>
                  <a:pt x="88893" y="25250"/>
                  <a:pt x="71979" y="45545"/>
                </a:cubicBezTo>
                <a:cubicBezTo>
                  <a:pt x="69928" y="48006"/>
                  <a:pt x="66647" y="49100"/>
                  <a:pt x="63981" y="50877"/>
                </a:cubicBezTo>
                <a:cubicBezTo>
                  <a:pt x="57277" y="70988"/>
                  <a:pt x="66322" y="46193"/>
                  <a:pt x="55983" y="66872"/>
                </a:cubicBezTo>
                <a:cubicBezTo>
                  <a:pt x="54726" y="69385"/>
                  <a:pt x="55305" y="72883"/>
                  <a:pt x="53318" y="74870"/>
                </a:cubicBezTo>
                <a:cubicBezTo>
                  <a:pt x="50508" y="77680"/>
                  <a:pt x="45961" y="77998"/>
                  <a:pt x="42654" y="80202"/>
                </a:cubicBezTo>
                <a:cubicBezTo>
                  <a:pt x="37920" y="83358"/>
                  <a:pt x="33768" y="87311"/>
                  <a:pt x="29325" y="90865"/>
                </a:cubicBezTo>
                <a:cubicBezTo>
                  <a:pt x="28436" y="93531"/>
                  <a:pt x="28292" y="96576"/>
                  <a:pt x="26659" y="98863"/>
                </a:cubicBezTo>
                <a:cubicBezTo>
                  <a:pt x="23737" y="102954"/>
                  <a:pt x="4443" y="107750"/>
                  <a:pt x="0" y="10952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ستطيل 2">
            <a:extLst>
              <a:ext uri="{FF2B5EF4-FFF2-40B4-BE49-F238E27FC236}">
                <a16:creationId xmlns:a16="http://schemas.microsoft.com/office/drawing/2014/main" id="{F8F7B4C2-0567-47FB-93C4-E013C3045D31}"/>
              </a:ext>
            </a:extLst>
          </p:cNvPr>
          <p:cNvSpPr/>
          <p:nvPr/>
        </p:nvSpPr>
        <p:spPr>
          <a:xfrm>
            <a:off x="4520488" y="505456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39049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D6E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4"/>
          <a:stretch/>
        </p:blipFill>
        <p:spPr>
          <a:xfrm>
            <a:off x="0" y="0"/>
            <a:ext cx="12192000" cy="68392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11304" r="55293" b="79484"/>
          <a:stretch/>
        </p:blipFill>
        <p:spPr>
          <a:xfrm>
            <a:off x="3971147" y="1626275"/>
            <a:ext cx="1336264" cy="3580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02969" y="3073389"/>
            <a:ext cx="1588167" cy="3705728"/>
            <a:chOff x="9176086" y="2791326"/>
            <a:chExt cx="1588167" cy="37057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7" t="41286" r="20640" b="4678"/>
            <a:stretch/>
          </p:blipFill>
          <p:spPr>
            <a:xfrm>
              <a:off x="9320462" y="2791326"/>
              <a:ext cx="1443791" cy="37057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23" t="56257" r="38810" b="4678"/>
            <a:stretch/>
          </p:blipFill>
          <p:spPr>
            <a:xfrm>
              <a:off x="9176086" y="3818020"/>
              <a:ext cx="272714" cy="2679033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20804" r="55293" b="61904"/>
          <a:stretch/>
        </p:blipFill>
        <p:spPr>
          <a:xfrm>
            <a:off x="3979337" y="1984312"/>
            <a:ext cx="1336264" cy="67212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32243" y="-18727"/>
            <a:ext cx="2229852" cy="6184232"/>
            <a:chOff x="4588042" y="673768"/>
            <a:chExt cx="2229852" cy="61842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72" t="9824" r="48227"/>
            <a:stretch/>
          </p:blipFill>
          <p:spPr>
            <a:xfrm>
              <a:off x="4588042" y="673768"/>
              <a:ext cx="1636296" cy="61842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35" t="40701" r="40029" b="41522"/>
            <a:stretch/>
          </p:blipFill>
          <p:spPr>
            <a:xfrm>
              <a:off x="6047874" y="2791326"/>
              <a:ext cx="770020" cy="121920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736702" y="2098831"/>
            <a:ext cx="1032701" cy="520129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3399009" y="2332428"/>
            <a:ext cx="343899" cy="237503"/>
          </a:xfrm>
          <a:custGeom>
            <a:avLst/>
            <a:gdLst>
              <a:gd name="connsiteX0" fmla="*/ 0 w 343899"/>
              <a:gd name="connsiteY0" fmla="*/ 109527 h 237503"/>
              <a:gd name="connsiteX1" fmla="*/ 0 w 343899"/>
              <a:gd name="connsiteY1" fmla="*/ 109527 h 237503"/>
              <a:gd name="connsiteX2" fmla="*/ 15995 w 343899"/>
              <a:gd name="connsiteY2" fmla="*/ 130854 h 237503"/>
              <a:gd name="connsiteX3" fmla="*/ 26659 w 343899"/>
              <a:gd name="connsiteY3" fmla="*/ 138851 h 237503"/>
              <a:gd name="connsiteX4" fmla="*/ 31990 w 343899"/>
              <a:gd name="connsiteY4" fmla="*/ 146849 h 237503"/>
              <a:gd name="connsiteX5" fmla="*/ 50652 w 343899"/>
              <a:gd name="connsiteY5" fmla="*/ 160178 h 237503"/>
              <a:gd name="connsiteX6" fmla="*/ 58649 w 343899"/>
              <a:gd name="connsiteY6" fmla="*/ 162844 h 237503"/>
              <a:gd name="connsiteX7" fmla="*/ 66647 w 343899"/>
              <a:gd name="connsiteY7" fmla="*/ 168176 h 237503"/>
              <a:gd name="connsiteX8" fmla="*/ 77311 w 343899"/>
              <a:gd name="connsiteY8" fmla="*/ 173508 h 237503"/>
              <a:gd name="connsiteX9" fmla="*/ 90640 w 343899"/>
              <a:gd name="connsiteY9" fmla="*/ 189503 h 237503"/>
              <a:gd name="connsiteX10" fmla="*/ 95972 w 343899"/>
              <a:gd name="connsiteY10" fmla="*/ 197501 h 237503"/>
              <a:gd name="connsiteX11" fmla="*/ 111967 w 343899"/>
              <a:gd name="connsiteY11" fmla="*/ 202833 h 237503"/>
              <a:gd name="connsiteX12" fmla="*/ 119965 w 343899"/>
              <a:gd name="connsiteY12" fmla="*/ 205499 h 237503"/>
              <a:gd name="connsiteX13" fmla="*/ 143958 w 343899"/>
              <a:gd name="connsiteY13" fmla="*/ 213496 h 237503"/>
              <a:gd name="connsiteX14" fmla="*/ 167951 w 343899"/>
              <a:gd name="connsiteY14" fmla="*/ 226826 h 237503"/>
              <a:gd name="connsiteX15" fmla="*/ 210605 w 343899"/>
              <a:gd name="connsiteY15" fmla="*/ 229492 h 237503"/>
              <a:gd name="connsiteX16" fmla="*/ 242596 w 343899"/>
              <a:gd name="connsiteY16" fmla="*/ 232157 h 237503"/>
              <a:gd name="connsiteX17" fmla="*/ 269255 w 343899"/>
              <a:gd name="connsiteY17" fmla="*/ 237489 h 237503"/>
              <a:gd name="connsiteX18" fmla="*/ 303911 w 343899"/>
              <a:gd name="connsiteY18" fmla="*/ 232157 h 237503"/>
              <a:gd name="connsiteX19" fmla="*/ 317241 w 343899"/>
              <a:gd name="connsiteY19" fmla="*/ 218828 h 237503"/>
              <a:gd name="connsiteX20" fmla="*/ 333236 w 343899"/>
              <a:gd name="connsiteY20" fmla="*/ 200167 h 237503"/>
              <a:gd name="connsiteX21" fmla="*/ 338568 w 343899"/>
              <a:gd name="connsiteY21" fmla="*/ 186837 h 237503"/>
              <a:gd name="connsiteX22" fmla="*/ 343899 w 343899"/>
              <a:gd name="connsiteY22" fmla="*/ 176174 h 237503"/>
              <a:gd name="connsiteX23" fmla="*/ 341234 w 343899"/>
              <a:gd name="connsiteY23" fmla="*/ 165510 h 237503"/>
              <a:gd name="connsiteX24" fmla="*/ 338568 w 343899"/>
              <a:gd name="connsiteY24" fmla="*/ 146849 h 237503"/>
              <a:gd name="connsiteX25" fmla="*/ 333236 w 343899"/>
              <a:gd name="connsiteY25" fmla="*/ 138851 h 237503"/>
              <a:gd name="connsiteX26" fmla="*/ 325238 w 343899"/>
              <a:gd name="connsiteY26" fmla="*/ 96197 h 237503"/>
              <a:gd name="connsiteX27" fmla="*/ 319906 w 343899"/>
              <a:gd name="connsiteY27" fmla="*/ 77536 h 237503"/>
              <a:gd name="connsiteX28" fmla="*/ 303911 w 343899"/>
              <a:gd name="connsiteY28" fmla="*/ 66872 h 237503"/>
              <a:gd name="connsiteX29" fmla="*/ 295913 w 343899"/>
              <a:gd name="connsiteY29" fmla="*/ 61541 h 237503"/>
              <a:gd name="connsiteX30" fmla="*/ 290582 w 343899"/>
              <a:gd name="connsiteY30" fmla="*/ 53543 h 237503"/>
              <a:gd name="connsiteX31" fmla="*/ 282584 w 343899"/>
              <a:gd name="connsiteY31" fmla="*/ 42879 h 237503"/>
              <a:gd name="connsiteX32" fmla="*/ 269255 w 343899"/>
              <a:gd name="connsiteY32" fmla="*/ 24218 h 237503"/>
              <a:gd name="connsiteX33" fmla="*/ 247927 w 343899"/>
              <a:gd name="connsiteY33" fmla="*/ 13555 h 237503"/>
              <a:gd name="connsiteX34" fmla="*/ 237264 w 343899"/>
              <a:gd name="connsiteY34" fmla="*/ 8223 h 237503"/>
              <a:gd name="connsiteX35" fmla="*/ 223934 w 343899"/>
              <a:gd name="connsiteY35" fmla="*/ 5557 h 237503"/>
              <a:gd name="connsiteX36" fmla="*/ 213271 w 343899"/>
              <a:gd name="connsiteY36" fmla="*/ 225 h 237503"/>
              <a:gd name="connsiteX37" fmla="*/ 143958 w 343899"/>
              <a:gd name="connsiteY37" fmla="*/ 2891 h 237503"/>
              <a:gd name="connsiteX38" fmla="*/ 111967 w 343899"/>
              <a:gd name="connsiteY38" fmla="*/ 16220 h 237503"/>
              <a:gd name="connsiteX39" fmla="*/ 98638 w 343899"/>
              <a:gd name="connsiteY39" fmla="*/ 26884 h 237503"/>
              <a:gd name="connsiteX40" fmla="*/ 85308 w 343899"/>
              <a:gd name="connsiteY40" fmla="*/ 29550 h 237503"/>
              <a:gd name="connsiteX41" fmla="*/ 71979 w 343899"/>
              <a:gd name="connsiteY41" fmla="*/ 45545 h 237503"/>
              <a:gd name="connsiteX42" fmla="*/ 63981 w 343899"/>
              <a:gd name="connsiteY42" fmla="*/ 50877 h 237503"/>
              <a:gd name="connsiteX43" fmla="*/ 55983 w 343899"/>
              <a:gd name="connsiteY43" fmla="*/ 66872 h 237503"/>
              <a:gd name="connsiteX44" fmla="*/ 53318 w 343899"/>
              <a:gd name="connsiteY44" fmla="*/ 74870 h 237503"/>
              <a:gd name="connsiteX45" fmla="*/ 42654 w 343899"/>
              <a:gd name="connsiteY45" fmla="*/ 80202 h 237503"/>
              <a:gd name="connsiteX46" fmla="*/ 29325 w 343899"/>
              <a:gd name="connsiteY46" fmla="*/ 90865 h 237503"/>
              <a:gd name="connsiteX47" fmla="*/ 26659 w 343899"/>
              <a:gd name="connsiteY47" fmla="*/ 98863 h 237503"/>
              <a:gd name="connsiteX48" fmla="*/ 0 w 343899"/>
              <a:gd name="connsiteY48" fmla="*/ 109527 h 2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43899" h="237503">
                <a:moveTo>
                  <a:pt x="0" y="109527"/>
                </a:moveTo>
                <a:lnTo>
                  <a:pt x="0" y="109527"/>
                </a:lnTo>
                <a:cubicBezTo>
                  <a:pt x="5332" y="116636"/>
                  <a:pt x="10017" y="124279"/>
                  <a:pt x="15995" y="130854"/>
                </a:cubicBezTo>
                <a:cubicBezTo>
                  <a:pt x="18984" y="134142"/>
                  <a:pt x="23517" y="135709"/>
                  <a:pt x="26659" y="138851"/>
                </a:cubicBezTo>
                <a:cubicBezTo>
                  <a:pt x="28925" y="141117"/>
                  <a:pt x="29725" y="144583"/>
                  <a:pt x="31990" y="146849"/>
                </a:cubicBezTo>
                <a:cubicBezTo>
                  <a:pt x="33201" y="148060"/>
                  <a:pt x="47621" y="158663"/>
                  <a:pt x="50652" y="160178"/>
                </a:cubicBezTo>
                <a:cubicBezTo>
                  <a:pt x="53165" y="161435"/>
                  <a:pt x="56136" y="161587"/>
                  <a:pt x="58649" y="162844"/>
                </a:cubicBezTo>
                <a:cubicBezTo>
                  <a:pt x="61515" y="164277"/>
                  <a:pt x="63865" y="166586"/>
                  <a:pt x="66647" y="168176"/>
                </a:cubicBezTo>
                <a:cubicBezTo>
                  <a:pt x="70098" y="170148"/>
                  <a:pt x="73756" y="171731"/>
                  <a:pt x="77311" y="173508"/>
                </a:cubicBezTo>
                <a:cubicBezTo>
                  <a:pt x="90543" y="193359"/>
                  <a:pt x="73540" y="168985"/>
                  <a:pt x="90640" y="189503"/>
                </a:cubicBezTo>
                <a:cubicBezTo>
                  <a:pt x="92691" y="191964"/>
                  <a:pt x="93255" y="195803"/>
                  <a:pt x="95972" y="197501"/>
                </a:cubicBezTo>
                <a:cubicBezTo>
                  <a:pt x="100738" y="200480"/>
                  <a:pt x="106635" y="201056"/>
                  <a:pt x="111967" y="202833"/>
                </a:cubicBezTo>
                <a:cubicBezTo>
                  <a:pt x="114633" y="203722"/>
                  <a:pt x="117239" y="204818"/>
                  <a:pt x="119965" y="205499"/>
                </a:cubicBezTo>
                <a:cubicBezTo>
                  <a:pt x="130148" y="208044"/>
                  <a:pt x="133918" y="208476"/>
                  <a:pt x="143958" y="213496"/>
                </a:cubicBezTo>
                <a:cubicBezTo>
                  <a:pt x="153568" y="218301"/>
                  <a:pt x="155317" y="224529"/>
                  <a:pt x="167951" y="226826"/>
                </a:cubicBezTo>
                <a:cubicBezTo>
                  <a:pt x="181967" y="229374"/>
                  <a:pt x="196395" y="228477"/>
                  <a:pt x="210605" y="229492"/>
                </a:cubicBezTo>
                <a:cubicBezTo>
                  <a:pt x="221278" y="230254"/>
                  <a:pt x="231932" y="231269"/>
                  <a:pt x="242596" y="232157"/>
                </a:cubicBezTo>
                <a:cubicBezTo>
                  <a:pt x="248873" y="233726"/>
                  <a:pt x="263854" y="237773"/>
                  <a:pt x="269255" y="237489"/>
                </a:cubicBezTo>
                <a:cubicBezTo>
                  <a:pt x="280927" y="236875"/>
                  <a:pt x="292359" y="233934"/>
                  <a:pt x="303911" y="232157"/>
                </a:cubicBezTo>
                <a:cubicBezTo>
                  <a:pt x="318571" y="222385"/>
                  <a:pt x="306136" y="232155"/>
                  <a:pt x="317241" y="218828"/>
                </a:cubicBezTo>
                <a:cubicBezTo>
                  <a:pt x="325319" y="209134"/>
                  <a:pt x="326583" y="212142"/>
                  <a:pt x="333236" y="200167"/>
                </a:cubicBezTo>
                <a:cubicBezTo>
                  <a:pt x="335560" y="195984"/>
                  <a:pt x="336624" y="191210"/>
                  <a:pt x="338568" y="186837"/>
                </a:cubicBezTo>
                <a:cubicBezTo>
                  <a:pt x="340182" y="183206"/>
                  <a:pt x="342122" y="179728"/>
                  <a:pt x="343899" y="176174"/>
                </a:cubicBezTo>
                <a:cubicBezTo>
                  <a:pt x="343011" y="172619"/>
                  <a:pt x="341889" y="169115"/>
                  <a:pt x="341234" y="165510"/>
                </a:cubicBezTo>
                <a:cubicBezTo>
                  <a:pt x="340110" y="159328"/>
                  <a:pt x="340374" y="152867"/>
                  <a:pt x="338568" y="146849"/>
                </a:cubicBezTo>
                <a:cubicBezTo>
                  <a:pt x="337647" y="143780"/>
                  <a:pt x="335013" y="141517"/>
                  <a:pt x="333236" y="138851"/>
                </a:cubicBezTo>
                <a:cubicBezTo>
                  <a:pt x="328986" y="92105"/>
                  <a:pt x="334776" y="124811"/>
                  <a:pt x="325238" y="96197"/>
                </a:cubicBezTo>
                <a:cubicBezTo>
                  <a:pt x="323192" y="90060"/>
                  <a:pt x="323711" y="82768"/>
                  <a:pt x="319906" y="77536"/>
                </a:cubicBezTo>
                <a:cubicBezTo>
                  <a:pt x="316137" y="72354"/>
                  <a:pt x="309243" y="70426"/>
                  <a:pt x="303911" y="66872"/>
                </a:cubicBezTo>
                <a:lnTo>
                  <a:pt x="295913" y="61541"/>
                </a:lnTo>
                <a:cubicBezTo>
                  <a:pt x="294136" y="58875"/>
                  <a:pt x="292444" y="56150"/>
                  <a:pt x="290582" y="53543"/>
                </a:cubicBezTo>
                <a:cubicBezTo>
                  <a:pt x="287999" y="49927"/>
                  <a:pt x="284939" y="46647"/>
                  <a:pt x="282584" y="42879"/>
                </a:cubicBezTo>
                <a:cubicBezTo>
                  <a:pt x="276954" y="33871"/>
                  <a:pt x="278745" y="30257"/>
                  <a:pt x="269255" y="24218"/>
                </a:cubicBezTo>
                <a:cubicBezTo>
                  <a:pt x="262549" y="19951"/>
                  <a:pt x="255036" y="17110"/>
                  <a:pt x="247927" y="13555"/>
                </a:cubicBezTo>
                <a:cubicBezTo>
                  <a:pt x="244373" y="11778"/>
                  <a:pt x="241161" y="9002"/>
                  <a:pt x="237264" y="8223"/>
                </a:cubicBezTo>
                <a:lnTo>
                  <a:pt x="223934" y="5557"/>
                </a:lnTo>
                <a:cubicBezTo>
                  <a:pt x="220380" y="3780"/>
                  <a:pt x="217243" y="357"/>
                  <a:pt x="213271" y="225"/>
                </a:cubicBezTo>
                <a:cubicBezTo>
                  <a:pt x="190162" y="-545"/>
                  <a:pt x="166978" y="733"/>
                  <a:pt x="143958" y="2891"/>
                </a:cubicBezTo>
                <a:cubicBezTo>
                  <a:pt x="136849" y="3557"/>
                  <a:pt x="117566" y="12657"/>
                  <a:pt x="111967" y="16220"/>
                </a:cubicBezTo>
                <a:cubicBezTo>
                  <a:pt x="107167" y="19275"/>
                  <a:pt x="103727" y="24339"/>
                  <a:pt x="98638" y="26884"/>
                </a:cubicBezTo>
                <a:cubicBezTo>
                  <a:pt x="94585" y="28911"/>
                  <a:pt x="89751" y="28661"/>
                  <a:pt x="85308" y="29550"/>
                </a:cubicBezTo>
                <a:cubicBezTo>
                  <a:pt x="65822" y="42542"/>
                  <a:pt x="88893" y="25250"/>
                  <a:pt x="71979" y="45545"/>
                </a:cubicBezTo>
                <a:cubicBezTo>
                  <a:pt x="69928" y="48006"/>
                  <a:pt x="66647" y="49100"/>
                  <a:pt x="63981" y="50877"/>
                </a:cubicBezTo>
                <a:cubicBezTo>
                  <a:pt x="57277" y="70988"/>
                  <a:pt x="66322" y="46193"/>
                  <a:pt x="55983" y="66872"/>
                </a:cubicBezTo>
                <a:cubicBezTo>
                  <a:pt x="54726" y="69385"/>
                  <a:pt x="55305" y="72883"/>
                  <a:pt x="53318" y="74870"/>
                </a:cubicBezTo>
                <a:cubicBezTo>
                  <a:pt x="50508" y="77680"/>
                  <a:pt x="45961" y="77998"/>
                  <a:pt x="42654" y="80202"/>
                </a:cubicBezTo>
                <a:cubicBezTo>
                  <a:pt x="37920" y="83358"/>
                  <a:pt x="33768" y="87311"/>
                  <a:pt x="29325" y="90865"/>
                </a:cubicBezTo>
                <a:cubicBezTo>
                  <a:pt x="28436" y="93531"/>
                  <a:pt x="28292" y="96576"/>
                  <a:pt x="26659" y="98863"/>
                </a:cubicBezTo>
                <a:cubicBezTo>
                  <a:pt x="23737" y="102954"/>
                  <a:pt x="4443" y="107750"/>
                  <a:pt x="0" y="10952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ستطيل 2">
            <a:extLst>
              <a:ext uri="{FF2B5EF4-FFF2-40B4-BE49-F238E27FC236}">
                <a16:creationId xmlns:a16="http://schemas.microsoft.com/office/drawing/2014/main" id="{ACD9B2AC-8F01-4461-BF45-7EB332FC76BD}"/>
              </a:ext>
            </a:extLst>
          </p:cNvPr>
          <p:cNvSpPr/>
          <p:nvPr/>
        </p:nvSpPr>
        <p:spPr>
          <a:xfrm>
            <a:off x="4520488" y="505456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13561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1.11111E-6 L -6.04167E-6 1.11111E-6 C 0.05807 -0.00856 0.02981 -0.00509 0.15338 1.11111E-6 C 0.15729 0.00023 0.16484 0.00811 0.16731 0.01227 L 0.17304 0.02269 L 0.17643 0.02871 C 0.17682 0.03079 0.17708 0.03311 0.1776 0.03496 C 0.18385 0.05486 0.17994 0.04144 0.1845 0.05139 C 0.1858 0.05394 0.18671 0.05695 0.18802 0.05949 C 0.19466 0.07338 0.18867 0.05811 0.19374 0.07176 C 0.19388 0.07199 0.19557 0.08912 0.19609 0.09028 C 0.19687 0.09236 0.19843 0.09283 0.1996 0.09445 C 0.19999 0.09491 0.20039 0.09584 0.20078 0.09653 L 0.20078 0.09653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6 -0.00417 0.00507 -0.00903 0.00807 -0.0125 C 0.00937 -0.01389 0.01119 -0.01343 0.01263 -0.01458 C 0.02382 -0.02292 0.00742 -0.01482 0.0207 -0.0206 C 0.02721 -0.02824 0.02278 -0.02384 0.0345 -0.03079 L 0.04153 -0.03495 C 0.04778 -0.0463 0.04192 -0.03658 0.04843 -0.04514 C 0.05195 -0.05 0.05872 -0.05949 0.05872 -0.05949 L 0.06575 -0.07801 C 0.06653 -0.08009 0.06757 -0.08195 0.06796 -0.08426 C 0.0707 -0.09884 0.06901 -0.09283 0.07265 -0.10255 C 0.07395 -0.11435 0.07291 -0.10972 0.075 -0.1169 L 0.075 -0.1169 " pathEditMode="relative" ptsTypes="AAAAAAAAA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6 -0.00417 0.00507 -0.00903 0.00807 -0.0125 C 0.00937 -0.01389 0.01119 -0.01343 0.01263 -0.01458 C 0.02382 -0.02292 0.00742 -0.01482 0.0207 -0.0206 C 0.02721 -0.02824 0.02278 -0.02384 0.0345 -0.03079 L 0.04153 -0.03495 C 0.04778 -0.0463 0.04192 -0.03658 0.04843 -0.04514 C 0.05195 -0.05 0.05872 -0.05949 0.05872 -0.05949 L 0.06575 -0.07801 C 0.06653 -0.08009 0.06757 -0.08195 0.06796 -0.08426 C 0.0707 -0.09884 0.06901 -0.09283 0.07265 -0.10255 C 0.07395 -0.11435 0.07291 -0.10972 0.075 -0.1169 L 0.075 -0.1169 " pathEditMode="relative" ptsTypes="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6 -0.00417 0.00507 -0.00903 0.00807 -0.0125 C 0.00937 -0.01389 0.01119 -0.01343 0.01263 -0.01458 C 0.02382 -0.02292 0.00742 -0.01482 0.0207 -0.0206 C 0.02721 -0.02824 0.02278 -0.02384 0.0345 -0.03079 L 0.04153 -0.03495 C 0.04778 -0.0463 0.04192 -0.03658 0.04843 -0.04514 C 0.05195 -0.05 0.05872 -0.05949 0.05872 -0.05949 L 0.06575 -0.07801 C 0.06653 -0.08009 0.06757 -0.08195 0.06796 -0.08426 C 0.0707 -0.09884 0.06901 -0.09283 0.07265 -0.10255 C 0.07395 -0.11435 0.07291 -0.10972 0.075 -0.1169 L 0.075 -0.1169 " pathEditMode="relative" ptsTypes="AAAAAAAAAAAA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pattFill prst="dotDmnd">
            <a:fgClr>
              <a:srgbClr val="F68F3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16324" y="1012085"/>
            <a:ext cx="1541726" cy="887935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5400000">
            <a:off x="-1945246" y="2955900"/>
            <a:ext cx="5847347" cy="1956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6611" y="87321"/>
            <a:ext cx="867877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مَصدَرٌ</a:t>
            </a:r>
            <a:endParaRPr lang="ar-AE" sz="4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الْمَكْتَبَةُ 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مَصدَرٌ</a:t>
            </a:r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لِلْمَعْلوماتِ</a:t>
            </a:r>
            <a:endParaRPr lang="en-US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16200000" flipH="1">
            <a:off x="8292193" y="2955899"/>
            <a:ext cx="5847347" cy="1956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55" y="2465363"/>
            <a:ext cx="4479959" cy="4479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228">
            <a:off x="2971850" y="4699958"/>
            <a:ext cx="3321629" cy="1975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28" y="1923264"/>
            <a:ext cx="5355102" cy="4934736"/>
          </a:xfrm>
          <a:prstGeom prst="rect">
            <a:avLst/>
          </a:prstGeom>
        </p:spPr>
      </p:pic>
      <p:sp>
        <p:nvSpPr>
          <p:cNvPr id="10" name="مستطيل 2">
            <a:extLst>
              <a:ext uri="{FF2B5EF4-FFF2-40B4-BE49-F238E27FC236}">
                <a16:creationId xmlns:a16="http://schemas.microsoft.com/office/drawing/2014/main" id="{0A636874-24AE-4342-9E20-82AD4F58B782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17149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pattFill prst="dotDmnd">
            <a:fgClr>
              <a:srgbClr val="F68F3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4" y="-773995"/>
            <a:ext cx="12194294" cy="7631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01160" y="2496095"/>
            <a:ext cx="904430" cy="887935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5400000">
            <a:off x="-1945246" y="2955900"/>
            <a:ext cx="5847347" cy="1956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4531" y="767477"/>
            <a:ext cx="42187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عُلُوِّ</a:t>
            </a:r>
            <a:endParaRPr lang="ar-AE" sz="4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يَستَغْرِبُ الزُّوّارُ مِنْ </a:t>
            </a:r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عُلُوِّ</a:t>
            </a:r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بُرْجِ خَليفَةَ</a:t>
            </a:r>
            <a:endParaRPr lang="en-US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79631"/>
          <a:stretch/>
        </p:blipFill>
        <p:spPr>
          <a:xfrm rot="16200000" flipH="1">
            <a:off x="8292193" y="2955899"/>
            <a:ext cx="5847347" cy="1956854"/>
          </a:xfrm>
          <a:prstGeom prst="rect">
            <a:avLst/>
          </a:prstGeom>
        </p:spPr>
      </p:pic>
      <p:sp>
        <p:nvSpPr>
          <p:cNvPr id="10" name="مستطيل 2">
            <a:extLst>
              <a:ext uri="{FF2B5EF4-FFF2-40B4-BE49-F238E27FC236}">
                <a16:creationId xmlns:a16="http://schemas.microsoft.com/office/drawing/2014/main" id="{92810458-F587-4E2C-87DE-6356B4B24DAE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41870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pattFill prst="openDmnd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66891"/>
          <a:stretch/>
        </p:blipFill>
        <p:spPr>
          <a:xfrm rot="5400000">
            <a:off x="-1375752" y="2386405"/>
            <a:ext cx="5847347" cy="3095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" r="40388" b="66891"/>
          <a:stretch/>
        </p:blipFill>
        <p:spPr>
          <a:xfrm rot="16200000" flipH="1">
            <a:off x="7720405" y="2386404"/>
            <a:ext cx="5847347" cy="3095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86" y="206648"/>
            <a:ext cx="9263029" cy="60706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6611" y="1567045"/>
            <a:ext cx="867877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7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اِخْتَرْ كَلِمَةً، ثُمّ</a:t>
            </a:r>
          </a:p>
          <a:p>
            <a:pPr algn="ctr" rtl="1"/>
            <a:r>
              <a:rPr lang="ar-AE" sz="7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ضعْها في جُمْلَةٍ</a:t>
            </a:r>
          </a:p>
          <a:p>
            <a:pPr algn="ctr" rtl="1"/>
            <a:r>
              <a:rPr lang="ar-AE" sz="7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68F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مِنْ عِنْدِكَ</a:t>
            </a:r>
          </a:p>
          <a:p>
            <a:pPr algn="ctr" rtl="1"/>
            <a:endParaRPr lang="en-US" sz="32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68F3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مستطيل 2">
            <a:extLst>
              <a:ext uri="{FF2B5EF4-FFF2-40B4-BE49-F238E27FC236}">
                <a16:creationId xmlns:a16="http://schemas.microsoft.com/office/drawing/2014/main" id="{89768FEB-2AFE-46FF-8F5C-20FEC460B44D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31354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7630" r="1087" b="7344"/>
          <a:stretch/>
        </p:blipFill>
        <p:spPr>
          <a:xfrm rot="5400000">
            <a:off x="2646215" y="-2673927"/>
            <a:ext cx="6871857" cy="12192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9" y="215936"/>
            <a:ext cx="4627417" cy="4025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4165" y="904629"/>
            <a:ext cx="4195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rgbClr val="005000"/>
                  </a:solidFill>
                </a:ln>
                <a:solidFill>
                  <a:srgbClr val="007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هيا نختبر ما تعلمنا</a:t>
            </a:r>
          </a:p>
          <a:p>
            <a:pPr algn="ctr" rtl="1"/>
            <a:r>
              <a:rPr lang="ar-AE" sz="4400" b="1" dirty="0">
                <a:ln>
                  <a:solidFill>
                    <a:srgbClr val="005000"/>
                  </a:solidFill>
                </a:ln>
                <a:solidFill>
                  <a:srgbClr val="007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يا أبطالي الصغار </a:t>
            </a:r>
            <a:endParaRPr lang="en-US" sz="4400" b="1" dirty="0">
              <a:ln>
                <a:solidFill>
                  <a:srgbClr val="005000"/>
                </a:solidFill>
              </a:ln>
              <a:solidFill>
                <a:srgbClr val="007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689" y="723900"/>
            <a:ext cx="3929062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2">
            <a:extLst>
              <a:ext uri="{FF2B5EF4-FFF2-40B4-BE49-F238E27FC236}">
                <a16:creationId xmlns:a16="http://schemas.microsoft.com/office/drawing/2014/main" id="{56F2B827-DDAD-45EF-924B-040345EB931F}"/>
              </a:ext>
            </a:extLst>
          </p:cNvPr>
          <p:cNvSpPr/>
          <p:nvPr/>
        </p:nvSpPr>
        <p:spPr>
          <a:xfrm>
            <a:off x="-237042" y="6853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16544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5"/>
          <a:stretch/>
        </p:blipFill>
        <p:spPr>
          <a:xfrm>
            <a:off x="8513618" y="3131820"/>
            <a:ext cx="3678382" cy="372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r="-725"/>
          <a:stretch/>
        </p:blipFill>
        <p:spPr>
          <a:xfrm>
            <a:off x="0" y="3131820"/>
            <a:ext cx="3574473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040" y="351399"/>
            <a:ext cx="12107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rgbClr val="197E3F"/>
                  </a:solidFill>
                </a:ln>
                <a:solidFill>
                  <a:srgbClr val="58B44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اخْتَرِ الْإِجابَةَ الصحيحة لكل سؤال فيما يأتي : </a:t>
            </a:r>
            <a:endParaRPr lang="en-US" sz="4800" b="1" dirty="0">
              <a:ln>
                <a:solidFill>
                  <a:srgbClr val="197E3F"/>
                </a:solidFill>
              </a:ln>
              <a:solidFill>
                <a:srgbClr val="58B44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9181" y="1525130"/>
            <a:ext cx="9717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مُرادِفُ كَلِمَةِ (الْحَنون) :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5457" y="2320449"/>
            <a:ext cx="2492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الْغَضوب</a:t>
            </a:r>
          </a:p>
          <a:p>
            <a:pPr algn="r" rtl="1">
              <a:lnSpc>
                <a:spcPct val="150000"/>
              </a:lnSpc>
            </a:pP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العَطوف</a:t>
            </a:r>
          </a:p>
          <a:p>
            <a:pPr algn="r" rtl="1">
              <a:lnSpc>
                <a:spcPct val="150000"/>
              </a:lnSpc>
            </a:pP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المَسرور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764238" y="2532186"/>
            <a:ext cx="464950" cy="4649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4A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64238" y="3450505"/>
            <a:ext cx="464950" cy="4649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4A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64238" y="4368825"/>
            <a:ext cx="464950" cy="4649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4A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78" y="3059661"/>
            <a:ext cx="842018" cy="843795"/>
          </a:xfrm>
          <a:prstGeom prst="rect">
            <a:avLst/>
          </a:prstGeom>
        </p:spPr>
      </p:pic>
      <p:pic>
        <p:nvPicPr>
          <p:cNvPr id="15" name="تصفي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3474" y="-96584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09" y="2320449"/>
            <a:ext cx="3542456" cy="3542456"/>
          </a:xfrm>
          <a:prstGeom prst="rect">
            <a:avLst/>
          </a:prstGeom>
        </p:spPr>
      </p:pic>
      <p:sp>
        <p:nvSpPr>
          <p:cNvPr id="17" name="مستطيل 2">
            <a:extLst>
              <a:ext uri="{FF2B5EF4-FFF2-40B4-BE49-F238E27FC236}">
                <a16:creationId xmlns:a16="http://schemas.microsoft.com/office/drawing/2014/main" id="{86353843-83CA-4F81-88F9-36C6827A3423}"/>
              </a:ext>
            </a:extLst>
          </p:cNvPr>
          <p:cNvSpPr/>
          <p:nvPr/>
        </p:nvSpPr>
        <p:spPr>
          <a:xfrm>
            <a:off x="5540906" y="5992268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11878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98DAF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4"/>
          <a:stretch/>
        </p:blipFill>
        <p:spPr>
          <a:xfrm>
            <a:off x="-4" y="-13063"/>
            <a:ext cx="12192003" cy="690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36">
            <a:off x="4823641" y="-313583"/>
            <a:ext cx="7353497" cy="73534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6" y="1800605"/>
            <a:ext cx="5512386" cy="5203836"/>
            <a:chOff x="1872446" y="527088"/>
            <a:chExt cx="1571992" cy="14840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8" t="79552"/>
            <a:stretch/>
          </p:blipFill>
          <p:spPr>
            <a:xfrm rot="20299772" flipH="1">
              <a:off x="1872446" y="883346"/>
              <a:ext cx="1558636" cy="11277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362" y="527088"/>
              <a:ext cx="1200760" cy="120076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81523" y="713601"/>
              <a:ext cx="862915" cy="1014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18993" y="1003286"/>
              <a:ext cx="786427" cy="744297"/>
            </a:xfrm>
            <a:prstGeom prst="rect">
              <a:avLst/>
            </a:prstGeom>
          </p:spPr>
        </p:pic>
      </p:grpSp>
      <p:sp>
        <p:nvSpPr>
          <p:cNvPr id="16" name="TextBox 3"/>
          <p:cNvSpPr txBox="1"/>
          <p:nvPr/>
        </p:nvSpPr>
        <p:spPr>
          <a:xfrm rot="21245487">
            <a:off x="5920062" y="828845"/>
            <a:ext cx="4226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54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أولاً:</a:t>
            </a:r>
            <a:endParaRPr lang="en-US" sz="5400" b="1" dirty="0">
              <a:ln>
                <a:solidFill>
                  <a:srgbClr val="C00E00"/>
                </a:solidFill>
              </a:ln>
              <a:solidFill>
                <a:srgbClr val="FFA9A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5400" b="1" dirty="0">
                <a:ln>
                  <a:solidFill>
                    <a:srgbClr val="3C947D"/>
                  </a:solidFill>
                </a:ln>
                <a:solidFill>
                  <a:srgbClr val="A0D9CA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السلام الوطني</a:t>
            </a:r>
          </a:p>
        </p:txBody>
      </p:sp>
      <p:sp>
        <p:nvSpPr>
          <p:cNvPr id="18" name="مستطيل 2">
            <a:extLst>
              <a:ext uri="{FF2B5EF4-FFF2-40B4-BE49-F238E27FC236}">
                <a16:creationId xmlns:a16="http://schemas.microsoft.com/office/drawing/2014/main" id="{0BF2ADF5-8213-481B-96DB-9BDF36363827}"/>
              </a:ext>
            </a:extLst>
          </p:cNvPr>
          <p:cNvSpPr/>
          <p:nvPr/>
        </p:nvSpPr>
        <p:spPr>
          <a:xfrm rot="21181578">
            <a:off x="6261552" y="2472915"/>
            <a:ext cx="3502577" cy="830997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24831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5"/>
          <a:stretch/>
        </p:blipFill>
        <p:spPr>
          <a:xfrm>
            <a:off x="8513618" y="3131820"/>
            <a:ext cx="3678382" cy="372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r="-725"/>
          <a:stretch/>
        </p:blipFill>
        <p:spPr>
          <a:xfrm>
            <a:off x="0" y="3131820"/>
            <a:ext cx="3574473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040" y="351399"/>
            <a:ext cx="12107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rgbClr val="197E3F"/>
                  </a:solidFill>
                </a:ln>
                <a:solidFill>
                  <a:srgbClr val="58B44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اخْتَرِ الْإِجابَةَ الصحيحة لكل سؤال فيما يأتي : </a:t>
            </a:r>
            <a:endParaRPr lang="en-US" sz="4800" b="1" dirty="0">
              <a:ln>
                <a:solidFill>
                  <a:srgbClr val="197E3F"/>
                </a:solidFill>
              </a:ln>
              <a:solidFill>
                <a:srgbClr val="58B44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9181" y="1525130"/>
            <a:ext cx="9717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( أنت مصدر فَخرنا ) معنى كلمة ( فَخرنا ) :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5457" y="2320449"/>
            <a:ext cx="2492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تواضعنا</a:t>
            </a:r>
          </a:p>
          <a:p>
            <a:pPr algn="r" rtl="1">
              <a:lnSpc>
                <a:spcPct val="150000"/>
              </a:lnSpc>
            </a:pP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هدوئنا</a:t>
            </a:r>
          </a:p>
          <a:p>
            <a:pPr algn="r" rtl="1">
              <a:lnSpc>
                <a:spcPct val="150000"/>
              </a:lnSpc>
            </a:pP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اعتزازنا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764238" y="2532186"/>
            <a:ext cx="464950" cy="4649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4A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64238" y="3450505"/>
            <a:ext cx="464950" cy="4649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4A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64238" y="4368825"/>
            <a:ext cx="464950" cy="4649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4A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744" y="4012319"/>
            <a:ext cx="842018" cy="843795"/>
          </a:xfrm>
          <a:prstGeom prst="rect">
            <a:avLst/>
          </a:prstGeom>
        </p:spPr>
      </p:pic>
      <p:pic>
        <p:nvPicPr>
          <p:cNvPr id="15" name="تصفي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3474" y="-96584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09" y="2320449"/>
            <a:ext cx="3542456" cy="3542456"/>
          </a:xfrm>
          <a:prstGeom prst="rect">
            <a:avLst/>
          </a:prstGeom>
        </p:spPr>
      </p:pic>
      <p:sp>
        <p:nvSpPr>
          <p:cNvPr id="17" name="مستطيل 2">
            <a:extLst>
              <a:ext uri="{FF2B5EF4-FFF2-40B4-BE49-F238E27FC236}">
                <a16:creationId xmlns:a16="http://schemas.microsoft.com/office/drawing/2014/main" id="{25571DC5-D17D-483A-83C9-2630667EF969}"/>
              </a:ext>
            </a:extLst>
          </p:cNvPr>
          <p:cNvSpPr/>
          <p:nvPr/>
        </p:nvSpPr>
        <p:spPr>
          <a:xfrm>
            <a:off x="5540906" y="5992268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26967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5"/>
          <a:stretch/>
        </p:blipFill>
        <p:spPr>
          <a:xfrm>
            <a:off x="8513618" y="3131820"/>
            <a:ext cx="3678382" cy="372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r="-725"/>
          <a:stretch/>
        </p:blipFill>
        <p:spPr>
          <a:xfrm>
            <a:off x="0" y="3131820"/>
            <a:ext cx="3574473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3"/>
          <p:cNvSpPr txBox="1"/>
          <p:nvPr/>
        </p:nvSpPr>
        <p:spPr>
          <a:xfrm>
            <a:off x="9442362" y="586"/>
            <a:ext cx="27830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فيروس </a:t>
            </a:r>
            <a:r>
              <a:rPr lang="ar-AE" sz="4800" b="1" dirty="0" err="1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كوفيد</a:t>
            </a:r>
            <a:r>
              <a:rPr lang="ar-AE" sz="48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</a:p>
          <a:p>
            <a:pPr algn="ctr" rtl="1"/>
            <a:r>
              <a:rPr lang="ar-AE" sz="48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19 (كورونا)</a:t>
            </a:r>
          </a:p>
          <a:p>
            <a:pPr algn="ctr" rtl="1"/>
            <a:r>
              <a:rPr lang="ar-AE" sz="48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( الحلقة 1)</a:t>
            </a:r>
            <a:endParaRPr lang="en-US" sz="4800" b="1" dirty="0">
              <a:ln>
                <a:solidFill>
                  <a:srgbClr val="C00E00"/>
                </a:solidFill>
              </a:ln>
              <a:solidFill>
                <a:srgbClr val="FFA9A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مستطيل 2">
            <a:extLst>
              <a:ext uri="{FF2B5EF4-FFF2-40B4-BE49-F238E27FC236}">
                <a16:creationId xmlns:a16="http://schemas.microsoft.com/office/drawing/2014/main" id="{6B4389AC-E533-431B-97F9-17EA61D0A10A}"/>
              </a:ext>
            </a:extLst>
          </p:cNvPr>
          <p:cNvSpPr/>
          <p:nvPr/>
        </p:nvSpPr>
        <p:spPr>
          <a:xfrm>
            <a:off x="-289046" y="58856"/>
            <a:ext cx="2907956" cy="2062103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</a:t>
            </a:r>
          </a:p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وضحة القايدي</a:t>
            </a:r>
          </a:p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70" y="1694688"/>
            <a:ext cx="4953148" cy="509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282" y="133224"/>
            <a:ext cx="3313240" cy="3135746"/>
          </a:xfrm>
          <a:prstGeom prst="rect">
            <a:avLst/>
          </a:prstGeom>
        </p:spPr>
      </p:pic>
      <p:grpSp>
        <p:nvGrpSpPr>
          <p:cNvPr id="9" name="مجموعة 8"/>
          <p:cNvGrpSpPr/>
          <p:nvPr/>
        </p:nvGrpSpPr>
        <p:grpSpPr>
          <a:xfrm>
            <a:off x="7589260" y="5502574"/>
            <a:ext cx="1853102" cy="1283611"/>
            <a:chOff x="7589260" y="5502574"/>
            <a:chExt cx="1853102" cy="1283611"/>
          </a:xfrm>
        </p:grpSpPr>
        <p:pic>
          <p:nvPicPr>
            <p:cNvPr id="16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8494" y="5788774"/>
              <a:ext cx="1053868" cy="997411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9260" y="5502574"/>
              <a:ext cx="1053868" cy="997411"/>
            </a:xfrm>
            <a:prstGeom prst="rect">
              <a:avLst/>
            </a:prstGeom>
          </p:spPr>
        </p:pic>
      </p:grpSp>
      <p:pic>
        <p:nvPicPr>
          <p:cNvPr id="10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8466" b="21049"/>
          <a:stretch/>
        </p:blipFill>
        <p:spPr>
          <a:xfrm>
            <a:off x="3830778" y="2895600"/>
            <a:ext cx="3834682" cy="2893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مجموعة 2"/>
          <p:cNvGrpSpPr/>
          <p:nvPr/>
        </p:nvGrpSpPr>
        <p:grpSpPr>
          <a:xfrm>
            <a:off x="1901476" y="2309403"/>
            <a:ext cx="2135392" cy="2429738"/>
            <a:chOff x="1901476" y="2309403"/>
            <a:chExt cx="2135392" cy="24297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8932" y="2309403"/>
              <a:ext cx="1737936" cy="16448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0710" y="3741730"/>
              <a:ext cx="1053868" cy="997411"/>
            </a:xfrm>
            <a:prstGeom prst="rect">
              <a:avLst/>
            </a:prstGeom>
          </p:spPr>
        </p:pic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1476" y="3455530"/>
              <a:ext cx="1053868" cy="997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2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C 0.047 1.11111E-6 0.08515 0.05602 0.08515 0.125 C 0.08515 0.19398 0.047 0.25 4.16667E-6 0.25 C -0.04714 0.25 -0.08516 0.19398 -0.08516 0.125 C -0.08516 0.05602 -0.04714 1.11111E-6 4.16667E-6 1.11111E-6 Z " pathEditMode="relative" rAng="0" ptsTypes="fffff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1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flipH="1">
            <a:off x="9410992" y="0"/>
            <a:ext cx="2773906" cy="23608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rot="5400000" flipH="1">
            <a:off x="9624618" y="4313628"/>
            <a:ext cx="2773906" cy="2360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73" y="164565"/>
            <a:ext cx="3590925" cy="1997362"/>
          </a:xfrm>
          <a:prstGeom prst="rect">
            <a:avLst/>
          </a:prstGeom>
        </p:spPr>
      </p:pic>
      <p:sp>
        <p:nvSpPr>
          <p:cNvPr id="9" name="AutoShape 2" descr="نتيجة بحث الصور عن uae flag gif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68" y="1045460"/>
            <a:ext cx="7997705" cy="5812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34699" r="56961" b="37349"/>
          <a:stretch/>
        </p:blipFill>
        <p:spPr>
          <a:xfrm>
            <a:off x="8805482" y="1101867"/>
            <a:ext cx="2538905" cy="3005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64899" r="31419" b="5221"/>
          <a:stretch/>
        </p:blipFill>
        <p:spPr>
          <a:xfrm>
            <a:off x="6291110" y="1783798"/>
            <a:ext cx="5440514" cy="3212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2155" r="71120" b="3976"/>
          <a:stretch/>
        </p:blipFill>
        <p:spPr>
          <a:xfrm>
            <a:off x="5848120" y="-362179"/>
            <a:ext cx="495759" cy="6585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4" b="68514"/>
          <a:stretch/>
        </p:blipFill>
        <p:spPr>
          <a:xfrm>
            <a:off x="1891641" y="836688"/>
            <a:ext cx="5986004" cy="3385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4" t="34700" r="19049" b="36224"/>
          <a:stretch/>
        </p:blipFill>
        <p:spPr>
          <a:xfrm>
            <a:off x="2819478" y="2096387"/>
            <a:ext cx="2590722" cy="312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68528" b="68996"/>
          <a:stretch/>
        </p:blipFill>
        <p:spPr>
          <a:xfrm>
            <a:off x="1514915" y="1808267"/>
            <a:ext cx="1433532" cy="33333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>
            <a:off x="-20952" y="-7995"/>
            <a:ext cx="2773906" cy="23608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rot="16200000">
            <a:off x="-206524" y="4290618"/>
            <a:ext cx="2773906" cy="2360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2F12A9-EC67-4AF1-951F-2B45D7704A9D}"/>
              </a:ext>
            </a:extLst>
          </p:cNvPr>
          <p:cNvSpPr/>
          <p:nvPr/>
        </p:nvSpPr>
        <p:spPr>
          <a:xfrm>
            <a:off x="2187462" y="4877703"/>
            <a:ext cx="830567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3800" b="1" dirty="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مُلْتَزِمونَ يا وَطَنْ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88EB7-DDB9-4C0F-B02C-ADB440C35C3D}"/>
              </a:ext>
            </a:extLst>
          </p:cNvPr>
          <p:cNvSpPr/>
          <p:nvPr/>
        </p:nvSpPr>
        <p:spPr>
          <a:xfrm>
            <a:off x="1106564" y="-619389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ar-AE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وقفه لابد منها</a:t>
            </a:r>
            <a:endParaRPr lang="ar-A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A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20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84704" r="12817"/>
          <a:stretch/>
        </p:blipFill>
        <p:spPr>
          <a:xfrm rot="10800000">
            <a:off x="0" y="5558551"/>
            <a:ext cx="12192000" cy="1348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34756" r="12817"/>
          <a:stretch/>
        </p:blipFill>
        <p:spPr>
          <a:xfrm>
            <a:off x="0" y="25764"/>
            <a:ext cx="12192000" cy="575140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84032" y="3256890"/>
            <a:ext cx="3696408" cy="2520280"/>
            <a:chOff x="4788024" y="3256890"/>
            <a:chExt cx="2772306" cy="25202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8" r="3406" b="67802"/>
            <a:stretch/>
          </p:blipFill>
          <p:spPr>
            <a:xfrm>
              <a:off x="4788024" y="3256890"/>
              <a:ext cx="2772306" cy="2520280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5645014" y="3601616"/>
              <a:ext cx="1178708" cy="1334278"/>
            </a:xfrm>
            <a:custGeom>
              <a:avLst/>
              <a:gdLst>
                <a:gd name="connsiteX0" fmla="*/ 214610 w 1178708"/>
                <a:gd name="connsiteY0" fmla="*/ 18662 h 1334278"/>
                <a:gd name="connsiteX1" fmla="*/ 214610 w 1178708"/>
                <a:gd name="connsiteY1" fmla="*/ 18662 h 1334278"/>
                <a:gd name="connsiteX2" fmla="*/ 830431 w 1178708"/>
                <a:gd name="connsiteY2" fmla="*/ 27992 h 1334278"/>
                <a:gd name="connsiteX3" fmla="*/ 858423 w 1178708"/>
                <a:gd name="connsiteY3" fmla="*/ 18662 h 1334278"/>
                <a:gd name="connsiteX4" fmla="*/ 933068 w 1178708"/>
                <a:gd name="connsiteY4" fmla="*/ 0 h 1334278"/>
                <a:gd name="connsiteX5" fmla="*/ 979721 w 1178708"/>
                <a:gd name="connsiteY5" fmla="*/ 9331 h 1334278"/>
                <a:gd name="connsiteX6" fmla="*/ 1017043 w 1178708"/>
                <a:gd name="connsiteY6" fmla="*/ 93306 h 1334278"/>
                <a:gd name="connsiteX7" fmla="*/ 1054366 w 1178708"/>
                <a:gd name="connsiteY7" fmla="*/ 139960 h 1334278"/>
                <a:gd name="connsiteX8" fmla="*/ 1091688 w 1178708"/>
                <a:gd name="connsiteY8" fmla="*/ 223935 h 1334278"/>
                <a:gd name="connsiteX9" fmla="*/ 1101019 w 1178708"/>
                <a:gd name="connsiteY9" fmla="*/ 373225 h 1334278"/>
                <a:gd name="connsiteX10" fmla="*/ 1119680 w 1178708"/>
                <a:gd name="connsiteY10" fmla="*/ 503853 h 1334278"/>
                <a:gd name="connsiteX11" fmla="*/ 1129010 w 1178708"/>
                <a:gd name="connsiteY11" fmla="*/ 774441 h 1334278"/>
                <a:gd name="connsiteX12" fmla="*/ 1147672 w 1178708"/>
                <a:gd name="connsiteY12" fmla="*/ 830425 h 1334278"/>
                <a:gd name="connsiteX13" fmla="*/ 1166333 w 1178708"/>
                <a:gd name="connsiteY13" fmla="*/ 951723 h 1334278"/>
                <a:gd name="connsiteX14" fmla="*/ 1166333 w 1178708"/>
                <a:gd name="connsiteY14" fmla="*/ 1184988 h 1334278"/>
                <a:gd name="connsiteX15" fmla="*/ 1110349 w 1178708"/>
                <a:gd name="connsiteY15" fmla="*/ 1222311 h 1334278"/>
                <a:gd name="connsiteX16" fmla="*/ 1045035 w 1178708"/>
                <a:gd name="connsiteY16" fmla="*/ 1250302 h 1334278"/>
                <a:gd name="connsiteX17" fmla="*/ 1026374 w 1178708"/>
                <a:gd name="connsiteY17" fmla="*/ 1268964 h 1334278"/>
                <a:gd name="connsiteX18" fmla="*/ 849092 w 1178708"/>
                <a:gd name="connsiteY18" fmla="*/ 1296955 h 1334278"/>
                <a:gd name="connsiteX19" fmla="*/ 765117 w 1178708"/>
                <a:gd name="connsiteY19" fmla="*/ 1315617 h 1334278"/>
                <a:gd name="connsiteX20" fmla="*/ 699802 w 1178708"/>
                <a:gd name="connsiteY20" fmla="*/ 1324947 h 1334278"/>
                <a:gd name="connsiteX21" fmla="*/ 643819 w 1178708"/>
                <a:gd name="connsiteY21" fmla="*/ 1334278 h 1334278"/>
                <a:gd name="connsiteX22" fmla="*/ 167957 w 1178708"/>
                <a:gd name="connsiteY22" fmla="*/ 1324947 h 1334278"/>
                <a:gd name="connsiteX23" fmla="*/ 102643 w 1178708"/>
                <a:gd name="connsiteY23" fmla="*/ 1306286 h 1334278"/>
                <a:gd name="connsiteX24" fmla="*/ 37329 w 1178708"/>
                <a:gd name="connsiteY24" fmla="*/ 1287625 h 1334278"/>
                <a:gd name="connsiteX25" fmla="*/ 6 w 1178708"/>
                <a:gd name="connsiteY25" fmla="*/ 1240972 h 1334278"/>
                <a:gd name="connsiteX26" fmla="*/ 9337 w 1178708"/>
                <a:gd name="connsiteY26" fmla="*/ 466531 h 1334278"/>
                <a:gd name="connsiteX27" fmla="*/ 37329 w 1178708"/>
                <a:gd name="connsiteY27" fmla="*/ 270588 h 1334278"/>
                <a:gd name="connsiteX28" fmla="*/ 55990 w 1178708"/>
                <a:gd name="connsiteY28" fmla="*/ 167951 h 1334278"/>
                <a:gd name="connsiteX29" fmla="*/ 74651 w 1178708"/>
                <a:gd name="connsiteY29" fmla="*/ 111968 h 1334278"/>
                <a:gd name="connsiteX30" fmla="*/ 93313 w 1178708"/>
                <a:gd name="connsiteY30" fmla="*/ 93306 h 1334278"/>
                <a:gd name="connsiteX31" fmla="*/ 111974 w 1178708"/>
                <a:gd name="connsiteY31" fmla="*/ 55984 h 1334278"/>
                <a:gd name="connsiteX32" fmla="*/ 149296 w 1178708"/>
                <a:gd name="connsiteY32" fmla="*/ 37323 h 1334278"/>
                <a:gd name="connsiteX33" fmla="*/ 214610 w 1178708"/>
                <a:gd name="connsiteY33" fmla="*/ 18662 h 133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78708" h="1334278">
                  <a:moveTo>
                    <a:pt x="214610" y="18662"/>
                  </a:moveTo>
                  <a:lnTo>
                    <a:pt x="214610" y="18662"/>
                  </a:lnTo>
                  <a:cubicBezTo>
                    <a:pt x="466072" y="74542"/>
                    <a:pt x="304545" y="45521"/>
                    <a:pt x="830431" y="27992"/>
                  </a:cubicBezTo>
                  <a:cubicBezTo>
                    <a:pt x="840261" y="27664"/>
                    <a:pt x="848934" y="21250"/>
                    <a:pt x="858423" y="18662"/>
                  </a:cubicBezTo>
                  <a:cubicBezTo>
                    <a:pt x="883167" y="11914"/>
                    <a:pt x="933068" y="0"/>
                    <a:pt x="933068" y="0"/>
                  </a:cubicBezTo>
                  <a:cubicBezTo>
                    <a:pt x="948619" y="3110"/>
                    <a:pt x="965952" y="1463"/>
                    <a:pt x="979721" y="9331"/>
                  </a:cubicBezTo>
                  <a:cubicBezTo>
                    <a:pt x="1000171" y="21017"/>
                    <a:pt x="1010836" y="83995"/>
                    <a:pt x="1017043" y="93306"/>
                  </a:cubicBezTo>
                  <a:cubicBezTo>
                    <a:pt x="1040584" y="128618"/>
                    <a:pt x="1027775" y="113369"/>
                    <a:pt x="1054366" y="139960"/>
                  </a:cubicBezTo>
                  <a:cubicBezTo>
                    <a:pt x="1076573" y="206582"/>
                    <a:pt x="1062116" y="179576"/>
                    <a:pt x="1091688" y="223935"/>
                  </a:cubicBezTo>
                  <a:cubicBezTo>
                    <a:pt x="1094798" y="273698"/>
                    <a:pt x="1097336" y="323501"/>
                    <a:pt x="1101019" y="373225"/>
                  </a:cubicBezTo>
                  <a:cubicBezTo>
                    <a:pt x="1108807" y="478359"/>
                    <a:pt x="1100181" y="445361"/>
                    <a:pt x="1119680" y="503853"/>
                  </a:cubicBezTo>
                  <a:cubicBezTo>
                    <a:pt x="1122790" y="594049"/>
                    <a:pt x="1121303" y="684521"/>
                    <a:pt x="1129010" y="774441"/>
                  </a:cubicBezTo>
                  <a:cubicBezTo>
                    <a:pt x="1130690" y="794040"/>
                    <a:pt x="1144047" y="811091"/>
                    <a:pt x="1147672" y="830425"/>
                  </a:cubicBezTo>
                  <a:cubicBezTo>
                    <a:pt x="1178600" y="995374"/>
                    <a:pt x="1140629" y="874614"/>
                    <a:pt x="1166333" y="951723"/>
                  </a:cubicBezTo>
                  <a:cubicBezTo>
                    <a:pt x="1174228" y="1022777"/>
                    <a:pt x="1189711" y="1118194"/>
                    <a:pt x="1166333" y="1184988"/>
                  </a:cubicBezTo>
                  <a:cubicBezTo>
                    <a:pt x="1158924" y="1206157"/>
                    <a:pt x="1129010" y="1209870"/>
                    <a:pt x="1110349" y="1222311"/>
                  </a:cubicBezTo>
                  <a:cubicBezTo>
                    <a:pt x="1071688" y="1248085"/>
                    <a:pt x="1093235" y="1238253"/>
                    <a:pt x="1045035" y="1250302"/>
                  </a:cubicBezTo>
                  <a:cubicBezTo>
                    <a:pt x="1038815" y="1256523"/>
                    <a:pt x="1034542" y="1265697"/>
                    <a:pt x="1026374" y="1268964"/>
                  </a:cubicBezTo>
                  <a:cubicBezTo>
                    <a:pt x="970801" y="1291194"/>
                    <a:pt x="907084" y="1291683"/>
                    <a:pt x="849092" y="1296955"/>
                  </a:cubicBezTo>
                  <a:cubicBezTo>
                    <a:pt x="815544" y="1305342"/>
                    <a:pt x="800650" y="1309695"/>
                    <a:pt x="765117" y="1315617"/>
                  </a:cubicBezTo>
                  <a:cubicBezTo>
                    <a:pt x="743424" y="1319233"/>
                    <a:pt x="721539" y="1321603"/>
                    <a:pt x="699802" y="1324947"/>
                  </a:cubicBezTo>
                  <a:cubicBezTo>
                    <a:pt x="681104" y="1327824"/>
                    <a:pt x="662480" y="1331168"/>
                    <a:pt x="643819" y="1334278"/>
                  </a:cubicBezTo>
                  <a:lnTo>
                    <a:pt x="167957" y="1324947"/>
                  </a:lnTo>
                  <a:cubicBezTo>
                    <a:pt x="151242" y="1324339"/>
                    <a:pt x="119677" y="1311153"/>
                    <a:pt x="102643" y="1306286"/>
                  </a:cubicBezTo>
                  <a:cubicBezTo>
                    <a:pt x="20605" y="1282845"/>
                    <a:pt x="104465" y="1310002"/>
                    <a:pt x="37329" y="1287625"/>
                  </a:cubicBezTo>
                  <a:cubicBezTo>
                    <a:pt x="15836" y="1273296"/>
                    <a:pt x="6" y="1271018"/>
                    <a:pt x="6" y="1240972"/>
                  </a:cubicBezTo>
                  <a:cubicBezTo>
                    <a:pt x="6" y="982806"/>
                    <a:pt x="-585" y="724506"/>
                    <a:pt x="9337" y="466531"/>
                  </a:cubicBezTo>
                  <a:cubicBezTo>
                    <a:pt x="11873" y="400602"/>
                    <a:pt x="27998" y="335902"/>
                    <a:pt x="37329" y="270588"/>
                  </a:cubicBezTo>
                  <a:cubicBezTo>
                    <a:pt x="43902" y="224580"/>
                    <a:pt x="43990" y="207950"/>
                    <a:pt x="55990" y="167951"/>
                  </a:cubicBezTo>
                  <a:cubicBezTo>
                    <a:pt x="61642" y="149110"/>
                    <a:pt x="60742" y="125877"/>
                    <a:pt x="74651" y="111968"/>
                  </a:cubicBezTo>
                  <a:cubicBezTo>
                    <a:pt x="80872" y="105747"/>
                    <a:pt x="88433" y="100626"/>
                    <a:pt x="93313" y="93306"/>
                  </a:cubicBezTo>
                  <a:cubicBezTo>
                    <a:pt x="101028" y="81733"/>
                    <a:pt x="102139" y="65819"/>
                    <a:pt x="111974" y="55984"/>
                  </a:cubicBezTo>
                  <a:cubicBezTo>
                    <a:pt x="121809" y="46149"/>
                    <a:pt x="136855" y="43543"/>
                    <a:pt x="149296" y="37323"/>
                  </a:cubicBezTo>
                  <a:lnTo>
                    <a:pt x="214610" y="18662"/>
                  </a:lnTo>
                  <a:close/>
                </a:path>
              </a:pathLst>
            </a:custGeom>
            <a:solidFill>
              <a:srgbClr val="F5F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15143" y="3447864"/>
            <a:ext cx="3661165" cy="2520280"/>
            <a:chOff x="1286357" y="3447864"/>
            <a:chExt cx="2745874" cy="25202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287" b="67802"/>
            <a:stretch/>
          </p:blipFill>
          <p:spPr>
            <a:xfrm>
              <a:off x="1286357" y="3447864"/>
              <a:ext cx="2745874" cy="2520280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2270883" y="3832954"/>
              <a:ext cx="867747" cy="1101157"/>
            </a:xfrm>
            <a:custGeom>
              <a:avLst/>
              <a:gdLst>
                <a:gd name="connsiteX0" fmla="*/ 18661 w 867747"/>
                <a:gd name="connsiteY0" fmla="*/ 466531 h 1101157"/>
                <a:gd name="connsiteX1" fmla="*/ 18661 w 867747"/>
                <a:gd name="connsiteY1" fmla="*/ 466531 h 1101157"/>
                <a:gd name="connsiteX2" fmla="*/ 46653 w 867747"/>
                <a:gd name="connsiteY2" fmla="*/ 363894 h 1101157"/>
                <a:gd name="connsiteX3" fmla="*/ 65314 w 867747"/>
                <a:gd name="connsiteY3" fmla="*/ 307911 h 1101157"/>
                <a:gd name="connsiteX4" fmla="*/ 102637 w 867747"/>
                <a:gd name="connsiteY4" fmla="*/ 186613 h 1101157"/>
                <a:gd name="connsiteX5" fmla="*/ 111968 w 867747"/>
                <a:gd name="connsiteY5" fmla="*/ 149290 h 1101157"/>
                <a:gd name="connsiteX6" fmla="*/ 158621 w 867747"/>
                <a:gd name="connsiteY6" fmla="*/ 83976 h 1101157"/>
                <a:gd name="connsiteX7" fmla="*/ 223935 w 867747"/>
                <a:gd name="connsiteY7" fmla="*/ 46653 h 1101157"/>
                <a:gd name="connsiteX8" fmla="*/ 270588 w 867747"/>
                <a:gd name="connsiteY8" fmla="*/ 27992 h 1101157"/>
                <a:gd name="connsiteX9" fmla="*/ 391886 w 867747"/>
                <a:gd name="connsiteY9" fmla="*/ 18662 h 1101157"/>
                <a:gd name="connsiteX10" fmla="*/ 438539 w 867747"/>
                <a:gd name="connsiteY10" fmla="*/ 9331 h 1101157"/>
                <a:gd name="connsiteX11" fmla="*/ 475861 w 867747"/>
                <a:gd name="connsiteY11" fmla="*/ 0 h 1101157"/>
                <a:gd name="connsiteX12" fmla="*/ 569168 w 867747"/>
                <a:gd name="connsiteY12" fmla="*/ 9331 h 1101157"/>
                <a:gd name="connsiteX13" fmla="*/ 653143 w 867747"/>
                <a:gd name="connsiteY13" fmla="*/ 46653 h 1101157"/>
                <a:gd name="connsiteX14" fmla="*/ 681135 w 867747"/>
                <a:gd name="connsiteY14" fmla="*/ 55984 h 1101157"/>
                <a:gd name="connsiteX15" fmla="*/ 709127 w 867747"/>
                <a:gd name="connsiteY15" fmla="*/ 74645 h 1101157"/>
                <a:gd name="connsiteX16" fmla="*/ 746449 w 867747"/>
                <a:gd name="connsiteY16" fmla="*/ 83976 h 1101157"/>
                <a:gd name="connsiteX17" fmla="*/ 774441 w 867747"/>
                <a:gd name="connsiteY17" fmla="*/ 93307 h 1101157"/>
                <a:gd name="connsiteX18" fmla="*/ 839755 w 867747"/>
                <a:gd name="connsiteY18" fmla="*/ 177282 h 1101157"/>
                <a:gd name="connsiteX19" fmla="*/ 867747 w 867747"/>
                <a:gd name="connsiteY19" fmla="*/ 233266 h 1101157"/>
                <a:gd name="connsiteX20" fmla="*/ 858416 w 867747"/>
                <a:gd name="connsiteY20" fmla="*/ 550507 h 1101157"/>
                <a:gd name="connsiteX21" fmla="*/ 830425 w 867747"/>
                <a:gd name="connsiteY21" fmla="*/ 634482 h 1101157"/>
                <a:gd name="connsiteX22" fmla="*/ 802433 w 867747"/>
                <a:gd name="connsiteY22" fmla="*/ 727788 h 1101157"/>
                <a:gd name="connsiteX23" fmla="*/ 793102 w 867747"/>
                <a:gd name="connsiteY23" fmla="*/ 755780 h 1101157"/>
                <a:gd name="connsiteX24" fmla="*/ 783772 w 867747"/>
                <a:gd name="connsiteY24" fmla="*/ 783772 h 1101157"/>
                <a:gd name="connsiteX25" fmla="*/ 746449 w 867747"/>
                <a:gd name="connsiteY25" fmla="*/ 830425 h 1101157"/>
                <a:gd name="connsiteX26" fmla="*/ 737119 w 867747"/>
                <a:gd name="connsiteY26" fmla="*/ 858417 h 1101157"/>
                <a:gd name="connsiteX27" fmla="*/ 718457 w 867747"/>
                <a:gd name="connsiteY27" fmla="*/ 877078 h 1101157"/>
                <a:gd name="connsiteX28" fmla="*/ 699796 w 867747"/>
                <a:gd name="connsiteY28" fmla="*/ 905070 h 1101157"/>
                <a:gd name="connsiteX29" fmla="*/ 671804 w 867747"/>
                <a:gd name="connsiteY29" fmla="*/ 942392 h 1101157"/>
                <a:gd name="connsiteX30" fmla="*/ 643812 w 867747"/>
                <a:gd name="connsiteY30" fmla="*/ 951723 h 1101157"/>
                <a:gd name="connsiteX31" fmla="*/ 606490 w 867747"/>
                <a:gd name="connsiteY31" fmla="*/ 989045 h 1101157"/>
                <a:gd name="connsiteX32" fmla="*/ 531845 w 867747"/>
                <a:gd name="connsiteY32" fmla="*/ 1017037 h 1101157"/>
                <a:gd name="connsiteX33" fmla="*/ 494523 w 867747"/>
                <a:gd name="connsiteY33" fmla="*/ 1045029 h 1101157"/>
                <a:gd name="connsiteX34" fmla="*/ 466531 w 867747"/>
                <a:gd name="connsiteY34" fmla="*/ 1063690 h 1101157"/>
                <a:gd name="connsiteX35" fmla="*/ 410547 w 867747"/>
                <a:gd name="connsiteY35" fmla="*/ 1082351 h 1101157"/>
                <a:gd name="connsiteX36" fmla="*/ 391886 w 867747"/>
                <a:gd name="connsiteY36" fmla="*/ 1101013 h 1101157"/>
                <a:gd name="connsiteX37" fmla="*/ 354563 w 867747"/>
                <a:gd name="connsiteY37" fmla="*/ 1045029 h 1101157"/>
                <a:gd name="connsiteX38" fmla="*/ 326572 w 867747"/>
                <a:gd name="connsiteY38" fmla="*/ 1017037 h 1101157"/>
                <a:gd name="connsiteX39" fmla="*/ 307910 w 867747"/>
                <a:gd name="connsiteY39" fmla="*/ 979715 h 1101157"/>
                <a:gd name="connsiteX40" fmla="*/ 261257 w 867747"/>
                <a:gd name="connsiteY40" fmla="*/ 942392 h 1101157"/>
                <a:gd name="connsiteX41" fmla="*/ 223935 w 867747"/>
                <a:gd name="connsiteY41" fmla="*/ 914400 h 1101157"/>
                <a:gd name="connsiteX42" fmla="*/ 177282 w 867747"/>
                <a:gd name="connsiteY42" fmla="*/ 867747 h 1101157"/>
                <a:gd name="connsiteX43" fmla="*/ 121298 w 867747"/>
                <a:gd name="connsiteY43" fmla="*/ 821094 h 1101157"/>
                <a:gd name="connsiteX44" fmla="*/ 83976 w 867747"/>
                <a:gd name="connsiteY44" fmla="*/ 793102 h 1101157"/>
                <a:gd name="connsiteX45" fmla="*/ 27992 w 867747"/>
                <a:gd name="connsiteY45" fmla="*/ 718458 h 1101157"/>
                <a:gd name="connsiteX46" fmla="*/ 0 w 867747"/>
                <a:gd name="connsiteY46" fmla="*/ 625151 h 1101157"/>
                <a:gd name="connsiteX47" fmla="*/ 9331 w 867747"/>
                <a:gd name="connsiteY47" fmla="*/ 335902 h 1101157"/>
                <a:gd name="connsiteX48" fmla="*/ 18661 w 867747"/>
                <a:gd name="connsiteY48" fmla="*/ 307911 h 1101157"/>
                <a:gd name="connsiteX49" fmla="*/ 46653 w 867747"/>
                <a:gd name="connsiteY49" fmla="*/ 335902 h 110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67747" h="1101157">
                  <a:moveTo>
                    <a:pt x="18661" y="466531"/>
                  </a:moveTo>
                  <a:lnTo>
                    <a:pt x="18661" y="466531"/>
                  </a:lnTo>
                  <a:cubicBezTo>
                    <a:pt x="27992" y="432319"/>
                    <a:pt x="36647" y="397915"/>
                    <a:pt x="46653" y="363894"/>
                  </a:cubicBezTo>
                  <a:cubicBezTo>
                    <a:pt x="52203" y="345023"/>
                    <a:pt x="60543" y="326994"/>
                    <a:pt x="65314" y="307911"/>
                  </a:cubicBezTo>
                  <a:cubicBezTo>
                    <a:pt x="109621" y="130689"/>
                    <a:pt x="60356" y="313455"/>
                    <a:pt x="102637" y="186613"/>
                  </a:cubicBezTo>
                  <a:cubicBezTo>
                    <a:pt x="106692" y="174447"/>
                    <a:pt x="106916" y="161077"/>
                    <a:pt x="111968" y="149290"/>
                  </a:cubicBezTo>
                  <a:cubicBezTo>
                    <a:pt x="115942" y="140017"/>
                    <a:pt x="156229" y="86368"/>
                    <a:pt x="158621" y="83976"/>
                  </a:cubicBezTo>
                  <a:cubicBezTo>
                    <a:pt x="170629" y="71968"/>
                    <a:pt x="210763" y="52507"/>
                    <a:pt x="223935" y="46653"/>
                  </a:cubicBezTo>
                  <a:cubicBezTo>
                    <a:pt x="239240" y="39851"/>
                    <a:pt x="254067" y="30745"/>
                    <a:pt x="270588" y="27992"/>
                  </a:cubicBezTo>
                  <a:cubicBezTo>
                    <a:pt x="310588" y="21325"/>
                    <a:pt x="351453" y="21772"/>
                    <a:pt x="391886" y="18662"/>
                  </a:cubicBezTo>
                  <a:cubicBezTo>
                    <a:pt x="407437" y="15552"/>
                    <a:pt x="423058" y="12771"/>
                    <a:pt x="438539" y="9331"/>
                  </a:cubicBezTo>
                  <a:cubicBezTo>
                    <a:pt x="451057" y="6549"/>
                    <a:pt x="463037" y="0"/>
                    <a:pt x="475861" y="0"/>
                  </a:cubicBezTo>
                  <a:cubicBezTo>
                    <a:pt x="507118" y="0"/>
                    <a:pt x="538066" y="6221"/>
                    <a:pt x="569168" y="9331"/>
                  </a:cubicBezTo>
                  <a:cubicBezTo>
                    <a:pt x="613527" y="38904"/>
                    <a:pt x="586520" y="24445"/>
                    <a:pt x="653143" y="46653"/>
                  </a:cubicBezTo>
                  <a:cubicBezTo>
                    <a:pt x="662474" y="49763"/>
                    <a:pt x="672951" y="50528"/>
                    <a:pt x="681135" y="55984"/>
                  </a:cubicBezTo>
                  <a:cubicBezTo>
                    <a:pt x="690466" y="62204"/>
                    <a:pt x="698820" y="70228"/>
                    <a:pt x="709127" y="74645"/>
                  </a:cubicBezTo>
                  <a:cubicBezTo>
                    <a:pt x="720914" y="79697"/>
                    <a:pt x="734119" y="80453"/>
                    <a:pt x="746449" y="83976"/>
                  </a:cubicBezTo>
                  <a:cubicBezTo>
                    <a:pt x="755906" y="86678"/>
                    <a:pt x="765110" y="90197"/>
                    <a:pt x="774441" y="93307"/>
                  </a:cubicBezTo>
                  <a:cubicBezTo>
                    <a:pt x="818292" y="137157"/>
                    <a:pt x="795114" y="110319"/>
                    <a:pt x="839755" y="177282"/>
                  </a:cubicBezTo>
                  <a:cubicBezTo>
                    <a:pt x="863872" y="213458"/>
                    <a:pt x="854870" y="194635"/>
                    <a:pt x="867747" y="233266"/>
                  </a:cubicBezTo>
                  <a:cubicBezTo>
                    <a:pt x="864637" y="339013"/>
                    <a:pt x="866328" y="445011"/>
                    <a:pt x="858416" y="550507"/>
                  </a:cubicBezTo>
                  <a:cubicBezTo>
                    <a:pt x="857417" y="563821"/>
                    <a:pt x="835588" y="613829"/>
                    <a:pt x="830425" y="634482"/>
                  </a:cubicBezTo>
                  <a:cubicBezTo>
                    <a:pt x="816324" y="690884"/>
                    <a:pt x="825148" y="659643"/>
                    <a:pt x="802433" y="727788"/>
                  </a:cubicBezTo>
                  <a:lnTo>
                    <a:pt x="793102" y="755780"/>
                  </a:lnTo>
                  <a:cubicBezTo>
                    <a:pt x="789992" y="765111"/>
                    <a:pt x="790727" y="776818"/>
                    <a:pt x="783772" y="783772"/>
                  </a:cubicBezTo>
                  <a:cubicBezTo>
                    <a:pt x="757180" y="810362"/>
                    <a:pt x="769990" y="795113"/>
                    <a:pt x="746449" y="830425"/>
                  </a:cubicBezTo>
                  <a:cubicBezTo>
                    <a:pt x="743339" y="839756"/>
                    <a:pt x="742179" y="849983"/>
                    <a:pt x="737119" y="858417"/>
                  </a:cubicBezTo>
                  <a:cubicBezTo>
                    <a:pt x="732593" y="865960"/>
                    <a:pt x="723953" y="870209"/>
                    <a:pt x="718457" y="877078"/>
                  </a:cubicBezTo>
                  <a:cubicBezTo>
                    <a:pt x="711452" y="885835"/>
                    <a:pt x="706314" y="895945"/>
                    <a:pt x="699796" y="905070"/>
                  </a:cubicBezTo>
                  <a:cubicBezTo>
                    <a:pt x="690757" y="917724"/>
                    <a:pt x="683751" y="932437"/>
                    <a:pt x="671804" y="942392"/>
                  </a:cubicBezTo>
                  <a:cubicBezTo>
                    <a:pt x="664248" y="948688"/>
                    <a:pt x="653143" y="948613"/>
                    <a:pt x="643812" y="951723"/>
                  </a:cubicBezTo>
                  <a:cubicBezTo>
                    <a:pt x="631371" y="964164"/>
                    <a:pt x="621687" y="980180"/>
                    <a:pt x="606490" y="989045"/>
                  </a:cubicBezTo>
                  <a:cubicBezTo>
                    <a:pt x="583536" y="1002435"/>
                    <a:pt x="555613" y="1005153"/>
                    <a:pt x="531845" y="1017037"/>
                  </a:cubicBezTo>
                  <a:cubicBezTo>
                    <a:pt x="517936" y="1023992"/>
                    <a:pt x="507177" y="1035990"/>
                    <a:pt x="494523" y="1045029"/>
                  </a:cubicBezTo>
                  <a:cubicBezTo>
                    <a:pt x="485398" y="1051547"/>
                    <a:pt x="476779" y="1059136"/>
                    <a:pt x="466531" y="1063690"/>
                  </a:cubicBezTo>
                  <a:cubicBezTo>
                    <a:pt x="448556" y="1071679"/>
                    <a:pt x="410547" y="1082351"/>
                    <a:pt x="410547" y="1082351"/>
                  </a:cubicBezTo>
                  <a:cubicBezTo>
                    <a:pt x="404327" y="1088572"/>
                    <a:pt x="400512" y="1102738"/>
                    <a:pt x="391886" y="1101013"/>
                  </a:cubicBezTo>
                  <a:cubicBezTo>
                    <a:pt x="357543" y="1094145"/>
                    <a:pt x="367617" y="1064611"/>
                    <a:pt x="354563" y="1045029"/>
                  </a:cubicBezTo>
                  <a:cubicBezTo>
                    <a:pt x="347244" y="1034050"/>
                    <a:pt x="334242" y="1027774"/>
                    <a:pt x="326572" y="1017037"/>
                  </a:cubicBezTo>
                  <a:cubicBezTo>
                    <a:pt x="318487" y="1005719"/>
                    <a:pt x="315626" y="991288"/>
                    <a:pt x="307910" y="979715"/>
                  </a:cubicBezTo>
                  <a:cubicBezTo>
                    <a:pt x="296559" y="962689"/>
                    <a:pt x="277142" y="953738"/>
                    <a:pt x="261257" y="942392"/>
                  </a:cubicBezTo>
                  <a:cubicBezTo>
                    <a:pt x="248603" y="933353"/>
                    <a:pt x="235558" y="924732"/>
                    <a:pt x="223935" y="914400"/>
                  </a:cubicBezTo>
                  <a:cubicBezTo>
                    <a:pt x="207498" y="899789"/>
                    <a:pt x="195581" y="879946"/>
                    <a:pt x="177282" y="867747"/>
                  </a:cubicBezTo>
                  <a:cubicBezTo>
                    <a:pt x="115419" y="826506"/>
                    <a:pt x="184156" y="874973"/>
                    <a:pt x="121298" y="821094"/>
                  </a:cubicBezTo>
                  <a:cubicBezTo>
                    <a:pt x="109491" y="810974"/>
                    <a:pt x="95923" y="803057"/>
                    <a:pt x="83976" y="793102"/>
                  </a:cubicBezTo>
                  <a:cubicBezTo>
                    <a:pt x="63570" y="776097"/>
                    <a:pt x="34209" y="737109"/>
                    <a:pt x="27992" y="718458"/>
                  </a:cubicBezTo>
                  <a:cubicBezTo>
                    <a:pt x="5276" y="650308"/>
                    <a:pt x="14102" y="681557"/>
                    <a:pt x="0" y="625151"/>
                  </a:cubicBezTo>
                  <a:cubicBezTo>
                    <a:pt x="3110" y="528735"/>
                    <a:pt x="3666" y="432202"/>
                    <a:pt x="9331" y="335902"/>
                  </a:cubicBezTo>
                  <a:cubicBezTo>
                    <a:pt x="9909" y="326084"/>
                    <a:pt x="9331" y="311021"/>
                    <a:pt x="18661" y="307911"/>
                  </a:cubicBezTo>
                  <a:cubicBezTo>
                    <a:pt x="18662" y="307911"/>
                    <a:pt x="41987" y="331236"/>
                    <a:pt x="46653" y="335902"/>
                  </a:cubicBezTo>
                </a:path>
              </a:pathLst>
            </a:custGeom>
            <a:solidFill>
              <a:srgbClr val="636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22738" y="3832954"/>
            <a:ext cx="1972809" cy="1944216"/>
            <a:chOff x="145051" y="404664"/>
            <a:chExt cx="2804908" cy="36856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57"/>
            <a:stretch/>
          </p:blipFill>
          <p:spPr>
            <a:xfrm>
              <a:off x="145051" y="404664"/>
              <a:ext cx="2804908" cy="3685672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863429" y="836712"/>
              <a:ext cx="1368152" cy="1440160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0" b="40550"/>
          <a:stretch/>
        </p:blipFill>
        <p:spPr>
          <a:xfrm>
            <a:off x="239350" y="5085184"/>
            <a:ext cx="11474309" cy="1772816"/>
          </a:xfrm>
          <a:prstGeom prst="rect">
            <a:avLst/>
          </a:prstGeom>
        </p:spPr>
      </p:pic>
      <p:pic>
        <p:nvPicPr>
          <p:cNvPr id="3" name="VIDEO-2020-04-12-23-17-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32505" b="36010"/>
          <a:stretch/>
        </p:blipFill>
        <p:spPr>
          <a:xfrm>
            <a:off x="3797539" y="247650"/>
            <a:ext cx="4794011" cy="28693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TextBox 3"/>
          <p:cNvSpPr txBox="1"/>
          <p:nvPr/>
        </p:nvSpPr>
        <p:spPr>
          <a:xfrm>
            <a:off x="1967399" y="141684"/>
            <a:ext cx="23225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خَلِّك 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rgbClr val="E0400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في</a:t>
            </a:r>
          </a:p>
          <a:p>
            <a:pPr algn="ctr" rtl="1"/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الْبيت</a:t>
            </a:r>
          </a:p>
        </p:txBody>
      </p:sp>
    </p:spTree>
    <p:extLst>
      <p:ext uri="{BB962C8B-B14F-4D97-AF65-F5344CB8AC3E}">
        <p14:creationId xmlns:p14="http://schemas.microsoft.com/office/powerpoint/2010/main" val="26272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كلمة حمد و شكر">
            <a:hlinkClick r:id="" action="ppaction://media"/>
            <a:extLst>
              <a:ext uri="{FF2B5EF4-FFF2-40B4-BE49-F238E27FC236}">
                <a16:creationId xmlns:a16="http://schemas.microsoft.com/office/drawing/2014/main" id="{AB34B2CA-97AB-4A97-89A5-1AB15DE32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776A3F2B-78EC-4B8F-8303-D0289E700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flipH="1">
            <a:off x="9410992" y="0"/>
            <a:ext cx="2773906" cy="23608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rot="5400000" flipH="1">
            <a:off x="9624618" y="4313628"/>
            <a:ext cx="2773906" cy="2360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73" y="164565"/>
            <a:ext cx="3590925" cy="1997362"/>
          </a:xfrm>
          <a:prstGeom prst="rect">
            <a:avLst/>
          </a:prstGeom>
        </p:spPr>
      </p:pic>
      <p:sp>
        <p:nvSpPr>
          <p:cNvPr id="9" name="AutoShape 2" descr="نتيجة بحث الصور عن uae flag gif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68" y="1045460"/>
            <a:ext cx="7997705" cy="5812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34699" r="56961" b="37349"/>
          <a:stretch/>
        </p:blipFill>
        <p:spPr>
          <a:xfrm>
            <a:off x="8805482" y="1101867"/>
            <a:ext cx="2538905" cy="3005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64899" r="31419" b="5221"/>
          <a:stretch/>
        </p:blipFill>
        <p:spPr>
          <a:xfrm>
            <a:off x="6291110" y="1783798"/>
            <a:ext cx="5440514" cy="3212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22155" r="71120" b="3976"/>
          <a:stretch/>
        </p:blipFill>
        <p:spPr>
          <a:xfrm>
            <a:off x="5848120" y="-362179"/>
            <a:ext cx="495759" cy="6585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4" b="68514"/>
          <a:stretch/>
        </p:blipFill>
        <p:spPr>
          <a:xfrm>
            <a:off x="1891641" y="836688"/>
            <a:ext cx="5986004" cy="3385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4" t="34700" r="19049" b="36224"/>
          <a:stretch/>
        </p:blipFill>
        <p:spPr>
          <a:xfrm>
            <a:off x="2819478" y="2096387"/>
            <a:ext cx="2590722" cy="312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68528" b="68996"/>
          <a:stretch/>
        </p:blipFill>
        <p:spPr>
          <a:xfrm>
            <a:off x="1514915" y="1808267"/>
            <a:ext cx="1433532" cy="33333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>
            <a:off x="-20952" y="-7995"/>
            <a:ext cx="2773906" cy="23608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rot="16200000">
            <a:off x="-206524" y="4290618"/>
            <a:ext cx="2773906" cy="2360858"/>
          </a:xfrm>
          <a:prstGeom prst="rect">
            <a:avLst/>
          </a:prstGeom>
        </p:spPr>
      </p:pic>
      <p:pic>
        <p:nvPicPr>
          <p:cNvPr id="2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5E9C9DA4-E0FC-4D60-91C1-AB8CEE35E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86455" y="957026"/>
            <a:ext cx="619109" cy="34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78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98DAF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4"/>
          <a:stretch/>
        </p:blipFill>
        <p:spPr>
          <a:xfrm>
            <a:off x="-4" y="-13063"/>
            <a:ext cx="12192003" cy="690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36">
            <a:off x="4823641" y="-313583"/>
            <a:ext cx="7353497" cy="73534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6" y="1800605"/>
            <a:ext cx="5512386" cy="5203836"/>
            <a:chOff x="1872446" y="527088"/>
            <a:chExt cx="1571992" cy="14840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8" t="79552"/>
            <a:stretch/>
          </p:blipFill>
          <p:spPr>
            <a:xfrm rot="20299772" flipH="1">
              <a:off x="1872446" y="883346"/>
              <a:ext cx="1558636" cy="11277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362" y="527088"/>
              <a:ext cx="1200760" cy="120076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81523" y="713601"/>
              <a:ext cx="862915" cy="1014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18993" y="1003286"/>
              <a:ext cx="786427" cy="744297"/>
            </a:xfrm>
            <a:prstGeom prst="rect">
              <a:avLst/>
            </a:prstGeom>
          </p:spPr>
        </p:pic>
      </p:grpSp>
      <p:sp>
        <p:nvSpPr>
          <p:cNvPr id="16" name="TextBox 3"/>
          <p:cNvSpPr txBox="1"/>
          <p:nvPr/>
        </p:nvSpPr>
        <p:spPr>
          <a:xfrm rot="21245487">
            <a:off x="5427797" y="781303"/>
            <a:ext cx="5037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54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ثانيا:</a:t>
            </a:r>
            <a:endParaRPr lang="en-US" sz="5400" b="1" dirty="0">
              <a:ln>
                <a:solidFill>
                  <a:srgbClr val="C00E00"/>
                </a:solidFill>
              </a:ln>
              <a:solidFill>
                <a:srgbClr val="FFA9A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r" rtl="1"/>
            <a:r>
              <a:rPr lang="ar-AE" sz="5400" b="1" dirty="0">
                <a:ln>
                  <a:solidFill>
                    <a:srgbClr val="3C947D"/>
                  </a:solidFill>
                </a:ln>
                <a:solidFill>
                  <a:srgbClr val="A0D9CA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القواعد والقوانين</a:t>
            </a:r>
            <a:endParaRPr lang="en-US" sz="5400" b="1" dirty="0">
              <a:ln>
                <a:solidFill>
                  <a:srgbClr val="3C947D"/>
                </a:solidFill>
              </a:ln>
              <a:solidFill>
                <a:srgbClr val="A0D9CA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" name="مستطيل 2">
            <a:extLst>
              <a:ext uri="{FF2B5EF4-FFF2-40B4-BE49-F238E27FC236}">
                <a16:creationId xmlns:a16="http://schemas.microsoft.com/office/drawing/2014/main" id="{4B280954-5AB3-498E-AF0F-F1A25AE3F31B}"/>
              </a:ext>
            </a:extLst>
          </p:cNvPr>
          <p:cNvSpPr/>
          <p:nvPr/>
        </p:nvSpPr>
        <p:spPr>
          <a:xfrm rot="21181578">
            <a:off x="6261552" y="2472915"/>
            <a:ext cx="3502577" cy="830997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280336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98DAF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4"/>
          <a:stretch/>
        </p:blipFill>
        <p:spPr>
          <a:xfrm>
            <a:off x="-4" y="-13063"/>
            <a:ext cx="12192003" cy="690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A4257FE-2C10-4D15-A72D-A8F9F95EA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4C7E7"/>
              </a:clrFrom>
              <a:clrTo>
                <a:srgbClr val="B4C7E7">
                  <a:alpha val="0"/>
                </a:srgbClr>
              </a:clrTo>
            </a:clrChange>
          </a:blip>
          <a:srcRect l="32292" t="47931" r="37185" b="5380"/>
          <a:stretch/>
        </p:blipFill>
        <p:spPr>
          <a:xfrm>
            <a:off x="693760" y="2517423"/>
            <a:ext cx="4719171" cy="4289453"/>
          </a:xfrm>
          <a:prstGeom prst="rect">
            <a:avLst/>
          </a:prstGeom>
        </p:spPr>
      </p:pic>
      <p:grpSp>
        <p:nvGrpSpPr>
          <p:cNvPr id="21" name="مجموعة 20"/>
          <p:cNvGrpSpPr/>
          <p:nvPr/>
        </p:nvGrpSpPr>
        <p:grpSpPr>
          <a:xfrm>
            <a:off x="5818875" y="60361"/>
            <a:ext cx="5609184" cy="6576928"/>
            <a:chOff x="6260304" y="188477"/>
            <a:chExt cx="5230812" cy="7006181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132E438E-F5C7-47C9-8860-749A7610E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88" t="16428" r="13558" b="5175"/>
            <a:stretch/>
          </p:blipFill>
          <p:spPr>
            <a:xfrm>
              <a:off x="6260304" y="188477"/>
              <a:ext cx="5230812" cy="3415939"/>
            </a:xfrm>
            <a:prstGeom prst="rect">
              <a:avLst/>
            </a:prstGeom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304" y="3738776"/>
              <a:ext cx="5230812" cy="345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2A4257FE-2C10-4D15-A72D-A8F9F95EA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4C7E7"/>
              </a:clrFrom>
              <a:clrTo>
                <a:srgbClr val="B4C7E7">
                  <a:alpha val="0"/>
                </a:srgbClr>
              </a:clrTo>
            </a:clrChange>
          </a:blip>
          <a:srcRect l="13886" t="19956" r="19941" b="54646"/>
          <a:stretch/>
        </p:blipFill>
        <p:spPr>
          <a:xfrm>
            <a:off x="945931" y="204952"/>
            <a:ext cx="4619297" cy="20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7"/>
          <a:stretch/>
        </p:blipFill>
        <p:spPr>
          <a:xfrm>
            <a:off x="0" y="0"/>
            <a:ext cx="12192000" cy="4545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1"/>
          <a:stretch/>
        </p:blipFill>
        <p:spPr>
          <a:xfrm>
            <a:off x="0" y="898902"/>
            <a:ext cx="12192000" cy="5959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8" t="79552"/>
          <a:stretch/>
        </p:blipFill>
        <p:spPr>
          <a:xfrm rot="20299772" flipH="1">
            <a:off x="4880218" y="1695081"/>
            <a:ext cx="7092328" cy="51316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467396"/>
            <a:ext cx="6588763" cy="4921599"/>
            <a:chOff x="0" y="1467396"/>
            <a:chExt cx="6588763" cy="49215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67396"/>
              <a:ext cx="4476267" cy="49215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75523" y="3068665"/>
              <a:ext cx="3313240" cy="3135746"/>
            </a:xfrm>
            <a:prstGeom prst="rect">
              <a:avLst/>
            </a:prstGeom>
          </p:spPr>
        </p:pic>
      </p:grpSp>
      <p:pic>
        <p:nvPicPr>
          <p:cNvPr id="12" name="Lake Water 30 seconds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9803" y="857796"/>
            <a:ext cx="609600" cy="60960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5" y="-29819"/>
            <a:ext cx="4490748" cy="4989578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2856" y="1742420"/>
            <a:ext cx="51550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55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هيا نتعلم</a:t>
            </a:r>
          </a:p>
          <a:p>
            <a:pPr algn="ctr" rtl="1"/>
            <a:r>
              <a:rPr lang="ar-AE" sz="55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يا صغار</a:t>
            </a:r>
            <a:endParaRPr lang="en-US" sz="5500" b="1" dirty="0">
              <a:ln>
                <a:solidFill>
                  <a:srgbClr val="C00E00"/>
                </a:solidFill>
              </a:ln>
              <a:solidFill>
                <a:srgbClr val="FFA9A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5" name="مستطيل 2">
            <a:extLst>
              <a:ext uri="{FF2B5EF4-FFF2-40B4-BE49-F238E27FC236}">
                <a16:creationId xmlns:a16="http://schemas.microsoft.com/office/drawing/2014/main" id="{45C91AD1-B872-4A5E-921B-4C243B54DD61}"/>
              </a:ext>
            </a:extLst>
          </p:cNvPr>
          <p:cNvSpPr/>
          <p:nvPr/>
        </p:nvSpPr>
        <p:spPr>
          <a:xfrm>
            <a:off x="-8473" y="14265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11995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4.07407E-6 L 7.29167E-6 -4.07407E-6 C 0.0017 -0.00625 0.00248 -0.0132 0.00508 -0.01829 C 0.00808 -0.02407 0.01264 -0.02732 0.01641 -0.03171 C 0.03308 -0.05139 0.01928 -0.03588 0.05079 -0.06574 C 0.05456 -0.06921 0.05834 -0.07338 0.06224 -0.07685 L 0.10547 -0.11759 C 0.13034 -0.14097 0.13034 -0.13519 0.17409 -0.15833 C 0.1918 -0.16759 0.20938 -0.17824 0.22748 -0.18542 C 0.23126 -0.18681 0.23516 -0.1882 0.23894 -0.18982 C 0.24909 -0.19491 0.25899 -0.20255 0.26941 -0.20579 C 0.27904 -0.20857 0.28881 -0.20718 0.29857 -0.20787 C 0.31472 -0.20579 0.33099 -0.20671 0.34688 -0.20116 C 0.35144 -0.19977 0.3543 -0.19167 0.35834 -0.18773 C 0.3612 -0.18495 0.3642 -0.18264 0.36719 -0.18079 C 0.3836 -0.1713 0.36485 -0.18495 0.37865 -0.17639 C 0.38425 -0.17292 0.38972 -0.16898 0.39519 -0.16505 C 0.40964 -0.15486 0.39922 -0.16111 0.40795 -0.15602 C 0.40925 -0.1537 0.41029 -0.15093 0.41172 -0.14931 C 0.41537 -0.14491 0.41941 -0.1419 0.42318 -0.13796 C 0.42448 -0.13657 0.42566 -0.13495 0.42696 -0.13333 C 0.4349 -0.11227 0.43139 -0.11875 0.43594 -0.11088 L 0.43594 -0.11088 " pathEditMode="relative" ptsTypes="AAAAAAAAAAAAAAAAAA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950" y="-31705"/>
            <a:ext cx="12192000" cy="6858000"/>
          </a:xfrm>
          <a:prstGeom prst="rect">
            <a:avLst/>
          </a:prstGeom>
          <a:pattFill prst="solidDmnd">
            <a:fgClr>
              <a:srgbClr val="F6D77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3163" y="-2465202"/>
            <a:ext cx="7585362" cy="11892313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Download-Island-PNG-H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25" y="421149"/>
            <a:ext cx="1569052" cy="13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https://www.pngkit.com/png/detail/73-734537_dora-boots-png-dora-and-boots-character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315529" y="1634776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612066" y="1658275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38530" y="1681655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endCxn id="20" idx="2"/>
          </p:cNvCxnSpPr>
          <p:nvPr/>
        </p:nvCxnSpPr>
        <p:spPr>
          <a:xfrm>
            <a:off x="3332024" y="1745088"/>
            <a:ext cx="983505" cy="1655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0" idx="6"/>
            <a:endCxn id="22" idx="2"/>
          </p:cNvCxnSpPr>
          <p:nvPr/>
        </p:nvCxnSpPr>
        <p:spPr>
          <a:xfrm>
            <a:off x="4558488" y="1761643"/>
            <a:ext cx="1053578" cy="23499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2" idx="6"/>
            <a:endCxn id="23" idx="2"/>
          </p:cNvCxnSpPr>
          <p:nvPr/>
        </p:nvCxnSpPr>
        <p:spPr>
          <a:xfrm>
            <a:off x="5855025" y="1785142"/>
            <a:ext cx="983505" cy="2338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3" idx="6"/>
          </p:cNvCxnSpPr>
          <p:nvPr/>
        </p:nvCxnSpPr>
        <p:spPr>
          <a:xfrm flipV="1">
            <a:off x="7081489" y="1681655"/>
            <a:ext cx="1099105" cy="126867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815">
            <a:off x="1530573" y="340418"/>
            <a:ext cx="1366845" cy="1317999"/>
          </a:xfrm>
          <a:prstGeom prst="rect">
            <a:avLst/>
          </a:prstGeom>
        </p:spPr>
      </p:pic>
      <p:grpSp>
        <p:nvGrpSpPr>
          <p:cNvPr id="1030" name="Group 1029"/>
          <p:cNvGrpSpPr/>
          <p:nvPr/>
        </p:nvGrpSpPr>
        <p:grpSpPr>
          <a:xfrm>
            <a:off x="8066281" y="475329"/>
            <a:ext cx="1569052" cy="1391758"/>
            <a:chOff x="7793253" y="520251"/>
            <a:chExt cx="1569052" cy="1391758"/>
          </a:xfrm>
        </p:grpSpPr>
        <p:pic>
          <p:nvPicPr>
            <p:cNvPr id="10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3253" y="520251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7944259" y="869408"/>
              <a:ext cx="886274" cy="91723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817333" y="949168"/>
              <a:ext cx="1194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محادثة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028" name="Group 1027"/>
          <p:cNvGrpSpPr/>
          <p:nvPr/>
        </p:nvGrpSpPr>
        <p:grpSpPr>
          <a:xfrm>
            <a:off x="8027297" y="2426481"/>
            <a:ext cx="1771268" cy="1524260"/>
            <a:chOff x="8157603" y="2600619"/>
            <a:chExt cx="1771268" cy="1524260"/>
          </a:xfrm>
        </p:grpSpPr>
        <p:pic>
          <p:nvPicPr>
            <p:cNvPr id="9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9819" y="2733121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8171032" y="2600619"/>
              <a:ext cx="1246595" cy="131202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157603" y="2638222"/>
              <a:ext cx="14148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4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النص المعلوماتي</a:t>
              </a:r>
              <a:endParaRPr lang="en-US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036" name="Group 1035"/>
          <p:cNvGrpSpPr/>
          <p:nvPr/>
        </p:nvGrpSpPr>
        <p:grpSpPr>
          <a:xfrm>
            <a:off x="2463904" y="2587352"/>
            <a:ext cx="1569052" cy="1391758"/>
            <a:chOff x="5269478" y="2803723"/>
            <a:chExt cx="1569052" cy="1391758"/>
          </a:xfrm>
        </p:grpSpPr>
        <p:pic>
          <p:nvPicPr>
            <p:cNvPr id="11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478" y="2803723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5402581" y="3101510"/>
              <a:ext cx="886274" cy="91723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10743" y="3149738"/>
              <a:ext cx="1138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الشدة</a:t>
              </a:r>
              <a:endPara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039" name="Group 1038"/>
          <p:cNvGrpSpPr/>
          <p:nvPr/>
        </p:nvGrpSpPr>
        <p:grpSpPr>
          <a:xfrm>
            <a:off x="2529048" y="4612566"/>
            <a:ext cx="2029440" cy="1423725"/>
            <a:chOff x="1718749" y="2668173"/>
            <a:chExt cx="2029440" cy="1423725"/>
          </a:xfrm>
        </p:grpSpPr>
        <p:pic>
          <p:nvPicPr>
            <p:cNvPr id="12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137" y="2700140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2056957" y="2668173"/>
              <a:ext cx="1191539" cy="122186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718749" y="2858559"/>
              <a:ext cx="1678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بنية اللغة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038" name="Group 1037"/>
          <p:cNvGrpSpPr/>
          <p:nvPr/>
        </p:nvGrpSpPr>
        <p:grpSpPr>
          <a:xfrm>
            <a:off x="9052322" y="4598601"/>
            <a:ext cx="1716778" cy="1391758"/>
            <a:chOff x="6547856" y="4642638"/>
            <a:chExt cx="1716778" cy="1391758"/>
          </a:xfrm>
        </p:grpSpPr>
        <p:pic>
          <p:nvPicPr>
            <p:cNvPr id="14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582" y="4642638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6643610" y="4646048"/>
              <a:ext cx="1127636" cy="116702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547856" y="4764261"/>
              <a:ext cx="1434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الاستماع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037" name="Group 1036"/>
          <p:cNvGrpSpPr/>
          <p:nvPr/>
        </p:nvGrpSpPr>
        <p:grpSpPr>
          <a:xfrm>
            <a:off x="5996919" y="4749958"/>
            <a:ext cx="1701692" cy="1391758"/>
            <a:chOff x="3259304" y="4606688"/>
            <a:chExt cx="1701692" cy="1391758"/>
          </a:xfrm>
        </p:grpSpPr>
        <p:pic>
          <p:nvPicPr>
            <p:cNvPr id="13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944" y="4606688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3327476" y="4710080"/>
              <a:ext cx="1098014" cy="1136366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259304" y="4841848"/>
              <a:ext cx="1334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الكتابة</a:t>
              </a:r>
              <a:endPara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52" name="Oval 51"/>
          <p:cNvSpPr/>
          <p:nvPr/>
        </p:nvSpPr>
        <p:spPr>
          <a:xfrm>
            <a:off x="10254416" y="2432116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674034" y="3805364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970571" y="3828863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197035" y="3852243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endCxn id="62" idx="2"/>
          </p:cNvCxnSpPr>
          <p:nvPr/>
        </p:nvCxnSpPr>
        <p:spPr>
          <a:xfrm>
            <a:off x="3909325" y="3910808"/>
            <a:ext cx="764709" cy="21423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2" idx="6"/>
            <a:endCxn id="63" idx="2"/>
          </p:cNvCxnSpPr>
          <p:nvPr/>
        </p:nvCxnSpPr>
        <p:spPr>
          <a:xfrm>
            <a:off x="4916993" y="3932231"/>
            <a:ext cx="1053578" cy="23499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3" idx="6"/>
            <a:endCxn id="64" idx="2"/>
          </p:cNvCxnSpPr>
          <p:nvPr/>
        </p:nvCxnSpPr>
        <p:spPr>
          <a:xfrm>
            <a:off x="6213530" y="3955730"/>
            <a:ext cx="983505" cy="2338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4" idx="6"/>
          </p:cNvCxnSpPr>
          <p:nvPr/>
        </p:nvCxnSpPr>
        <p:spPr>
          <a:xfrm flipV="1">
            <a:off x="7439994" y="3910808"/>
            <a:ext cx="781521" cy="6830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1942561" y="4496224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379040" y="5340412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993475" y="5917307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/>
          <p:cNvCxnSpPr>
            <a:endCxn id="75" idx="2"/>
          </p:cNvCxnSpPr>
          <p:nvPr/>
        </p:nvCxnSpPr>
        <p:spPr>
          <a:xfrm>
            <a:off x="3939897" y="6020675"/>
            <a:ext cx="1053578" cy="23499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75" idx="6"/>
          </p:cNvCxnSpPr>
          <p:nvPr/>
        </p:nvCxnSpPr>
        <p:spPr>
          <a:xfrm>
            <a:off x="5236434" y="6044174"/>
            <a:ext cx="914764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8141817" y="5867595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>
            <a:endCxn id="78" idx="2"/>
          </p:cNvCxnSpPr>
          <p:nvPr/>
        </p:nvCxnSpPr>
        <p:spPr>
          <a:xfrm>
            <a:off x="7473405" y="5994462"/>
            <a:ext cx="668412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78" idx="6"/>
          </p:cNvCxnSpPr>
          <p:nvPr/>
        </p:nvCxnSpPr>
        <p:spPr>
          <a:xfrm flipV="1">
            <a:off x="8384776" y="5917307"/>
            <a:ext cx="874951" cy="7715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Freeform 1047"/>
          <p:cNvSpPr/>
          <p:nvPr/>
        </p:nvSpPr>
        <p:spPr>
          <a:xfrm>
            <a:off x="2054180" y="3947375"/>
            <a:ext cx="405685" cy="637504"/>
          </a:xfrm>
          <a:custGeom>
            <a:avLst/>
            <a:gdLst>
              <a:gd name="connsiteX0" fmla="*/ 405685 w 405685"/>
              <a:gd name="connsiteY0" fmla="*/ 0 h 637504"/>
              <a:gd name="connsiteX1" fmla="*/ 96592 w 405685"/>
              <a:gd name="connsiteY1" fmla="*/ 225380 h 637504"/>
              <a:gd name="connsiteX2" fmla="*/ 0 w 405685"/>
              <a:gd name="connsiteY2" fmla="*/ 637504 h 637504"/>
              <a:gd name="connsiteX3" fmla="*/ 0 w 405685"/>
              <a:gd name="connsiteY3" fmla="*/ 637504 h 6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685" h="637504">
                <a:moveTo>
                  <a:pt x="405685" y="0"/>
                </a:moveTo>
                <a:cubicBezTo>
                  <a:pt x="284945" y="59564"/>
                  <a:pt x="164206" y="119129"/>
                  <a:pt x="96592" y="225380"/>
                </a:cubicBezTo>
                <a:cubicBezTo>
                  <a:pt x="28978" y="331631"/>
                  <a:pt x="0" y="637504"/>
                  <a:pt x="0" y="637504"/>
                </a:cubicBezTo>
                <a:lnTo>
                  <a:pt x="0" y="637504"/>
                </a:ln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Freeform 1048"/>
          <p:cNvSpPr/>
          <p:nvPr/>
        </p:nvSpPr>
        <p:spPr>
          <a:xfrm>
            <a:off x="2071163" y="4662152"/>
            <a:ext cx="324307" cy="785611"/>
          </a:xfrm>
          <a:custGeom>
            <a:avLst/>
            <a:gdLst>
              <a:gd name="connsiteX0" fmla="*/ 2336 w 324307"/>
              <a:gd name="connsiteY0" fmla="*/ 0 h 785611"/>
              <a:gd name="connsiteX1" fmla="*/ 47412 w 324307"/>
              <a:gd name="connsiteY1" fmla="*/ 379927 h 785611"/>
              <a:gd name="connsiteX2" fmla="*/ 324307 w 324307"/>
              <a:gd name="connsiteY2" fmla="*/ 785611 h 78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307" h="785611">
                <a:moveTo>
                  <a:pt x="2336" y="0"/>
                </a:moveTo>
                <a:cubicBezTo>
                  <a:pt x="-1957" y="124496"/>
                  <a:pt x="-6250" y="248992"/>
                  <a:pt x="47412" y="379927"/>
                </a:cubicBezTo>
                <a:cubicBezTo>
                  <a:pt x="101074" y="510862"/>
                  <a:pt x="212690" y="648236"/>
                  <a:pt x="324307" y="785611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Freeform 1049"/>
          <p:cNvSpPr/>
          <p:nvPr/>
        </p:nvSpPr>
        <p:spPr>
          <a:xfrm rot="21272819">
            <a:off x="2550017" y="5582992"/>
            <a:ext cx="431442" cy="412123"/>
          </a:xfrm>
          <a:custGeom>
            <a:avLst/>
            <a:gdLst>
              <a:gd name="connsiteX0" fmla="*/ 0 w 431442"/>
              <a:gd name="connsiteY0" fmla="*/ 0 h 412123"/>
              <a:gd name="connsiteX1" fmla="*/ 19318 w 431442"/>
              <a:gd name="connsiteY1" fmla="*/ 38636 h 412123"/>
              <a:gd name="connsiteX2" fmla="*/ 32197 w 431442"/>
              <a:gd name="connsiteY2" fmla="*/ 57954 h 412123"/>
              <a:gd name="connsiteX3" fmla="*/ 38637 w 431442"/>
              <a:gd name="connsiteY3" fmla="*/ 77273 h 412123"/>
              <a:gd name="connsiteX4" fmla="*/ 57955 w 431442"/>
              <a:gd name="connsiteY4" fmla="*/ 96591 h 412123"/>
              <a:gd name="connsiteX5" fmla="*/ 70834 w 431442"/>
              <a:gd name="connsiteY5" fmla="*/ 115909 h 412123"/>
              <a:gd name="connsiteX6" fmla="*/ 103031 w 431442"/>
              <a:gd name="connsiteY6" fmla="*/ 154546 h 412123"/>
              <a:gd name="connsiteX7" fmla="*/ 128789 w 431442"/>
              <a:gd name="connsiteY7" fmla="*/ 193183 h 412123"/>
              <a:gd name="connsiteX8" fmla="*/ 141668 w 431442"/>
              <a:gd name="connsiteY8" fmla="*/ 212501 h 412123"/>
              <a:gd name="connsiteX9" fmla="*/ 180304 w 431442"/>
              <a:gd name="connsiteY9" fmla="*/ 251138 h 412123"/>
              <a:gd name="connsiteX10" fmla="*/ 193183 w 431442"/>
              <a:gd name="connsiteY10" fmla="*/ 270456 h 412123"/>
              <a:gd name="connsiteX11" fmla="*/ 238259 w 431442"/>
              <a:gd name="connsiteY11" fmla="*/ 309093 h 412123"/>
              <a:gd name="connsiteX12" fmla="*/ 264017 w 431442"/>
              <a:gd name="connsiteY12" fmla="*/ 321971 h 412123"/>
              <a:gd name="connsiteX13" fmla="*/ 302653 w 431442"/>
              <a:gd name="connsiteY13" fmla="*/ 347729 h 412123"/>
              <a:gd name="connsiteX14" fmla="*/ 354169 w 431442"/>
              <a:gd name="connsiteY14" fmla="*/ 373487 h 412123"/>
              <a:gd name="connsiteX15" fmla="*/ 373487 w 431442"/>
              <a:gd name="connsiteY15" fmla="*/ 386366 h 412123"/>
              <a:gd name="connsiteX16" fmla="*/ 412124 w 431442"/>
              <a:gd name="connsiteY16" fmla="*/ 392805 h 412123"/>
              <a:gd name="connsiteX17" fmla="*/ 431442 w 431442"/>
              <a:gd name="connsiteY17" fmla="*/ 412123 h 41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1442" h="412123">
                <a:moveTo>
                  <a:pt x="0" y="0"/>
                </a:moveTo>
                <a:cubicBezTo>
                  <a:pt x="6439" y="12879"/>
                  <a:pt x="12325" y="26049"/>
                  <a:pt x="19318" y="38636"/>
                </a:cubicBezTo>
                <a:cubicBezTo>
                  <a:pt x="23077" y="45401"/>
                  <a:pt x="28736" y="51032"/>
                  <a:pt x="32197" y="57954"/>
                </a:cubicBezTo>
                <a:cubicBezTo>
                  <a:pt x="35233" y="64025"/>
                  <a:pt x="34872" y="71625"/>
                  <a:pt x="38637" y="77273"/>
                </a:cubicBezTo>
                <a:cubicBezTo>
                  <a:pt x="43688" y="84850"/>
                  <a:pt x="52125" y="89595"/>
                  <a:pt x="57955" y="96591"/>
                </a:cubicBezTo>
                <a:cubicBezTo>
                  <a:pt x="62910" y="102536"/>
                  <a:pt x="65880" y="109964"/>
                  <a:pt x="70834" y="115909"/>
                </a:cubicBezTo>
                <a:cubicBezTo>
                  <a:pt x="112152" y="165491"/>
                  <a:pt x="71055" y="106583"/>
                  <a:pt x="103031" y="154546"/>
                </a:cubicBezTo>
                <a:cubicBezTo>
                  <a:pt x="114347" y="188495"/>
                  <a:pt x="101991" y="161026"/>
                  <a:pt x="128789" y="193183"/>
                </a:cubicBezTo>
                <a:cubicBezTo>
                  <a:pt x="133744" y="199128"/>
                  <a:pt x="136526" y="206717"/>
                  <a:pt x="141668" y="212501"/>
                </a:cubicBezTo>
                <a:cubicBezTo>
                  <a:pt x="153768" y="226114"/>
                  <a:pt x="170201" y="235984"/>
                  <a:pt x="180304" y="251138"/>
                </a:cubicBezTo>
                <a:cubicBezTo>
                  <a:pt x="184597" y="257577"/>
                  <a:pt x="188228" y="264511"/>
                  <a:pt x="193183" y="270456"/>
                </a:cubicBezTo>
                <a:cubicBezTo>
                  <a:pt x="204635" y="284198"/>
                  <a:pt x="223430" y="299825"/>
                  <a:pt x="238259" y="309093"/>
                </a:cubicBezTo>
                <a:cubicBezTo>
                  <a:pt x="246399" y="314181"/>
                  <a:pt x="255786" y="317032"/>
                  <a:pt x="264017" y="321971"/>
                </a:cubicBezTo>
                <a:cubicBezTo>
                  <a:pt x="277290" y="329934"/>
                  <a:pt x="288809" y="340807"/>
                  <a:pt x="302653" y="347729"/>
                </a:cubicBezTo>
                <a:cubicBezTo>
                  <a:pt x="319825" y="356315"/>
                  <a:pt x="338195" y="362837"/>
                  <a:pt x="354169" y="373487"/>
                </a:cubicBezTo>
                <a:cubicBezTo>
                  <a:pt x="360608" y="377780"/>
                  <a:pt x="366145" y="383919"/>
                  <a:pt x="373487" y="386366"/>
                </a:cubicBezTo>
                <a:cubicBezTo>
                  <a:pt x="385874" y="390495"/>
                  <a:pt x="399245" y="390659"/>
                  <a:pt x="412124" y="392805"/>
                </a:cubicBezTo>
                <a:lnTo>
                  <a:pt x="431442" y="412123"/>
                </a:ln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Freeform 1050"/>
          <p:cNvSpPr/>
          <p:nvPr/>
        </p:nvSpPr>
        <p:spPr>
          <a:xfrm>
            <a:off x="9499060" y="1804481"/>
            <a:ext cx="792804" cy="700419"/>
          </a:xfrm>
          <a:custGeom>
            <a:avLst/>
            <a:gdLst>
              <a:gd name="connsiteX0" fmla="*/ 0 w 792804"/>
              <a:gd name="connsiteY0" fmla="*/ 0 h 700419"/>
              <a:gd name="connsiteX1" fmla="*/ 14591 w 792804"/>
              <a:gd name="connsiteY1" fmla="*/ 24319 h 700419"/>
              <a:gd name="connsiteX2" fmla="*/ 34046 w 792804"/>
              <a:gd name="connsiteY2" fmla="*/ 29183 h 700419"/>
              <a:gd name="connsiteX3" fmla="*/ 72957 w 792804"/>
              <a:gd name="connsiteY3" fmla="*/ 43774 h 700419"/>
              <a:gd name="connsiteX4" fmla="*/ 102140 w 792804"/>
              <a:gd name="connsiteY4" fmla="*/ 58366 h 700419"/>
              <a:gd name="connsiteX5" fmla="*/ 116731 w 792804"/>
              <a:gd name="connsiteY5" fmla="*/ 68093 h 700419"/>
              <a:gd name="connsiteX6" fmla="*/ 150778 w 792804"/>
              <a:gd name="connsiteY6" fmla="*/ 87549 h 700419"/>
              <a:gd name="connsiteX7" fmla="*/ 179961 w 792804"/>
              <a:gd name="connsiteY7" fmla="*/ 97276 h 700419"/>
              <a:gd name="connsiteX8" fmla="*/ 238327 w 792804"/>
              <a:gd name="connsiteY8" fmla="*/ 121596 h 700419"/>
              <a:gd name="connsiteX9" fmla="*/ 282102 w 792804"/>
              <a:gd name="connsiteY9" fmla="*/ 150779 h 700419"/>
              <a:gd name="connsiteX10" fmla="*/ 408561 w 792804"/>
              <a:gd name="connsiteY10" fmla="*/ 223736 h 700419"/>
              <a:gd name="connsiteX11" fmla="*/ 437744 w 792804"/>
              <a:gd name="connsiteY11" fmla="*/ 243191 h 700419"/>
              <a:gd name="connsiteX12" fmla="*/ 471791 w 792804"/>
              <a:gd name="connsiteY12" fmla="*/ 282102 h 700419"/>
              <a:gd name="connsiteX13" fmla="*/ 491246 w 792804"/>
              <a:gd name="connsiteY13" fmla="*/ 306421 h 700419"/>
              <a:gd name="connsiteX14" fmla="*/ 520429 w 792804"/>
              <a:gd name="connsiteY14" fmla="*/ 325876 h 700419"/>
              <a:gd name="connsiteX15" fmla="*/ 535021 w 792804"/>
              <a:gd name="connsiteY15" fmla="*/ 335604 h 700419"/>
              <a:gd name="connsiteX16" fmla="*/ 564204 w 792804"/>
              <a:gd name="connsiteY16" fmla="*/ 374515 h 700419"/>
              <a:gd name="connsiteX17" fmla="*/ 583659 w 792804"/>
              <a:gd name="connsiteY17" fmla="*/ 403698 h 700419"/>
              <a:gd name="connsiteX18" fmla="*/ 588523 w 792804"/>
              <a:gd name="connsiteY18" fmla="*/ 423153 h 700419"/>
              <a:gd name="connsiteX19" fmla="*/ 622570 w 792804"/>
              <a:gd name="connsiteY19" fmla="*/ 471791 h 700419"/>
              <a:gd name="connsiteX20" fmla="*/ 632297 w 792804"/>
              <a:gd name="connsiteY20" fmla="*/ 486383 h 700419"/>
              <a:gd name="connsiteX21" fmla="*/ 656617 w 792804"/>
              <a:gd name="connsiteY21" fmla="*/ 530157 h 700419"/>
              <a:gd name="connsiteX22" fmla="*/ 671208 w 792804"/>
              <a:gd name="connsiteY22" fmla="*/ 544749 h 700419"/>
              <a:gd name="connsiteX23" fmla="*/ 690663 w 792804"/>
              <a:gd name="connsiteY23" fmla="*/ 583659 h 700419"/>
              <a:gd name="connsiteX24" fmla="*/ 719846 w 792804"/>
              <a:gd name="connsiteY24" fmla="*/ 612842 h 700419"/>
              <a:gd name="connsiteX25" fmla="*/ 729574 w 792804"/>
              <a:gd name="connsiteY25" fmla="*/ 627434 h 700419"/>
              <a:gd name="connsiteX26" fmla="*/ 758757 w 792804"/>
              <a:gd name="connsiteY26" fmla="*/ 656617 h 700419"/>
              <a:gd name="connsiteX27" fmla="*/ 778212 w 792804"/>
              <a:gd name="connsiteY27" fmla="*/ 685800 h 700419"/>
              <a:gd name="connsiteX28" fmla="*/ 792804 w 792804"/>
              <a:gd name="connsiteY28" fmla="*/ 700391 h 70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2804" h="700419">
                <a:moveTo>
                  <a:pt x="0" y="0"/>
                </a:moveTo>
                <a:cubicBezTo>
                  <a:pt x="4864" y="8106"/>
                  <a:pt x="7413" y="18167"/>
                  <a:pt x="14591" y="24319"/>
                </a:cubicBezTo>
                <a:cubicBezTo>
                  <a:pt x="19666" y="28669"/>
                  <a:pt x="27902" y="26550"/>
                  <a:pt x="34046" y="29183"/>
                </a:cubicBezTo>
                <a:cubicBezTo>
                  <a:pt x="77880" y="47968"/>
                  <a:pt x="11280" y="31438"/>
                  <a:pt x="72957" y="43774"/>
                </a:cubicBezTo>
                <a:cubicBezTo>
                  <a:pt x="114772" y="71651"/>
                  <a:pt x="61869" y="38231"/>
                  <a:pt x="102140" y="58366"/>
                </a:cubicBezTo>
                <a:cubicBezTo>
                  <a:pt x="107368" y="60980"/>
                  <a:pt x="111719" y="65086"/>
                  <a:pt x="116731" y="68093"/>
                </a:cubicBezTo>
                <a:cubicBezTo>
                  <a:pt x="127940" y="74818"/>
                  <a:pt x="138910" y="82071"/>
                  <a:pt x="150778" y="87549"/>
                </a:cubicBezTo>
                <a:cubicBezTo>
                  <a:pt x="160088" y="91846"/>
                  <a:pt x="170404" y="93560"/>
                  <a:pt x="179961" y="97276"/>
                </a:cubicBezTo>
                <a:cubicBezTo>
                  <a:pt x="199605" y="104915"/>
                  <a:pt x="219657" y="111816"/>
                  <a:pt x="238327" y="121596"/>
                </a:cubicBezTo>
                <a:cubicBezTo>
                  <a:pt x="253862" y="129733"/>
                  <a:pt x="266912" y="142015"/>
                  <a:pt x="282102" y="150779"/>
                </a:cubicBezTo>
                <a:cubicBezTo>
                  <a:pt x="324255" y="175098"/>
                  <a:pt x="368069" y="196742"/>
                  <a:pt x="408561" y="223736"/>
                </a:cubicBezTo>
                <a:lnTo>
                  <a:pt x="437744" y="243191"/>
                </a:lnTo>
                <a:cubicBezTo>
                  <a:pt x="471198" y="287796"/>
                  <a:pt x="431490" y="236763"/>
                  <a:pt x="471791" y="282102"/>
                </a:cubicBezTo>
                <a:cubicBezTo>
                  <a:pt x="478688" y="289861"/>
                  <a:pt x="483530" y="299476"/>
                  <a:pt x="491246" y="306421"/>
                </a:cubicBezTo>
                <a:cubicBezTo>
                  <a:pt x="499936" y="314242"/>
                  <a:pt x="510701" y="319391"/>
                  <a:pt x="520429" y="325876"/>
                </a:cubicBezTo>
                <a:lnTo>
                  <a:pt x="535021" y="335604"/>
                </a:lnTo>
                <a:cubicBezTo>
                  <a:pt x="544749" y="348574"/>
                  <a:pt x="555211" y="361025"/>
                  <a:pt x="564204" y="374515"/>
                </a:cubicBezTo>
                <a:lnTo>
                  <a:pt x="583659" y="403698"/>
                </a:lnTo>
                <a:cubicBezTo>
                  <a:pt x="585280" y="410183"/>
                  <a:pt x="585534" y="417174"/>
                  <a:pt x="588523" y="423153"/>
                </a:cubicBezTo>
                <a:cubicBezTo>
                  <a:pt x="595982" y="438072"/>
                  <a:pt x="612398" y="457551"/>
                  <a:pt x="622570" y="471791"/>
                </a:cubicBezTo>
                <a:cubicBezTo>
                  <a:pt x="625968" y="476548"/>
                  <a:pt x="629397" y="481308"/>
                  <a:pt x="632297" y="486383"/>
                </a:cubicBezTo>
                <a:cubicBezTo>
                  <a:pt x="643383" y="505783"/>
                  <a:pt x="642037" y="510717"/>
                  <a:pt x="656617" y="530157"/>
                </a:cubicBezTo>
                <a:cubicBezTo>
                  <a:pt x="660744" y="535660"/>
                  <a:pt x="666344" y="539885"/>
                  <a:pt x="671208" y="544749"/>
                </a:cubicBezTo>
                <a:cubicBezTo>
                  <a:pt x="676725" y="561300"/>
                  <a:pt x="677742" y="567867"/>
                  <a:pt x="690663" y="583659"/>
                </a:cubicBezTo>
                <a:cubicBezTo>
                  <a:pt x="699374" y="594306"/>
                  <a:pt x="712215" y="601395"/>
                  <a:pt x="719846" y="612842"/>
                </a:cubicBezTo>
                <a:cubicBezTo>
                  <a:pt x="723089" y="617706"/>
                  <a:pt x="725690" y="623065"/>
                  <a:pt x="729574" y="627434"/>
                </a:cubicBezTo>
                <a:cubicBezTo>
                  <a:pt x="738714" y="637716"/>
                  <a:pt x="758757" y="656617"/>
                  <a:pt x="758757" y="656617"/>
                </a:cubicBezTo>
                <a:cubicBezTo>
                  <a:pt x="767305" y="682258"/>
                  <a:pt x="757972" y="661512"/>
                  <a:pt x="778212" y="685800"/>
                </a:cubicBezTo>
                <a:cubicBezTo>
                  <a:pt x="791495" y="701740"/>
                  <a:pt x="781358" y="700391"/>
                  <a:pt x="792804" y="700391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Freeform 1051"/>
          <p:cNvSpPr/>
          <p:nvPr/>
        </p:nvSpPr>
        <p:spPr>
          <a:xfrm>
            <a:off x="9625519" y="2679970"/>
            <a:ext cx="739302" cy="1147864"/>
          </a:xfrm>
          <a:custGeom>
            <a:avLst/>
            <a:gdLst>
              <a:gd name="connsiteX0" fmla="*/ 739302 w 739302"/>
              <a:gd name="connsiteY0" fmla="*/ 0 h 1147864"/>
              <a:gd name="connsiteX1" fmla="*/ 729575 w 739302"/>
              <a:gd name="connsiteY1" fmla="*/ 97277 h 1147864"/>
              <a:gd name="connsiteX2" fmla="*/ 724711 w 739302"/>
              <a:gd name="connsiteY2" fmla="*/ 121596 h 1147864"/>
              <a:gd name="connsiteX3" fmla="*/ 719847 w 739302"/>
              <a:gd name="connsiteY3" fmla="*/ 184826 h 1147864"/>
              <a:gd name="connsiteX4" fmla="*/ 714983 w 739302"/>
              <a:gd name="connsiteY4" fmla="*/ 204281 h 1147864"/>
              <a:gd name="connsiteX5" fmla="*/ 710119 w 739302"/>
              <a:gd name="connsiteY5" fmla="*/ 228600 h 1147864"/>
              <a:gd name="connsiteX6" fmla="*/ 705255 w 739302"/>
              <a:gd name="connsiteY6" fmla="*/ 267511 h 1147864"/>
              <a:gd name="connsiteX7" fmla="*/ 690664 w 739302"/>
              <a:gd name="connsiteY7" fmla="*/ 325877 h 1147864"/>
              <a:gd name="connsiteX8" fmla="*/ 680936 w 739302"/>
              <a:gd name="connsiteY8" fmla="*/ 359924 h 1147864"/>
              <a:gd name="connsiteX9" fmla="*/ 666345 w 739302"/>
              <a:gd name="connsiteY9" fmla="*/ 403698 h 1147864"/>
              <a:gd name="connsiteX10" fmla="*/ 646890 w 739302"/>
              <a:gd name="connsiteY10" fmla="*/ 471792 h 1147864"/>
              <a:gd name="connsiteX11" fmla="*/ 627434 w 739302"/>
              <a:gd name="connsiteY11" fmla="*/ 510702 h 1147864"/>
              <a:gd name="connsiteX12" fmla="*/ 607979 w 739302"/>
              <a:gd name="connsiteY12" fmla="*/ 559341 h 1147864"/>
              <a:gd name="connsiteX13" fmla="*/ 564204 w 739302"/>
              <a:gd name="connsiteY13" fmla="*/ 632298 h 1147864"/>
              <a:gd name="connsiteX14" fmla="*/ 554477 w 739302"/>
              <a:gd name="connsiteY14" fmla="*/ 646890 h 1147864"/>
              <a:gd name="connsiteX15" fmla="*/ 520430 w 739302"/>
              <a:gd name="connsiteY15" fmla="*/ 690664 h 1147864"/>
              <a:gd name="connsiteX16" fmla="*/ 486383 w 739302"/>
              <a:gd name="connsiteY16" fmla="*/ 729575 h 1147864"/>
              <a:gd name="connsiteX17" fmla="*/ 457200 w 739302"/>
              <a:gd name="connsiteY17" fmla="*/ 758758 h 1147864"/>
              <a:gd name="connsiteX18" fmla="*/ 403698 w 739302"/>
              <a:gd name="connsiteY18" fmla="*/ 787941 h 1147864"/>
              <a:gd name="connsiteX19" fmla="*/ 374515 w 739302"/>
              <a:gd name="connsiteY19" fmla="*/ 821987 h 1147864"/>
              <a:gd name="connsiteX20" fmla="*/ 350196 w 739302"/>
              <a:gd name="connsiteY20" fmla="*/ 851170 h 1147864"/>
              <a:gd name="connsiteX21" fmla="*/ 316149 w 739302"/>
              <a:gd name="connsiteY21" fmla="*/ 870626 h 1147864"/>
              <a:gd name="connsiteX22" fmla="*/ 286966 w 739302"/>
              <a:gd name="connsiteY22" fmla="*/ 904673 h 1147864"/>
              <a:gd name="connsiteX23" fmla="*/ 267511 w 739302"/>
              <a:gd name="connsiteY23" fmla="*/ 919264 h 1147864"/>
              <a:gd name="connsiteX24" fmla="*/ 238328 w 739302"/>
              <a:gd name="connsiteY24" fmla="*/ 943583 h 1147864"/>
              <a:gd name="connsiteX25" fmla="*/ 184826 w 739302"/>
              <a:gd name="connsiteY25" fmla="*/ 972766 h 1147864"/>
              <a:gd name="connsiteX26" fmla="*/ 136187 w 739302"/>
              <a:gd name="connsiteY26" fmla="*/ 1011677 h 1147864"/>
              <a:gd name="connsiteX27" fmla="*/ 116732 w 739302"/>
              <a:gd name="connsiteY27" fmla="*/ 1031132 h 1147864"/>
              <a:gd name="connsiteX28" fmla="*/ 97277 w 739302"/>
              <a:gd name="connsiteY28" fmla="*/ 1045724 h 1147864"/>
              <a:gd name="connsiteX29" fmla="*/ 72958 w 739302"/>
              <a:gd name="connsiteY29" fmla="*/ 1070043 h 1147864"/>
              <a:gd name="connsiteX30" fmla="*/ 53502 w 739302"/>
              <a:gd name="connsiteY30" fmla="*/ 1099226 h 1147864"/>
              <a:gd name="connsiteX31" fmla="*/ 38911 w 739302"/>
              <a:gd name="connsiteY31" fmla="*/ 1113817 h 1147864"/>
              <a:gd name="connsiteX32" fmla="*/ 29183 w 739302"/>
              <a:gd name="connsiteY32" fmla="*/ 1128409 h 1147864"/>
              <a:gd name="connsiteX33" fmla="*/ 14592 w 739302"/>
              <a:gd name="connsiteY33" fmla="*/ 1133273 h 1147864"/>
              <a:gd name="connsiteX34" fmla="*/ 0 w 739302"/>
              <a:gd name="connsiteY34" fmla="*/ 1147864 h 114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9302" h="1147864">
                <a:moveTo>
                  <a:pt x="739302" y="0"/>
                </a:moveTo>
                <a:cubicBezTo>
                  <a:pt x="736060" y="32426"/>
                  <a:pt x="733457" y="64922"/>
                  <a:pt x="729575" y="97277"/>
                </a:cubicBezTo>
                <a:cubicBezTo>
                  <a:pt x="728590" y="105485"/>
                  <a:pt x="725624" y="113380"/>
                  <a:pt x="724711" y="121596"/>
                </a:cubicBezTo>
                <a:cubicBezTo>
                  <a:pt x="722377" y="142606"/>
                  <a:pt x="722317" y="163832"/>
                  <a:pt x="719847" y="184826"/>
                </a:cubicBezTo>
                <a:cubicBezTo>
                  <a:pt x="719066" y="191465"/>
                  <a:pt x="716433" y="197756"/>
                  <a:pt x="714983" y="204281"/>
                </a:cubicBezTo>
                <a:cubicBezTo>
                  <a:pt x="713190" y="212351"/>
                  <a:pt x="711376" y="220429"/>
                  <a:pt x="710119" y="228600"/>
                </a:cubicBezTo>
                <a:cubicBezTo>
                  <a:pt x="708131" y="241519"/>
                  <a:pt x="707527" y="254639"/>
                  <a:pt x="705255" y="267511"/>
                </a:cubicBezTo>
                <a:cubicBezTo>
                  <a:pt x="695841" y="320856"/>
                  <a:pt x="699766" y="295539"/>
                  <a:pt x="690664" y="325877"/>
                </a:cubicBezTo>
                <a:cubicBezTo>
                  <a:pt x="687272" y="337182"/>
                  <a:pt x="684457" y="348658"/>
                  <a:pt x="680936" y="359924"/>
                </a:cubicBezTo>
                <a:cubicBezTo>
                  <a:pt x="676348" y="374604"/>
                  <a:pt x="670685" y="388942"/>
                  <a:pt x="666345" y="403698"/>
                </a:cubicBezTo>
                <a:cubicBezTo>
                  <a:pt x="658636" y="429909"/>
                  <a:pt x="657389" y="447295"/>
                  <a:pt x="646890" y="471792"/>
                </a:cubicBezTo>
                <a:cubicBezTo>
                  <a:pt x="641178" y="485121"/>
                  <a:pt x="633323" y="497451"/>
                  <a:pt x="627434" y="510702"/>
                </a:cubicBezTo>
                <a:cubicBezTo>
                  <a:pt x="620342" y="526659"/>
                  <a:pt x="616035" y="543849"/>
                  <a:pt x="607979" y="559341"/>
                </a:cubicBezTo>
                <a:cubicBezTo>
                  <a:pt x="594895" y="584503"/>
                  <a:pt x="578993" y="608098"/>
                  <a:pt x="564204" y="632298"/>
                </a:cubicBezTo>
                <a:cubicBezTo>
                  <a:pt x="561156" y="637286"/>
                  <a:pt x="558066" y="642276"/>
                  <a:pt x="554477" y="646890"/>
                </a:cubicBezTo>
                <a:lnTo>
                  <a:pt x="520430" y="690664"/>
                </a:lnTo>
                <a:cubicBezTo>
                  <a:pt x="511025" y="718878"/>
                  <a:pt x="520830" y="697999"/>
                  <a:pt x="486383" y="729575"/>
                </a:cubicBezTo>
                <a:cubicBezTo>
                  <a:pt x="476242" y="738871"/>
                  <a:pt x="467482" y="749618"/>
                  <a:pt x="457200" y="758758"/>
                </a:cubicBezTo>
                <a:cubicBezTo>
                  <a:pt x="445778" y="768911"/>
                  <a:pt x="410043" y="784768"/>
                  <a:pt x="403698" y="787941"/>
                </a:cubicBezTo>
                <a:cubicBezTo>
                  <a:pt x="384696" y="825942"/>
                  <a:pt x="406085" y="790417"/>
                  <a:pt x="374515" y="821987"/>
                </a:cubicBezTo>
                <a:cubicBezTo>
                  <a:pt x="365561" y="830941"/>
                  <a:pt x="359924" y="843064"/>
                  <a:pt x="350196" y="851170"/>
                </a:cubicBezTo>
                <a:cubicBezTo>
                  <a:pt x="340154" y="859538"/>
                  <a:pt x="326857" y="863130"/>
                  <a:pt x="316149" y="870626"/>
                </a:cubicBezTo>
                <a:cubicBezTo>
                  <a:pt x="298501" y="882980"/>
                  <a:pt x="302532" y="889107"/>
                  <a:pt x="286966" y="904673"/>
                </a:cubicBezTo>
                <a:cubicBezTo>
                  <a:pt x="281234" y="910405"/>
                  <a:pt x="273841" y="914200"/>
                  <a:pt x="267511" y="919264"/>
                </a:cubicBezTo>
                <a:cubicBezTo>
                  <a:pt x="257623" y="927174"/>
                  <a:pt x="248979" y="936736"/>
                  <a:pt x="238328" y="943583"/>
                </a:cubicBezTo>
                <a:cubicBezTo>
                  <a:pt x="197976" y="969524"/>
                  <a:pt x="209956" y="953435"/>
                  <a:pt x="184826" y="972766"/>
                </a:cubicBezTo>
                <a:cubicBezTo>
                  <a:pt x="168369" y="985425"/>
                  <a:pt x="150868" y="996996"/>
                  <a:pt x="136187" y="1011677"/>
                </a:cubicBezTo>
                <a:cubicBezTo>
                  <a:pt x="129702" y="1018162"/>
                  <a:pt x="123634" y="1025093"/>
                  <a:pt x="116732" y="1031132"/>
                </a:cubicBezTo>
                <a:cubicBezTo>
                  <a:pt x="110631" y="1036470"/>
                  <a:pt x="103009" y="1039992"/>
                  <a:pt x="97277" y="1045724"/>
                </a:cubicBezTo>
                <a:cubicBezTo>
                  <a:pt x="64852" y="1078149"/>
                  <a:pt x="111867" y="1044102"/>
                  <a:pt x="72958" y="1070043"/>
                </a:cubicBezTo>
                <a:cubicBezTo>
                  <a:pt x="66473" y="1079771"/>
                  <a:pt x="61769" y="1090959"/>
                  <a:pt x="53502" y="1099226"/>
                </a:cubicBezTo>
                <a:cubicBezTo>
                  <a:pt x="48638" y="1104090"/>
                  <a:pt x="43314" y="1108533"/>
                  <a:pt x="38911" y="1113817"/>
                </a:cubicBezTo>
                <a:cubicBezTo>
                  <a:pt x="35169" y="1118308"/>
                  <a:pt x="33748" y="1124757"/>
                  <a:pt x="29183" y="1128409"/>
                </a:cubicBezTo>
                <a:cubicBezTo>
                  <a:pt x="25180" y="1131612"/>
                  <a:pt x="19456" y="1131652"/>
                  <a:pt x="14592" y="1133273"/>
                </a:cubicBezTo>
                <a:lnTo>
                  <a:pt x="0" y="1147864"/>
                </a:ln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1023"/>
          <p:cNvSpPr txBox="1"/>
          <p:nvPr/>
        </p:nvSpPr>
        <p:spPr>
          <a:xfrm rot="229377">
            <a:off x="3808039" y="1471852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0" name="TextBox 1023"/>
          <p:cNvSpPr txBox="1"/>
          <p:nvPr/>
        </p:nvSpPr>
        <p:spPr>
          <a:xfrm rot="229377">
            <a:off x="5099329" y="1487924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3" name="TextBox 1023"/>
          <p:cNvSpPr txBox="1"/>
          <p:nvPr/>
        </p:nvSpPr>
        <p:spPr>
          <a:xfrm rot="229377">
            <a:off x="6339583" y="1529962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4" name="TextBox 3"/>
          <p:cNvSpPr txBox="1"/>
          <p:nvPr/>
        </p:nvSpPr>
        <p:spPr>
          <a:xfrm>
            <a:off x="3381092" y="476824"/>
            <a:ext cx="5155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خريطة الوحدة الأولى</a:t>
            </a:r>
            <a:endParaRPr lang="en-US" sz="4800" b="1" dirty="0">
              <a:ln>
                <a:solidFill>
                  <a:srgbClr val="C00E00"/>
                </a:solidFill>
              </a:ln>
              <a:solidFill>
                <a:srgbClr val="FFA9A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1" name="TextBox 1023"/>
          <p:cNvSpPr txBox="1"/>
          <p:nvPr/>
        </p:nvSpPr>
        <p:spPr>
          <a:xfrm rot="229377">
            <a:off x="9753451" y="2265841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2" name="TextBox 1023"/>
          <p:cNvSpPr txBox="1"/>
          <p:nvPr/>
        </p:nvSpPr>
        <p:spPr>
          <a:xfrm rot="229377">
            <a:off x="4175570" y="3633114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3" name="TextBox 1023"/>
          <p:cNvSpPr txBox="1"/>
          <p:nvPr/>
        </p:nvSpPr>
        <p:spPr>
          <a:xfrm rot="229377">
            <a:off x="5469967" y="3654855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4" name="TextBox 1023"/>
          <p:cNvSpPr txBox="1"/>
          <p:nvPr/>
        </p:nvSpPr>
        <p:spPr>
          <a:xfrm rot="229377">
            <a:off x="6701943" y="3669462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5" name="TextBox 1023"/>
          <p:cNvSpPr txBox="1"/>
          <p:nvPr/>
        </p:nvSpPr>
        <p:spPr>
          <a:xfrm rot="229377">
            <a:off x="1428243" y="4326438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6" name="TextBox 1023"/>
          <p:cNvSpPr txBox="1"/>
          <p:nvPr/>
        </p:nvSpPr>
        <p:spPr>
          <a:xfrm rot="229377">
            <a:off x="1893186" y="5168763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7" name="TextBox 1023"/>
          <p:cNvSpPr txBox="1"/>
          <p:nvPr/>
        </p:nvSpPr>
        <p:spPr>
          <a:xfrm rot="229377">
            <a:off x="4489917" y="5744515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8" name="TextBox 1023"/>
          <p:cNvSpPr txBox="1"/>
          <p:nvPr/>
        </p:nvSpPr>
        <p:spPr>
          <a:xfrm rot="229377">
            <a:off x="7632373" y="5681962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>
            <a:off x="643238" y="5642254"/>
            <a:ext cx="397789" cy="1145302"/>
            <a:chOff x="564408" y="5382133"/>
            <a:chExt cx="418299" cy="1326593"/>
          </a:xfrm>
        </p:grpSpPr>
        <p:sp>
          <p:nvSpPr>
            <p:cNvPr id="90" name="Oval 19"/>
            <p:cNvSpPr/>
            <p:nvPr/>
          </p:nvSpPr>
          <p:spPr>
            <a:xfrm>
              <a:off x="568855" y="5382133"/>
              <a:ext cx="407793" cy="40691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19"/>
            <p:cNvSpPr/>
            <p:nvPr/>
          </p:nvSpPr>
          <p:spPr>
            <a:xfrm>
              <a:off x="564408" y="5849853"/>
              <a:ext cx="407793" cy="40691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19"/>
            <p:cNvSpPr/>
            <p:nvPr/>
          </p:nvSpPr>
          <p:spPr>
            <a:xfrm>
              <a:off x="574914" y="6301807"/>
              <a:ext cx="407793" cy="40691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40"/>
          <p:cNvSpPr txBox="1"/>
          <p:nvPr/>
        </p:nvSpPr>
        <p:spPr>
          <a:xfrm>
            <a:off x="-73550" y="4638266"/>
            <a:ext cx="247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مفتاح </a:t>
            </a:r>
          </a:p>
          <a:p>
            <a:pPr algn="ctr" rtl="1"/>
            <a:r>
              <a:rPr lang="ar-A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الخريطة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98" name="مجموعة 97"/>
          <p:cNvGrpSpPr/>
          <p:nvPr/>
        </p:nvGrpSpPr>
        <p:grpSpPr>
          <a:xfrm>
            <a:off x="184948" y="5550767"/>
            <a:ext cx="1225171" cy="1332532"/>
            <a:chOff x="184948" y="5456171"/>
            <a:chExt cx="1225171" cy="1332532"/>
          </a:xfrm>
        </p:grpSpPr>
        <p:sp>
          <p:nvSpPr>
            <p:cNvPr id="99" name="TextBox 1023"/>
            <p:cNvSpPr txBox="1"/>
            <p:nvPr/>
          </p:nvSpPr>
          <p:spPr>
            <a:xfrm rot="229377">
              <a:off x="190208" y="5456171"/>
              <a:ext cx="1214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1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00" name="TextBox 1023"/>
            <p:cNvSpPr txBox="1"/>
            <p:nvPr/>
          </p:nvSpPr>
          <p:spPr>
            <a:xfrm rot="229377">
              <a:off x="184948" y="5860827"/>
              <a:ext cx="1214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2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01" name="TextBox 1023"/>
            <p:cNvSpPr txBox="1"/>
            <p:nvPr/>
          </p:nvSpPr>
          <p:spPr>
            <a:xfrm rot="229377">
              <a:off x="195454" y="6265483"/>
              <a:ext cx="1214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3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102" name="TextBox 44"/>
          <p:cNvSpPr txBox="1"/>
          <p:nvPr/>
        </p:nvSpPr>
        <p:spPr>
          <a:xfrm>
            <a:off x="1026881" y="5686874"/>
            <a:ext cx="1719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عَدد الحصص</a:t>
            </a:r>
            <a:endParaRPr lang="en-US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75" y="1014585"/>
            <a:ext cx="897424" cy="89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Speak Clip Art - Royalty Free - GoGraph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3"/>
          <a:stretch/>
        </p:blipFill>
        <p:spPr bwMode="auto">
          <a:xfrm>
            <a:off x="8988376" y="1368181"/>
            <a:ext cx="942849" cy="46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927" y="3247905"/>
            <a:ext cx="897424" cy="89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9105" y="5304775"/>
            <a:ext cx="606603" cy="76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72" y="5350980"/>
            <a:ext cx="752080" cy="100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36" y="5348600"/>
            <a:ext cx="926971" cy="10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9" t="7972" r="38073" b="69404"/>
          <a:stretch/>
        </p:blipFill>
        <p:spPr bwMode="auto">
          <a:xfrm>
            <a:off x="3165274" y="3388285"/>
            <a:ext cx="709147" cy="60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Box 1023"/>
          <p:cNvSpPr txBox="1"/>
          <p:nvPr/>
        </p:nvSpPr>
        <p:spPr>
          <a:xfrm rot="229377">
            <a:off x="1653826" y="489877"/>
            <a:ext cx="121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رسالة إلى والدي</a:t>
            </a:r>
            <a:endParaRPr lang="en-US" sz="2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95" name="Group 18"/>
          <p:cNvGrpSpPr/>
          <p:nvPr/>
        </p:nvGrpSpPr>
        <p:grpSpPr>
          <a:xfrm>
            <a:off x="738440" y="961193"/>
            <a:ext cx="1334173" cy="1178703"/>
            <a:chOff x="1872446" y="560223"/>
            <a:chExt cx="1642234" cy="1450866"/>
          </a:xfrm>
        </p:grpSpPr>
        <p:pic>
          <p:nvPicPr>
            <p:cNvPr id="96" name="Picture 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8" t="79552"/>
            <a:stretch/>
          </p:blipFill>
          <p:spPr>
            <a:xfrm rot="20299772" flipH="1">
              <a:off x="1872446" y="883346"/>
              <a:ext cx="1558636" cy="1127743"/>
            </a:xfrm>
            <a:prstGeom prst="rect">
              <a:avLst/>
            </a:prstGeom>
          </p:spPr>
        </p:pic>
        <p:pic>
          <p:nvPicPr>
            <p:cNvPr id="104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8679" y="560223"/>
              <a:ext cx="790245" cy="1129862"/>
            </a:xfrm>
            <a:prstGeom prst="rect">
              <a:avLst/>
            </a:prstGeom>
          </p:spPr>
        </p:pic>
        <p:pic>
          <p:nvPicPr>
            <p:cNvPr id="106" name="Picture 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51764" y="733335"/>
              <a:ext cx="862916" cy="1014248"/>
            </a:xfrm>
            <a:prstGeom prst="rect">
              <a:avLst/>
            </a:prstGeom>
          </p:spPr>
        </p:pic>
        <p:pic>
          <p:nvPicPr>
            <p:cNvPr id="107" name="Picture 1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18993" y="1003286"/>
              <a:ext cx="786427" cy="744297"/>
            </a:xfrm>
            <a:prstGeom prst="rect">
              <a:avLst/>
            </a:prstGeom>
          </p:spPr>
        </p:pic>
      </p:grpSp>
      <p:pic>
        <p:nvPicPr>
          <p:cNvPr id="108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3" y="2185224"/>
            <a:ext cx="1366182" cy="2583155"/>
          </a:xfrm>
          <a:prstGeom prst="rect">
            <a:avLst/>
          </a:prstGeom>
        </p:spPr>
      </p:pic>
      <p:pic>
        <p:nvPicPr>
          <p:cNvPr id="109" name="أنا خريطة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7357" y="1991678"/>
            <a:ext cx="1758767" cy="1758767"/>
          </a:xfrm>
          <a:prstGeom prst="rect">
            <a:avLst/>
          </a:prstGeom>
        </p:spPr>
      </p:pic>
      <p:sp>
        <p:nvSpPr>
          <p:cNvPr id="110" name="مستطيل 2">
            <a:extLst>
              <a:ext uri="{FF2B5EF4-FFF2-40B4-BE49-F238E27FC236}">
                <a16:creationId xmlns:a16="http://schemas.microsoft.com/office/drawing/2014/main" id="{6AEF36A5-4D20-4682-9FEC-5AF66F8E2807}"/>
              </a:ext>
            </a:extLst>
          </p:cNvPr>
          <p:cNvSpPr/>
          <p:nvPr/>
        </p:nvSpPr>
        <p:spPr>
          <a:xfrm>
            <a:off x="4392166" y="2475029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42706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508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8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2543 0.032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8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98DAF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4"/>
          <a:stretch/>
        </p:blipFill>
        <p:spPr>
          <a:xfrm>
            <a:off x="-4" y="-13063"/>
            <a:ext cx="12192003" cy="690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36">
            <a:off x="4823641" y="-313583"/>
            <a:ext cx="7353497" cy="73534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6" y="1800605"/>
            <a:ext cx="5512386" cy="5203836"/>
            <a:chOff x="1872446" y="527088"/>
            <a:chExt cx="1571992" cy="14840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8" t="79552"/>
            <a:stretch/>
          </p:blipFill>
          <p:spPr>
            <a:xfrm rot="20299772" flipH="1">
              <a:off x="1872446" y="883346"/>
              <a:ext cx="1558636" cy="11277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362" y="527088"/>
              <a:ext cx="1200760" cy="120076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81523" y="713601"/>
              <a:ext cx="862915" cy="1014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18993" y="1003286"/>
              <a:ext cx="786427" cy="744297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 rot="21235681">
            <a:off x="5871517" y="569704"/>
            <a:ext cx="4825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8000" b="1" dirty="0"/>
              <a:t>الْمُفْرَداتُ وَالتَّراكيبُ</a:t>
            </a:r>
            <a:endParaRPr lang="en-US" sz="8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E7F6F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 rot="21349971">
            <a:off x="5550363" y="2932353"/>
            <a:ext cx="294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7F6F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الحصة ( 1 )</a:t>
            </a:r>
            <a:endParaRPr lang="en-US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E7F6F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6" name="مستطيل 2">
            <a:extLst>
              <a:ext uri="{FF2B5EF4-FFF2-40B4-BE49-F238E27FC236}">
                <a16:creationId xmlns:a16="http://schemas.microsoft.com/office/drawing/2014/main" id="{31C473AC-4BBE-4B12-A465-2DEBE4A66528}"/>
              </a:ext>
            </a:extLst>
          </p:cNvPr>
          <p:cNvSpPr/>
          <p:nvPr/>
        </p:nvSpPr>
        <p:spPr>
          <a:xfrm>
            <a:off x="-8473" y="142654"/>
            <a:ext cx="3502577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399103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460</Words>
  <Application>Microsoft Office PowerPoint</Application>
  <PresentationFormat>Widescreen</PresentationFormat>
  <Paragraphs>157</Paragraphs>
  <Slides>34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Al-Jazeera-Arabic-Bold</vt:lpstr>
      <vt:lpstr>Arial</vt:lpstr>
      <vt:lpstr>Calibri</vt:lpstr>
      <vt:lpstr>Calibri Light</vt:lpstr>
      <vt:lpstr>Dubai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wadha</cp:lastModifiedBy>
  <cp:revision>54</cp:revision>
  <dcterms:created xsi:type="dcterms:W3CDTF">2020-04-12T10:35:53Z</dcterms:created>
  <dcterms:modified xsi:type="dcterms:W3CDTF">2020-04-13T12:49:03Z</dcterms:modified>
</cp:coreProperties>
</file>