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305" r:id="rId5"/>
    <p:sldId id="344" r:id="rId6"/>
    <p:sldId id="291" r:id="rId7"/>
    <p:sldId id="294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CC00"/>
    <a:srgbClr val="660066"/>
    <a:srgbClr val="CC3300"/>
    <a:srgbClr val="FF0066"/>
    <a:srgbClr val="9900CC"/>
    <a:srgbClr val="FF3300"/>
    <a:srgbClr val="FF9900"/>
    <a:srgbClr val="FFFF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/>
    <p:restoredTop sz="94464"/>
  </p:normalViewPr>
  <p:slideViewPr>
    <p:cSldViewPr snapToGrid="0" snapToObjects="1">
      <p:cViewPr varScale="1">
        <p:scale>
          <a:sx n="68" d="100"/>
          <a:sy n="68" d="100"/>
        </p:scale>
        <p:origin x="10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51690-ECF8-A949-BD4F-7592AEC5B596}" type="datetimeFigureOut">
              <a:rPr lang="en-US" smtClean="0"/>
              <a:t>5/16/20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660A3-40ED-7E42-B798-D6801EDF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6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Introductory slide displaying titles and objectives.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660A3-40ED-7E42-B798-D6801EDF50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4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2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 b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3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0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0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9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2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5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5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9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B4C5-913A-2B4C-95C2-7D3659D22686}" type="datetimeFigureOut">
              <a:rPr lang="en-US" smtClean="0"/>
              <a:t>5/16/20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4" y="155732"/>
            <a:ext cx="2184400" cy="8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Fbo_nBdBc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5yiBknNd7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742" y="2456544"/>
            <a:ext cx="10515600" cy="37815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A8007E-7925-4D2C-9E54-3FC605EB4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77" t="12290" r="17730" b="61236"/>
          <a:stretch/>
        </p:blipFill>
        <p:spPr>
          <a:xfrm>
            <a:off x="1433850" y="3139811"/>
            <a:ext cx="10032492" cy="52950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15F2DE-4743-46B9-BB0F-675B97FE59CF}"/>
              </a:ext>
            </a:extLst>
          </p:cNvPr>
          <p:cNvSpPr txBox="1"/>
          <p:nvPr/>
        </p:nvSpPr>
        <p:spPr>
          <a:xfrm>
            <a:off x="3151163" y="2616591"/>
            <a:ext cx="675249" cy="523220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9574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39E597-B6A7-4651-A291-90BFDF7B1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07" t="13110" r="48654" b="42838"/>
          <a:stretch/>
        </p:blipFill>
        <p:spPr>
          <a:xfrm>
            <a:off x="112541" y="152400"/>
            <a:ext cx="6752492" cy="66793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0CAD4F-06B5-47C0-810B-F43D1F6ED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07" t="56785" r="48654" b="22038"/>
          <a:stretch/>
        </p:blipFill>
        <p:spPr>
          <a:xfrm>
            <a:off x="6616035" y="4253093"/>
            <a:ext cx="5477960" cy="260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8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029545-CBC6-4FAD-B825-054807BCE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30" t="18035" r="25000" b="39893"/>
          <a:stretch/>
        </p:blipFill>
        <p:spPr>
          <a:xfrm>
            <a:off x="295420" y="956603"/>
            <a:ext cx="11774660" cy="56529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BDF8D1-C905-4FD2-93B1-A93211713597}"/>
              </a:ext>
            </a:extLst>
          </p:cNvPr>
          <p:cNvSpPr/>
          <p:nvPr/>
        </p:nvSpPr>
        <p:spPr>
          <a:xfrm>
            <a:off x="2419695" y="248457"/>
            <a:ext cx="8679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3"/>
              </a:rPr>
              <a:t>https://www.youtube.com/watch?v=CFbo_nBdBco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0997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29AF3B-2B69-455C-AABA-3B9F2D4B5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37" t="24809" r="26616" b="35993"/>
          <a:stretch/>
        </p:blipFill>
        <p:spPr>
          <a:xfrm>
            <a:off x="39060" y="984740"/>
            <a:ext cx="12110736" cy="56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36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489EA-F2A3-40E6-9437-89B0B633F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0" t="46357" r="24192" b="22448"/>
          <a:stretch/>
        </p:blipFill>
        <p:spPr>
          <a:xfrm>
            <a:off x="42203" y="1041008"/>
            <a:ext cx="12024916" cy="419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68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54D564-3E36-4D28-B662-D387074B0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00" t="16599" r="23961" b="44613"/>
          <a:stretch/>
        </p:blipFill>
        <p:spPr>
          <a:xfrm>
            <a:off x="800122" y="1073893"/>
            <a:ext cx="10591755" cy="47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73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D0D5D5-4785-4CA2-BD14-2079C5CB30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93" t="21524" r="40576" b="31068"/>
          <a:stretch/>
        </p:blipFill>
        <p:spPr>
          <a:xfrm>
            <a:off x="2303137" y="13872"/>
            <a:ext cx="8532941" cy="68441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E4BCF9-5FB2-4C0F-AB37-D70E06A293D9}"/>
              </a:ext>
            </a:extLst>
          </p:cNvPr>
          <p:cNvSpPr/>
          <p:nvPr/>
        </p:nvSpPr>
        <p:spPr>
          <a:xfrm>
            <a:off x="239760" y="4917546"/>
            <a:ext cx="32490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https://www.youtube.com/watch?v=T5yiBknNd74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5029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F377F-4F7C-47C1-A58D-112DF1667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93" t="46562" r="40576" b="23064"/>
          <a:stretch/>
        </p:blipFill>
        <p:spPr>
          <a:xfrm>
            <a:off x="841730" y="1070031"/>
            <a:ext cx="10508539" cy="540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46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2B91C7-4655-4633-80B2-71C74FE36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46" t="17831" r="25000" b="46254"/>
          <a:stretch/>
        </p:blipFill>
        <p:spPr>
          <a:xfrm>
            <a:off x="1301261" y="464056"/>
            <a:ext cx="9589477" cy="592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0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01205B-348C-4ECE-ADE5-4F676376A3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77" t="20293" r="24192" b="14444"/>
          <a:stretch/>
        </p:blipFill>
        <p:spPr>
          <a:xfrm>
            <a:off x="2363372" y="-1"/>
            <a:ext cx="9270609" cy="68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36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D31E8B-3FCB-46FF-BA4C-C2AA9D86DF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92" t="18035" r="24077" b="58568"/>
          <a:stretch/>
        </p:blipFill>
        <p:spPr>
          <a:xfrm>
            <a:off x="89095" y="251334"/>
            <a:ext cx="12013809" cy="317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0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24C004-760A-4A69-AF69-C0D1CED6B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9" t="17010" r="24423" b="63699"/>
          <a:stretch/>
        </p:blipFill>
        <p:spPr>
          <a:xfrm>
            <a:off x="1010712" y="2140544"/>
            <a:ext cx="10170574" cy="257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0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B95428-10A5-4C01-8DD4-B4C464049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Starter 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5E0F5-4DAA-4AC8-9490-D3DC74A0F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575" y="4135902"/>
            <a:ext cx="9469211" cy="2722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What is impulse?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What is momentum ?</a:t>
            </a:r>
          </a:p>
          <a:p>
            <a:pPr marL="0" indent="0" algn="ctr">
              <a:buNone/>
            </a:pPr>
            <a:r>
              <a: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What is impulse momentum theorem?  </a:t>
            </a:r>
          </a:p>
          <a:p>
            <a:pPr marL="0" indent="0" algn="ctr">
              <a:buNone/>
            </a:pPr>
            <a:endParaRPr lang="en-US" sz="28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sz="28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03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777D-6519-49ED-B8D5-9F50B764C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4EEF1-ACEE-4363-9D80-5476D395D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99" y="3623084"/>
            <a:ext cx="10515600" cy="119265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3399"/>
                </a:solidFill>
                <a:latin typeface="+mn-lt"/>
              </a:rPr>
              <a:t>Use the law of conservation of linear momentum to explain and solve problems for recoil and propulsion in space.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FC71BC-4B8F-493A-884C-E9247DAC9D99}"/>
              </a:ext>
            </a:extLst>
          </p:cNvPr>
          <p:cNvSpPr txBox="1">
            <a:spLocks/>
          </p:cNvSpPr>
          <p:nvPr/>
        </p:nvSpPr>
        <p:spPr>
          <a:xfrm>
            <a:off x="219225" y="4990929"/>
            <a:ext cx="11353800" cy="1501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3399"/>
                </a:solidFill>
                <a:latin typeface="+mn-lt"/>
              </a:rPr>
              <a:t>Apply mathematical routines appropriately to problems involving collisions of two body in two dimensions.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67B494-91B7-425C-BEA8-74ADAD753A01}"/>
              </a:ext>
            </a:extLst>
          </p:cNvPr>
          <p:cNvSpPr txBox="1">
            <a:spLocks/>
          </p:cNvSpPr>
          <p:nvPr/>
        </p:nvSpPr>
        <p:spPr>
          <a:xfrm>
            <a:off x="219225" y="1464233"/>
            <a:ext cx="11353800" cy="1192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3399"/>
                </a:solidFill>
                <a:latin typeface="+mn-lt"/>
              </a:rPr>
              <a:t> Conclude law of conservation of linear momentum from Newton’s third law of motion.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30D2C1-3A32-4709-BC2F-18E151DD49E5}"/>
              </a:ext>
            </a:extLst>
          </p:cNvPr>
          <p:cNvSpPr txBox="1">
            <a:spLocks/>
          </p:cNvSpPr>
          <p:nvPr/>
        </p:nvSpPr>
        <p:spPr>
          <a:xfrm>
            <a:off x="317699" y="2656885"/>
            <a:ext cx="11353800" cy="1141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3399"/>
                </a:solidFill>
                <a:latin typeface="+mn-lt"/>
              </a:rPr>
              <a:t>Apply mathematical routines appropriately to problems involving collisions of two body in one dimension and/or predict a qualitative conclusion</a:t>
            </a:r>
          </a:p>
        </p:txBody>
      </p:sp>
    </p:spTree>
    <p:extLst>
      <p:ext uri="{BB962C8B-B14F-4D97-AF65-F5344CB8AC3E}">
        <p14:creationId xmlns:p14="http://schemas.microsoft.com/office/powerpoint/2010/main" val="277131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190933-1860-4CF7-A606-8CCBD75C4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77" t="18856" r="24077" b="51796"/>
          <a:stretch/>
        </p:blipFill>
        <p:spPr>
          <a:xfrm>
            <a:off x="950077" y="1069145"/>
            <a:ext cx="10291846" cy="509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4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ADF6FF-E7D9-40E3-883A-B8F660440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47" t="44510" r="23846" b="21422"/>
          <a:stretch/>
        </p:blipFill>
        <p:spPr>
          <a:xfrm>
            <a:off x="877121" y="400497"/>
            <a:ext cx="10690977" cy="605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0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CA791F-88EF-450A-A437-C4671F73A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92" t="29118" r="24654" b="38250"/>
          <a:stretch/>
        </p:blipFill>
        <p:spPr>
          <a:xfrm>
            <a:off x="984738" y="759655"/>
            <a:ext cx="10578905" cy="59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6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3D7899-BE82-4060-9CE7-5FB60557A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39" t="18035" r="48538" b="36404"/>
          <a:stretch/>
        </p:blipFill>
        <p:spPr>
          <a:xfrm>
            <a:off x="2761957" y="4690"/>
            <a:ext cx="6668086" cy="68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3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5E2405-C35C-4D43-B6BB-57FAE01C7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47" t="15984" r="23500" b="38251"/>
          <a:stretch/>
        </p:blipFill>
        <p:spPr>
          <a:xfrm>
            <a:off x="2278967" y="156425"/>
            <a:ext cx="4867422" cy="5294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08436D-67E9-4253-9ACA-4D39042B71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62" t="18652" r="23615" b="15676"/>
          <a:stretch/>
        </p:blipFill>
        <p:spPr>
          <a:xfrm>
            <a:off x="7398113" y="0"/>
            <a:ext cx="4181092" cy="659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07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D4DBEFC067A244B908FC7D53ABF8F1" ma:contentTypeVersion="5" ma:contentTypeDescription="Create a new document." ma:contentTypeScope="" ma:versionID="d375c939b46c19aaba1571807412ee60">
  <xsd:schema xmlns:xsd="http://www.w3.org/2001/XMLSchema" xmlns:xs="http://www.w3.org/2001/XMLSchema" xmlns:p="http://schemas.microsoft.com/office/2006/metadata/properties" xmlns:ns2="592d259d-3a19-4397-a440-ca0883f9e809" xmlns:ns3="0ecf595c-f05e-4c79-9078-5bca099ac6f5" targetNamespace="http://schemas.microsoft.com/office/2006/metadata/properties" ma:root="true" ma:fieldsID="88e55e4dd727b6d627391c107cfec238" ns2:_="" ns3:_="">
    <xsd:import namespace="592d259d-3a19-4397-a440-ca0883f9e809"/>
    <xsd:import namespace="0ecf595c-f05e-4c79-9078-5bca099ac6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d259d-3a19-4397-a440-ca0883f9e8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f595c-f05e-4c79-9078-5bca099ac6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B6CCB3-6F34-428E-9CED-D590B7887A1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92d259d-3a19-4397-a440-ca0883f9e809"/>
    <ds:schemaRef ds:uri="0ecf595c-f05e-4c79-9078-5bca099ac6f5"/>
  </ds:schemaRefs>
</ds:datastoreItem>
</file>

<file path=customXml/itemProps2.xml><?xml version="1.0" encoding="utf-8"?>
<ds:datastoreItem xmlns:ds="http://schemas.openxmlformats.org/officeDocument/2006/customXml" ds:itemID="{32FF2584-8F58-4799-9E1C-2E3A2DA806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FB91B5-8A45-46D3-9B77-4B875CC6254B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126</Words>
  <Application>Microsoft Office PowerPoint</Application>
  <PresentationFormat>شاشة عريضة</PresentationFormat>
  <Paragraphs>14</Paragraphs>
  <Slides>19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Office Theme</vt:lpstr>
      <vt:lpstr>عرض تقديمي في PowerPoint</vt:lpstr>
      <vt:lpstr>عرض تقديمي في PowerPoint</vt:lpstr>
      <vt:lpstr>Starter Activity </vt:lpstr>
      <vt:lpstr>Learning objectives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Swapnil Digambar Mahajan</dc:creator>
  <cp:lastModifiedBy>شيخة نايع الغفلي</cp:lastModifiedBy>
  <cp:revision>34</cp:revision>
  <dcterms:created xsi:type="dcterms:W3CDTF">2020-04-22T15:39:06Z</dcterms:created>
  <dcterms:modified xsi:type="dcterms:W3CDTF">2020-05-16T19:23:58Z</dcterms:modified>
</cp:coreProperties>
</file>