
<file path=[Content_Types].xml><?xml version="1.0" encoding="utf-8"?>
<Types xmlns="http://schemas.openxmlformats.org/package/2006/content-types"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972" r:id="rId2"/>
    <p:sldId id="412" r:id="rId3"/>
    <p:sldId id="420" r:id="rId4"/>
    <p:sldId id="443" r:id="rId5"/>
    <p:sldId id="442" r:id="rId6"/>
    <p:sldId id="957" r:id="rId7"/>
    <p:sldId id="958" r:id="rId8"/>
    <p:sldId id="426" r:id="rId9"/>
    <p:sldId id="425" r:id="rId10"/>
    <p:sldId id="424" r:id="rId11"/>
    <p:sldId id="422" r:id="rId12"/>
    <p:sldId id="961" r:id="rId13"/>
    <p:sldId id="962" r:id="rId14"/>
    <p:sldId id="963" r:id="rId15"/>
    <p:sldId id="964" r:id="rId16"/>
    <p:sldId id="965" r:id="rId17"/>
    <p:sldId id="966" r:id="rId18"/>
    <p:sldId id="967" r:id="rId19"/>
    <p:sldId id="968" r:id="rId20"/>
    <p:sldId id="969" r:id="rId21"/>
    <p:sldId id="970" r:id="rId22"/>
    <p:sldId id="971" r:id="rId23"/>
    <p:sldId id="973" r:id="rId24"/>
    <p:sldId id="439" r:id="rId25"/>
    <p:sldId id="30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0099FF"/>
    <a:srgbClr val="FFFF99"/>
    <a:srgbClr val="CC66FF"/>
    <a:srgbClr val="FFFF00"/>
    <a:srgbClr val="FF33CC"/>
    <a:srgbClr val="006600"/>
    <a:srgbClr val="00CC00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0693E-1CD4-4480-9811-2863FDE58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090B1-4A3C-47F2-888F-90974C68C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74E46-A60D-4E83-A2C7-49937CEFB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AD902-8289-4F54-AD9E-81AE0510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00018-12C0-4FD4-B11E-85AD7929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3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9CCA-9C13-4D82-8085-171589CC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B05441-B2BF-4FD7-B2EF-02D2B14C9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20E48-A7B9-4831-AA1D-FAB52BDFC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1AAED-39D8-40B5-A97E-F15296A3F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ACFAD-CD58-4B16-8AA4-E7A3BA28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78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3D9F2C-04B7-4BC8-A8CA-8C96BFC5E8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ACE4B7-E13F-4445-A7CF-6403CADD6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FEE3A-759F-4BE8-8CDD-A65F543FE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5A3E5-3D51-4CE7-B463-B965B0AD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9DB-F69A-4BDF-8B80-253F33E7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6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6A72-64A3-479F-83E0-8FD0AA86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E815B-6E3A-43CB-B688-8220DA3A02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D717E-FF80-4315-9ADB-B4EE0144F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8527C-2665-4925-A605-A18284133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8592E-9F69-4987-8850-164ABC99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A1C2-241D-4327-AB83-23E65B0B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CB6F9-9FA9-4E0C-9C59-EA576ADAB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4BBAD-C406-46C5-8C31-5390D2D3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7D43E-BAFA-495F-AE32-A7BF55C5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D5E7C-BFFD-4A36-9546-C1A150616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5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F94E6-E7D7-4F26-BB67-E3D38F823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0A37A-EC62-4263-9A52-702789788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EB0AC-B9CC-46B4-A325-6A824F2E5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D4DBC-3897-48AA-A1F0-2B3FBAAE6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14298-F26F-4D28-B802-95BFBBA72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AD20E-5F42-46C8-8D84-AE798576F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3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BDD1-EB1C-4F5E-82E4-EF3EBC68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A4BB7-CB79-4CB2-8EE2-2B027E742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EF1F3-37A1-41E1-A4F7-F9DE025AB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75680-780A-451A-A56D-19E396E1C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926F5-18AA-4160-B4EE-9A33F3C74F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AA311-6BDF-4877-A0C4-5F5A2D6F2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B893A-6F17-4DB8-B5E3-A7C53E40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83D870-3E42-4199-ABF3-E51C59AB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40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9A9BC-557C-4918-BE25-B58F87CA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EEDE67-BCE7-409D-A3D5-BE3943B88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7613F7-95AB-4841-9D65-BFADB2EB2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EADD9-D3B6-45FC-9EAF-91A1C9D0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63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33A0F3-C045-4A35-86D2-1F3EBE5B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7B1D3-3995-43BB-AD7C-EAE21E45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5044D-50B7-435C-B24E-2BC4AEC9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55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2430-88B9-4358-B97B-7908C688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60AF-B7C3-43DB-B91D-72AE90157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CA8530-F08B-406D-AFFB-F37175672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017CC-2D83-4F39-9B8C-0E43B7F6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951B8-3E12-46C2-9CB1-5F7D1D2C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F1ACB-4B67-432D-80F1-DCF508B4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558B-2D0E-4A81-BDF9-6D4BC944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6780F-E52A-473B-B81D-8AA0E69B9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9C7B0-27DD-4A72-AB19-B4E6AC59A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63615-8E6D-4321-A8FF-CAB894F1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595C5-157C-4638-BE32-FF78FB124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7BBAF-792C-4271-8B4E-5ED843F9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4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8011B4-1DF1-4EB8-9FC2-543C611B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15CEE0-69F5-45A3-8EEF-EDD374A6E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86812-56E4-4AF1-9229-13BD68FD3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9C6A2-168D-44E6-AB85-5B45C6955BF9}" type="datetimeFigureOut">
              <a:rPr lang="en-US" smtClean="0"/>
              <a:t>6/14/2020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06EC3-3BDE-4F79-A3BA-43E1EB987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38384-20EF-493D-8265-9E97F5DCE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B426-7ECD-4605-9D4D-BB7156686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5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F1D1C45-D208-4046-B554-3915D835E1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4571" y="337625"/>
            <a:ext cx="10929072" cy="618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4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ke, birthday, colorful, room&#10;&#10;Description automatically generated">
            <a:extLst>
              <a:ext uri="{FF2B5EF4-FFF2-40B4-BE49-F238E27FC236}">
                <a16:creationId xmlns:a16="http://schemas.microsoft.com/office/drawing/2014/main" id="{43BD5721-B957-4DE7-9091-DF16F3B12D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D79687-DBE3-4B9C-83CC-93C25F062D80}"/>
              </a:ext>
            </a:extLst>
          </p:cNvPr>
          <p:cNvSpPr/>
          <p:nvPr/>
        </p:nvSpPr>
        <p:spPr>
          <a:xfrm rot="19056112">
            <a:off x="7283936" y="1530296"/>
            <a:ext cx="325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 rtl="1"/>
            <a:r>
              <a:rPr lang="ar-AE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j-lt"/>
              </a:rPr>
              <a:t>عنوان الدرس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736116-058D-4F08-B5D8-337BA4F9EE5A}"/>
              </a:ext>
            </a:extLst>
          </p:cNvPr>
          <p:cNvSpPr/>
          <p:nvPr/>
        </p:nvSpPr>
        <p:spPr>
          <a:xfrm>
            <a:off x="1691529" y="554921"/>
            <a:ext cx="14093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قصة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0E452C-9D88-4E4F-BEB0-DA99E1EA73DA}"/>
              </a:ext>
            </a:extLst>
          </p:cNvPr>
          <p:cNvSpPr/>
          <p:nvPr/>
        </p:nvSpPr>
        <p:spPr>
          <a:xfrm>
            <a:off x="1235011" y="1478251"/>
            <a:ext cx="29915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6009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(جحا والسائل) 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6009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45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, room&#10;&#10;Description automatically generated">
            <a:extLst>
              <a:ext uri="{FF2B5EF4-FFF2-40B4-BE49-F238E27FC236}">
                <a16:creationId xmlns:a16="http://schemas.microsoft.com/office/drawing/2014/main" id="{E68F1FD1-E91A-40A7-9113-3D8F177F0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09" b="29004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4906E6-C044-4040-AF29-7BEE22B5400E}"/>
              </a:ext>
            </a:extLst>
          </p:cNvPr>
          <p:cNvSpPr/>
          <p:nvPr/>
        </p:nvSpPr>
        <p:spPr>
          <a:xfrm>
            <a:off x="5572791" y="40545"/>
            <a:ext cx="4977976" cy="145405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سوف</a:t>
            </a:r>
            <a:r>
              <a:rPr lang="en-US" sz="4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أتعلم</a:t>
            </a:r>
            <a:r>
              <a:rPr lang="en-US" sz="4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 </a:t>
            </a:r>
            <a:r>
              <a:rPr lang="en-US" sz="44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اليوم</a:t>
            </a:r>
            <a:r>
              <a:rPr lang="en-US" sz="44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(AH) Manal Black" pitchFamily="2" charset="-78"/>
              </a:rPr>
              <a:t>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11FB21-1834-46E0-99E9-51AC3A75F101}"/>
              </a:ext>
            </a:extLst>
          </p:cNvPr>
          <p:cNvSpPr/>
          <p:nvPr/>
        </p:nvSpPr>
        <p:spPr>
          <a:xfrm>
            <a:off x="6096000" y="5714076"/>
            <a:ext cx="451104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أجيب عن الأسئلة الواردة في  العرض 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B162E5-BE80-4FAA-9726-74143447EF0D}"/>
              </a:ext>
            </a:extLst>
          </p:cNvPr>
          <p:cNvSpPr/>
          <p:nvPr/>
        </p:nvSpPr>
        <p:spPr>
          <a:xfrm>
            <a:off x="5731997" y="2821136"/>
            <a:ext cx="4875043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28600" algn="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40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(AH) Manal Black" pitchFamily="2" charset="-78"/>
              </a:rPr>
              <a:t>قراءة القصة قراءة جهرية سليمة خالية من الأخطاء.</a:t>
            </a:r>
          </a:p>
        </p:txBody>
      </p:sp>
    </p:spTree>
    <p:extLst>
      <p:ext uri="{BB962C8B-B14F-4D97-AF65-F5344CB8AC3E}">
        <p14:creationId xmlns:p14="http://schemas.microsoft.com/office/powerpoint/2010/main" val="2094210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52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01F974-16B9-4F87-BD56-FD7AFE6CDF23}"/>
              </a:ext>
            </a:extLst>
          </p:cNvPr>
          <p:cNvSpPr/>
          <p:nvPr/>
        </p:nvSpPr>
        <p:spPr>
          <a:xfrm>
            <a:off x="7046660" y="3787402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1-ما نوع الكتب التي يقرأها جحا كل يوم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2F4855-4135-4FEE-97FE-DDF0470BD593}"/>
              </a:ext>
            </a:extLst>
          </p:cNvPr>
          <p:cNvSpPr/>
          <p:nvPr/>
        </p:nvSpPr>
        <p:spPr>
          <a:xfrm>
            <a:off x="7587758" y="5448775"/>
            <a:ext cx="307808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الكتب المفيدة 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FBC4E3-759B-414B-A3EE-8CE7F6160BCD}"/>
              </a:ext>
            </a:extLst>
          </p:cNvPr>
          <p:cNvSpPr/>
          <p:nvPr/>
        </p:nvSpPr>
        <p:spPr>
          <a:xfrm>
            <a:off x="194125" y="3787918"/>
            <a:ext cx="48830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لماذا يفضل جحا الجلوس </a:t>
            </a:r>
          </a:p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في الطابق العلوي من منزله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CC4100-C2A1-449C-9834-FFAF63D950D7}"/>
              </a:ext>
            </a:extLst>
          </p:cNvPr>
          <p:cNvSpPr/>
          <p:nvPr/>
        </p:nvSpPr>
        <p:spPr>
          <a:xfrm>
            <a:off x="-12889" y="5208195"/>
            <a:ext cx="25109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 .يحب أن يرى السماء </a:t>
            </a:r>
            <a:r>
              <a:rPr lang="ar-AE" sz="28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814D3-D141-4987-9E00-573BAD75628B}"/>
              </a:ext>
            </a:extLst>
          </p:cNvPr>
          <p:cNvSpPr/>
          <p:nvPr/>
        </p:nvSpPr>
        <p:spPr>
          <a:xfrm>
            <a:off x="1526155" y="6162302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 . ليراقب الناس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D47173-B873-4149-83B3-B777D3828786}"/>
              </a:ext>
            </a:extLst>
          </p:cNvPr>
          <p:cNvSpPr/>
          <p:nvPr/>
        </p:nvSpPr>
        <p:spPr>
          <a:xfrm>
            <a:off x="3466865" y="5220049"/>
            <a:ext cx="22747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أ.يحب</a:t>
            </a:r>
            <a:r>
              <a:rPr lang="ar-AE" sz="36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العزلة</a:t>
            </a:r>
            <a:endParaRPr lang="en-US" sz="36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8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6" grpId="1"/>
      <p:bldP spid="8" grpId="0"/>
      <p:bldP spid="8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3A80E-7A42-4ECF-AEFC-01AB4C1C6CB0}"/>
              </a:ext>
            </a:extLst>
          </p:cNvPr>
          <p:cNvSpPr/>
          <p:nvPr/>
        </p:nvSpPr>
        <p:spPr>
          <a:xfrm>
            <a:off x="936805" y="441529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1-ما هي عادة جحا اليومية؟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BA0811-92A1-4FE2-946F-0D6E5BECF4C3}"/>
              </a:ext>
            </a:extLst>
          </p:cNvPr>
          <p:cNvSpPr/>
          <p:nvPr/>
        </p:nvSpPr>
        <p:spPr>
          <a:xfrm>
            <a:off x="1072276" y="1417103"/>
            <a:ext cx="39716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قراءة الكتب المفيدة في وقت الظهيرة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7DBD44-1301-416B-A6E3-286842FEEE83}"/>
              </a:ext>
            </a:extLst>
          </p:cNvPr>
          <p:cNvSpPr/>
          <p:nvPr/>
        </p:nvSpPr>
        <p:spPr>
          <a:xfrm>
            <a:off x="586564" y="3429000"/>
            <a:ext cx="47949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أين كان الناس يجتمعون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997AD6-9D90-4896-B61B-1EA168F55769}"/>
              </a:ext>
            </a:extLst>
          </p:cNvPr>
          <p:cNvSpPr/>
          <p:nvPr/>
        </p:nvSpPr>
        <p:spPr>
          <a:xfrm>
            <a:off x="335461" y="4849277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 .المنزل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F278EC-D665-4DC3-B469-73F0161A4BA1}"/>
              </a:ext>
            </a:extLst>
          </p:cNvPr>
          <p:cNvSpPr/>
          <p:nvPr/>
        </p:nvSpPr>
        <p:spPr>
          <a:xfrm>
            <a:off x="3331830" y="4715823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 الحديقة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8FF86-F5FE-4C84-B19D-E373286EF606}"/>
              </a:ext>
            </a:extLst>
          </p:cNvPr>
          <p:cNvSpPr/>
          <p:nvPr/>
        </p:nvSpPr>
        <p:spPr>
          <a:xfrm>
            <a:off x="1802628" y="5494814"/>
            <a:ext cx="25109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جـ.المجلس</a:t>
            </a:r>
            <a:endParaRPr lang="en-US" sz="36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01A278-186E-4AB4-9961-E41BB7F5582D}"/>
              </a:ext>
            </a:extLst>
          </p:cNvPr>
          <p:cNvSpPr/>
          <p:nvPr/>
        </p:nvSpPr>
        <p:spPr>
          <a:xfrm>
            <a:off x="862704" y="632215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لماذ</a:t>
            </a:r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 ظل الرجل يطرق الباب بقوة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39A446-015B-45CF-BA6B-59BE77833076}"/>
              </a:ext>
            </a:extLst>
          </p:cNvPr>
          <p:cNvSpPr/>
          <p:nvPr/>
        </p:nvSpPr>
        <p:spPr>
          <a:xfrm>
            <a:off x="998177" y="1872872"/>
            <a:ext cx="39716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حتى يفتح له جحا الباب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E1915-4986-4692-840B-CC751387BF9A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ماذا تفعل زوجة جحا في وقت الظهيرة؟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9C70B-28BE-43B3-A442-841F5C3CB929}"/>
              </a:ext>
            </a:extLst>
          </p:cNvPr>
          <p:cNvSpPr/>
          <p:nvPr/>
        </p:nvSpPr>
        <p:spPr>
          <a:xfrm>
            <a:off x="2887220" y="4907652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 .القراءة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544C74-D917-4FF0-98FC-7BB471F702D6}"/>
              </a:ext>
            </a:extLst>
          </p:cNvPr>
          <p:cNvSpPr/>
          <p:nvPr/>
        </p:nvSpPr>
        <p:spPr>
          <a:xfrm>
            <a:off x="1631734" y="5659588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 الطبخ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13D280-F613-4D27-93A8-ADFBF17DB1B7}"/>
              </a:ext>
            </a:extLst>
          </p:cNvPr>
          <p:cNvSpPr/>
          <p:nvPr/>
        </p:nvSpPr>
        <p:spPr>
          <a:xfrm>
            <a:off x="-126185" y="4907652"/>
            <a:ext cx="251097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 .النوم</a:t>
            </a:r>
            <a:endParaRPr lang="en-US" sz="36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1.875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F9D197-B4A9-442B-B7F1-DD8F20142F25}"/>
              </a:ext>
            </a:extLst>
          </p:cNvPr>
          <p:cNvSpPr/>
          <p:nvPr/>
        </p:nvSpPr>
        <p:spPr>
          <a:xfrm>
            <a:off x="862704" y="632215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ماذا رأى جحا عندما أطل من النافذة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1830C3-99AA-409D-A0CA-DEB6D075F740}"/>
              </a:ext>
            </a:extLst>
          </p:cNvPr>
          <p:cNvSpPr/>
          <p:nvPr/>
        </p:nvSpPr>
        <p:spPr>
          <a:xfrm>
            <a:off x="998177" y="1872872"/>
            <a:ext cx="39716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رجلا يحمل عصا </a:t>
            </a:r>
            <a:r>
              <a:rPr lang="ar-AE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غليضة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B63D34-62F6-45C4-95D5-9FB59A1AFEAE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ماذا فعل الرجل بالعصا الغليظة؟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C54AD4-56EA-418F-864D-36D84D977513}"/>
              </a:ext>
            </a:extLst>
          </p:cNvPr>
          <p:cNvSpPr/>
          <p:nvPr/>
        </p:nvSpPr>
        <p:spPr>
          <a:xfrm>
            <a:off x="2984013" y="4969207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 .ضرب جحا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EBCE3-A26B-41F6-B5CF-243066B67A82}"/>
              </a:ext>
            </a:extLst>
          </p:cNvPr>
          <p:cNvSpPr/>
          <p:nvPr/>
        </p:nvSpPr>
        <p:spPr>
          <a:xfrm>
            <a:off x="1728527" y="5874009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 أهْداها لجحا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7F922C-E755-4549-BCC7-BE9838C5A64F}"/>
              </a:ext>
            </a:extLst>
          </p:cNvPr>
          <p:cNvSpPr/>
          <p:nvPr/>
        </p:nvSpPr>
        <p:spPr>
          <a:xfrm>
            <a:off x="0" y="4968000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 .طرق الباب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0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1.875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82D73A-DB21-42BA-AED7-227429BAE257}"/>
              </a:ext>
            </a:extLst>
          </p:cNvPr>
          <p:cNvSpPr/>
          <p:nvPr/>
        </p:nvSpPr>
        <p:spPr>
          <a:xfrm>
            <a:off x="862704" y="632215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لماذا أصر الرجل على نزول جحا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DC2E6-CC6E-440E-A1B4-B0F9BD9B34D1}"/>
              </a:ext>
            </a:extLst>
          </p:cNvPr>
          <p:cNvSpPr/>
          <p:nvPr/>
        </p:nvSpPr>
        <p:spPr>
          <a:xfrm>
            <a:off x="998176" y="1993160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حتى لا يسمعُ الناس حديثهم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0C062-52DB-4F9C-B1F9-4E7B9A950D73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أين كان جحا عندما تحدث إليه الرجل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B44FDB-DFE0-472C-B8F4-1CE9D4679442}"/>
              </a:ext>
            </a:extLst>
          </p:cNvPr>
          <p:cNvSpPr/>
          <p:nvPr/>
        </p:nvSpPr>
        <p:spPr>
          <a:xfrm>
            <a:off x="2984013" y="4969207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 .في أسفل المنزل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D367AF-3F78-47F5-B367-A0B7D7B754AE}"/>
              </a:ext>
            </a:extLst>
          </p:cNvPr>
          <p:cNvSpPr/>
          <p:nvPr/>
        </p:nvSpPr>
        <p:spPr>
          <a:xfrm>
            <a:off x="173264" y="4906927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 في داخل المنزل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B53260-5FF6-4FDF-BD25-273C48CAD459}"/>
              </a:ext>
            </a:extLst>
          </p:cNvPr>
          <p:cNvSpPr/>
          <p:nvPr/>
        </p:nvSpPr>
        <p:spPr>
          <a:xfrm>
            <a:off x="1463492" y="5597974"/>
            <a:ext cx="25109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 .في </a:t>
            </a:r>
            <a:r>
              <a:rPr lang="ar-AE" sz="32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إعلى</a:t>
            </a:r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المنزل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1.875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0C0A4-0179-424C-8288-3924A18D2A62}"/>
              </a:ext>
            </a:extLst>
          </p:cNvPr>
          <p:cNvSpPr/>
          <p:nvPr/>
        </p:nvSpPr>
        <p:spPr>
          <a:xfrm>
            <a:off x="862704" y="632215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من الصفات الحسنة التي يمتلكها جحا :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DA9A0E-19A0-4F21-9323-94F9A3FFC7E6}"/>
              </a:ext>
            </a:extLst>
          </p:cNvPr>
          <p:cNvSpPr/>
          <p:nvPr/>
        </p:nvSpPr>
        <p:spPr>
          <a:xfrm>
            <a:off x="998176" y="1993160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طيب القلب ، يساعد الآخرين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797E3-7590-4538-81DA-F4D6D00AAF9A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ما عدد الأيام التي ظل فيها أولاد الرجل جائعين؟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F7575-47E2-4934-A775-3311772BC9F5}"/>
              </a:ext>
            </a:extLst>
          </p:cNvPr>
          <p:cNvSpPr/>
          <p:nvPr/>
        </p:nvSpPr>
        <p:spPr>
          <a:xfrm>
            <a:off x="1936795" y="5890362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جـ.يوم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واحد فقط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CDCE5-0FD6-46DF-8BE6-A631F62525B0}"/>
              </a:ext>
            </a:extLst>
          </p:cNvPr>
          <p:cNvSpPr/>
          <p:nvPr/>
        </p:nvSpPr>
        <p:spPr>
          <a:xfrm>
            <a:off x="173264" y="4906927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ب.ثلاثة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أيام 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65B1A2-0096-4F79-8BE7-3FAA7AB871C2}"/>
              </a:ext>
            </a:extLst>
          </p:cNvPr>
          <p:cNvSpPr/>
          <p:nvPr/>
        </p:nvSpPr>
        <p:spPr>
          <a:xfrm>
            <a:off x="3373675" y="4782366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أ.يومين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9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2.5E-6 -0.07223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05DF0-4BC0-43B6-81D7-2EA0AFE0CD5B}"/>
              </a:ext>
            </a:extLst>
          </p:cNvPr>
          <p:cNvSpPr/>
          <p:nvPr/>
        </p:nvSpPr>
        <p:spPr>
          <a:xfrm>
            <a:off x="876991" y="917392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كيف اكتشف جحا ان الرجل يكذب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80C6DB-A9D1-4552-B713-869A6FFFCEFA}"/>
              </a:ext>
            </a:extLst>
          </p:cNvPr>
          <p:cNvSpPr/>
          <p:nvPr/>
        </p:nvSpPr>
        <p:spPr>
          <a:xfrm>
            <a:off x="998174" y="2254845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من خلال هيئته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98796-BCCB-4FC8-AAC8-2E8D3059264C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ماذا استخدم الرجل حتى يستعطف جحا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379A1-799B-402E-9580-5FEDB68FFA2C}"/>
              </a:ext>
            </a:extLst>
          </p:cNvPr>
          <p:cNvSpPr/>
          <p:nvPr/>
        </p:nvSpPr>
        <p:spPr>
          <a:xfrm>
            <a:off x="1936795" y="5890362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جـ.الصراخ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BFAB3-E69C-4E3C-B1E9-D2DE61926FDD}"/>
              </a:ext>
            </a:extLst>
          </p:cNvPr>
          <p:cNvSpPr/>
          <p:nvPr/>
        </p:nvSpPr>
        <p:spPr>
          <a:xfrm>
            <a:off x="3131330" y="4824928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أ.الضحك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B55B2-DA5E-4A67-88C4-949F05F457DE}"/>
              </a:ext>
            </a:extLst>
          </p:cNvPr>
          <p:cNvSpPr/>
          <p:nvPr/>
        </p:nvSpPr>
        <p:spPr>
          <a:xfrm>
            <a:off x="335461" y="4824844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ب.البكاء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1.25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oy, table, room&#10;&#10;Description automatically generated">
            <a:extLst>
              <a:ext uri="{FF2B5EF4-FFF2-40B4-BE49-F238E27FC236}">
                <a16:creationId xmlns:a16="http://schemas.microsoft.com/office/drawing/2014/main" id="{513384BD-E2F5-4FAC-9A5D-81E8DD120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134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665E23-4402-42C8-8681-3C2195FBEC6A}"/>
              </a:ext>
            </a:extLst>
          </p:cNvPr>
          <p:cNvSpPr/>
          <p:nvPr/>
        </p:nvSpPr>
        <p:spPr>
          <a:xfrm>
            <a:off x="4328028" y="843110"/>
            <a:ext cx="23214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اليوم :الأحد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BCDC3-2719-46F4-B0B7-AD97112C36EB}"/>
              </a:ext>
            </a:extLst>
          </p:cNvPr>
          <p:cNvSpPr/>
          <p:nvPr/>
        </p:nvSpPr>
        <p:spPr>
          <a:xfrm>
            <a:off x="2430067" y="1692131"/>
            <a:ext cx="61173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التاريخ : 14 يونيو  (6) 2020 مـ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4052CF-B8A1-4F5C-B05B-4DDD0CB551B8}"/>
              </a:ext>
            </a:extLst>
          </p:cNvPr>
          <p:cNvSpPr/>
          <p:nvPr/>
        </p:nvSpPr>
        <p:spPr>
          <a:xfrm>
            <a:off x="3076879" y="2589425"/>
            <a:ext cx="4823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22 شوال(10 )  1441 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6491C4-7CF2-45B3-80DE-801F21B76552}"/>
              </a:ext>
            </a:extLst>
          </p:cNvPr>
          <p:cNvSpPr/>
          <p:nvPr/>
        </p:nvSpPr>
        <p:spPr>
          <a:xfrm>
            <a:off x="3197138" y="3292057"/>
            <a:ext cx="43300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المادة : 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4052297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55D9C8-15FB-4DF5-940B-1F05A4250E87}"/>
              </a:ext>
            </a:extLst>
          </p:cNvPr>
          <p:cNvSpPr/>
          <p:nvPr/>
        </p:nvSpPr>
        <p:spPr>
          <a:xfrm>
            <a:off x="876991" y="917392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أين قرر جحا ان يأخذ الرجل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16607E-6B53-4893-9B00-69B20FF2EEDC}"/>
              </a:ext>
            </a:extLst>
          </p:cNvPr>
          <p:cNvSpPr/>
          <p:nvPr/>
        </p:nvSpPr>
        <p:spPr>
          <a:xfrm>
            <a:off x="998174" y="2254845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إلى أعلى المنزل 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7E8278-91C2-4A3A-84F0-BC0F648E442D}"/>
              </a:ext>
            </a:extLst>
          </p:cNvPr>
          <p:cNvSpPr/>
          <p:nvPr/>
        </p:nvSpPr>
        <p:spPr>
          <a:xfrm>
            <a:off x="1395" y="3123273"/>
            <a:ext cx="56900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أين وصل جحا والرجل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B8B58C-FDD7-40F8-8C6F-0F8AAF346A86}"/>
              </a:ext>
            </a:extLst>
          </p:cNvPr>
          <p:cNvSpPr/>
          <p:nvPr/>
        </p:nvSpPr>
        <p:spPr>
          <a:xfrm>
            <a:off x="1936795" y="5890362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جـ.حديقة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المنزل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AAE85-B088-4D2C-9164-58278E85E9D3}"/>
              </a:ext>
            </a:extLst>
          </p:cNvPr>
          <p:cNvSpPr/>
          <p:nvPr/>
        </p:nvSpPr>
        <p:spPr>
          <a:xfrm>
            <a:off x="487329" y="4809539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ب.المجلس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8A1FF8-1EC1-4C88-8BA2-F9E50B743A95}"/>
              </a:ext>
            </a:extLst>
          </p:cNvPr>
          <p:cNvSpPr/>
          <p:nvPr/>
        </p:nvSpPr>
        <p:spPr>
          <a:xfrm>
            <a:off x="2840127" y="4713601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أ.الطابق</a:t>
            </a:r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العلوي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6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2.5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798964-F1D3-4518-85B7-050FF5CB1C8A}"/>
              </a:ext>
            </a:extLst>
          </p:cNvPr>
          <p:cNvSpPr/>
          <p:nvPr/>
        </p:nvSpPr>
        <p:spPr>
          <a:xfrm>
            <a:off x="876991" y="917392"/>
            <a:ext cx="42426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ما هي الصفات الجسدية للرجل؟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7DEA5B-0665-4FEC-AA94-D0F01924899A}"/>
              </a:ext>
            </a:extLst>
          </p:cNvPr>
          <p:cNvSpPr/>
          <p:nvPr/>
        </p:nvSpPr>
        <p:spPr>
          <a:xfrm>
            <a:off x="998174" y="2254845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سمينا ضخم الجثة 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679D1-B6E5-4037-ADD3-9DEE50CA3E2D}"/>
              </a:ext>
            </a:extLst>
          </p:cNvPr>
          <p:cNvSpPr/>
          <p:nvPr/>
        </p:nvSpPr>
        <p:spPr>
          <a:xfrm>
            <a:off x="1395" y="3123273"/>
            <a:ext cx="56900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استخدم جحا للصعود إلى أعلى المنزل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8D7CF6-DDE7-498E-AE92-C7CD5426213A}"/>
              </a:ext>
            </a:extLst>
          </p:cNvPr>
          <p:cNvSpPr/>
          <p:nvPr/>
        </p:nvSpPr>
        <p:spPr>
          <a:xfrm>
            <a:off x="3394118" y="4643979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أ.الطائرة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DA0156-66CD-4618-A301-EB63042B5D97}"/>
              </a:ext>
            </a:extLst>
          </p:cNvPr>
          <p:cNvSpPr/>
          <p:nvPr/>
        </p:nvSpPr>
        <p:spPr>
          <a:xfrm>
            <a:off x="0" y="4746610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ب.الحبال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56C88-F7B9-45CD-BF6C-1252C5087DAF}"/>
              </a:ext>
            </a:extLst>
          </p:cNvPr>
          <p:cNvSpPr/>
          <p:nvPr/>
        </p:nvSpPr>
        <p:spPr>
          <a:xfrm>
            <a:off x="1742814" y="5569896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 .السلم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10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3.54167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A02CAD-EEA5-4A1A-A8BA-4029057B64B2}"/>
              </a:ext>
            </a:extLst>
          </p:cNvPr>
          <p:cNvSpPr/>
          <p:nvPr/>
        </p:nvSpPr>
        <p:spPr>
          <a:xfrm>
            <a:off x="243193" y="880284"/>
            <a:ext cx="55102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يدل موقف جحا مع الرجل على :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777710-9D31-4D2F-9721-B3479F50E68D}"/>
              </a:ext>
            </a:extLst>
          </p:cNvPr>
          <p:cNvSpPr/>
          <p:nvPr/>
        </p:nvSpPr>
        <p:spPr>
          <a:xfrm>
            <a:off x="998174" y="2254845"/>
            <a:ext cx="438821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ذكاء ونباهت جحا 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845DDA-AC29-4D49-9E5C-322B0663C0C2}"/>
              </a:ext>
            </a:extLst>
          </p:cNvPr>
          <p:cNvSpPr/>
          <p:nvPr/>
        </p:nvSpPr>
        <p:spPr>
          <a:xfrm>
            <a:off x="1395" y="3123273"/>
            <a:ext cx="56900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  <a:latin typeface="Calibri Light" panose="020F0302020204030204" pitchFamily="34" charset="0"/>
                <a:cs typeface="Calibri Light" panose="020F0302020204030204" pitchFamily="34" charset="0"/>
              </a:rPr>
              <a:t>2- انتهى التحدي ؟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8578A5-5113-47A8-AF2B-6337ADD81A0C}"/>
              </a:ext>
            </a:extLst>
          </p:cNvPr>
          <p:cNvSpPr/>
          <p:nvPr/>
        </p:nvSpPr>
        <p:spPr>
          <a:xfrm>
            <a:off x="3394118" y="4643979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أ.بفوز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الرجل 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1D1003-4F41-460B-AABA-40586378BFA7}"/>
              </a:ext>
            </a:extLst>
          </p:cNvPr>
          <p:cNvSpPr/>
          <p:nvPr/>
        </p:nvSpPr>
        <p:spPr>
          <a:xfrm>
            <a:off x="0" y="4746610"/>
            <a:ext cx="251097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2800" dirty="0" err="1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ب.بفوز</a:t>
            </a:r>
            <a:r>
              <a:rPr lang="ar-AE" sz="28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الجميع  </a:t>
            </a:r>
            <a:endParaRPr lang="en-US" sz="28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6AAEF-C31A-4ADB-A6B4-127CC894B23F}"/>
              </a:ext>
            </a:extLst>
          </p:cNvPr>
          <p:cNvSpPr/>
          <p:nvPr/>
        </p:nvSpPr>
        <p:spPr>
          <a:xfrm>
            <a:off x="1742814" y="5569896"/>
            <a:ext cx="25109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200" dirty="0">
                <a:ln w="0"/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جـ .بفوز جحا </a:t>
            </a:r>
            <a:endParaRPr lang="en-US" sz="3200" b="0" cap="none" spc="0" dirty="0">
              <a:ln w="0"/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ugh Evil-SoundBible.com-10592174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3.54167E-6 -0.07222 " pathEditMode="relative" rAng="0" ptsTypes="AA">
                                      <p:cBhvr>
                                        <p:cTn id="6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_CROWD_APPLAUSE-Yannick_Lemieux-12688064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4EBDFB-C28E-48A8-8720-F80134EAA4C4}"/>
              </a:ext>
            </a:extLst>
          </p:cNvPr>
          <p:cNvSpPr/>
          <p:nvPr/>
        </p:nvSpPr>
        <p:spPr>
          <a:xfrm>
            <a:off x="2477322" y="205085"/>
            <a:ext cx="6856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استراتيجيات خرائط القصص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10E6C-DAC2-4ABB-AF59-85BAD3C84499}"/>
              </a:ext>
            </a:extLst>
          </p:cNvPr>
          <p:cNvSpPr/>
          <p:nvPr/>
        </p:nvSpPr>
        <p:spPr>
          <a:xfrm>
            <a:off x="9153478" y="1576685"/>
            <a:ext cx="1619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المكان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707DA5-4595-4E19-8247-942C85F600F3}"/>
              </a:ext>
            </a:extLst>
          </p:cNvPr>
          <p:cNvSpPr/>
          <p:nvPr/>
        </p:nvSpPr>
        <p:spPr>
          <a:xfrm>
            <a:off x="5490641" y="1576685"/>
            <a:ext cx="1553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الزمان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987B29-375C-4387-AAA1-FFBD43771310}"/>
              </a:ext>
            </a:extLst>
          </p:cNvPr>
          <p:cNvSpPr/>
          <p:nvPr/>
        </p:nvSpPr>
        <p:spPr>
          <a:xfrm>
            <a:off x="1213111" y="1576685"/>
            <a:ext cx="2935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الشخصيات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3D866F-6F04-4272-A18D-C3F92AC81AF5}"/>
              </a:ext>
            </a:extLst>
          </p:cNvPr>
          <p:cNvSpPr/>
          <p:nvPr/>
        </p:nvSpPr>
        <p:spPr>
          <a:xfrm>
            <a:off x="8675783" y="3729335"/>
            <a:ext cx="25747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أهم حدث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A6A9FC-40A3-4782-B13A-31B418B092AD}"/>
              </a:ext>
            </a:extLst>
          </p:cNvPr>
          <p:cNvSpPr/>
          <p:nvPr/>
        </p:nvSpPr>
        <p:spPr>
          <a:xfrm>
            <a:off x="4891184" y="3729335"/>
            <a:ext cx="24096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النص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F60907-8021-4700-A44D-67F167F051DD}"/>
              </a:ext>
            </a:extLst>
          </p:cNvPr>
          <p:cNvSpPr/>
          <p:nvPr/>
        </p:nvSpPr>
        <p:spPr>
          <a:xfrm>
            <a:off x="1165104" y="3729335"/>
            <a:ext cx="262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rgbClr val="FF0000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نوع القصة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3FC2A2-A045-4817-A206-1C20FE6DDDDE}"/>
              </a:ext>
            </a:extLst>
          </p:cNvPr>
          <p:cNvSpPr/>
          <p:nvPr/>
        </p:nvSpPr>
        <p:spPr>
          <a:xfrm>
            <a:off x="8669129" y="2667000"/>
            <a:ext cx="2473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منزل جحا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D50AC-379C-4FB4-BEAE-C961A4780763}"/>
              </a:ext>
            </a:extLst>
          </p:cNvPr>
          <p:cNvSpPr/>
          <p:nvPr/>
        </p:nvSpPr>
        <p:spPr>
          <a:xfrm>
            <a:off x="4951231" y="2667000"/>
            <a:ext cx="2632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وقت الظهيرة</a:t>
            </a:r>
            <a:endParaRPr lang="en-US" sz="44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740146-5BC0-41BE-8C22-876BC7B8D523}"/>
              </a:ext>
            </a:extLst>
          </p:cNvPr>
          <p:cNvSpPr/>
          <p:nvPr/>
        </p:nvSpPr>
        <p:spPr>
          <a:xfrm>
            <a:off x="1313986" y="2590055"/>
            <a:ext cx="25138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جحا والرجل</a:t>
            </a:r>
            <a:endParaRPr lang="en-US" sz="44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D82E7D-17AC-441D-A75C-6123615AA9C3}"/>
              </a:ext>
            </a:extLst>
          </p:cNvPr>
          <p:cNvSpPr/>
          <p:nvPr/>
        </p:nvSpPr>
        <p:spPr>
          <a:xfrm>
            <a:off x="8707043" y="4510385"/>
            <a:ext cx="254108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اخراج جحا </a:t>
            </a:r>
          </a:p>
          <a:p>
            <a:pPr algn="ctr"/>
            <a:r>
              <a:rPr lang="ar-AE" sz="32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عادته اليومية</a:t>
            </a:r>
            <a:endParaRPr lang="en-US" sz="32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DA780F-FF91-4D38-BB70-33F01C3D497A}"/>
              </a:ext>
            </a:extLst>
          </p:cNvPr>
          <p:cNvSpPr/>
          <p:nvPr/>
        </p:nvSpPr>
        <p:spPr>
          <a:xfrm>
            <a:off x="5535526" y="4510385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قصة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9726A-BEAB-444E-A4AB-61D8F26D5025}"/>
              </a:ext>
            </a:extLst>
          </p:cNvPr>
          <p:cNvSpPr/>
          <p:nvPr/>
        </p:nvSpPr>
        <p:spPr>
          <a:xfrm>
            <a:off x="1834230" y="4587329"/>
            <a:ext cx="1712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خيالية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7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0616C3A-FB97-441A-9AE1-2BCFEC10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204"/>
            <a:ext cx="12321915" cy="7084114"/>
          </a:xfrm>
          <a:prstGeom prst="rect">
            <a:avLst/>
          </a:prstGeom>
        </p:spPr>
      </p:pic>
      <p:pic>
        <p:nvPicPr>
          <p:cNvPr id="1026" name="Picture 2" descr="Free Thinking Animated Cliparts, Download Free Clip Art, Free Clip ...">
            <a:extLst>
              <a:ext uri="{FF2B5EF4-FFF2-40B4-BE49-F238E27FC236}">
                <a16:creationId xmlns:a16="http://schemas.microsoft.com/office/drawing/2014/main" id="{02DD4A14-AF46-4F9D-8872-CE7C6FA72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04" y="3083065"/>
            <a:ext cx="2419644" cy="338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alentines Day Running Sticker by BuzzFeed Animation for iOS ...">
            <a:extLst>
              <a:ext uri="{FF2B5EF4-FFF2-40B4-BE49-F238E27FC236}">
                <a16:creationId xmlns:a16="http://schemas.microsoft.com/office/drawing/2014/main" id="{5E253DA0-9433-46E8-BC3F-92A2D7827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22" y="3776477"/>
            <a:ext cx="2814417" cy="281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552F48-C8FF-40AD-88DC-124BF363C732}"/>
              </a:ext>
            </a:extLst>
          </p:cNvPr>
          <p:cNvSpPr/>
          <p:nvPr/>
        </p:nvSpPr>
        <p:spPr>
          <a:xfrm>
            <a:off x="2283655" y="2475916"/>
            <a:ext cx="7624689" cy="756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40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استراتيجية بطاقة مشاعر وأفكار </a:t>
            </a:r>
            <a:endParaRPr lang="en-US" sz="4000" b="0" cap="none" spc="0" dirty="0">
              <a:ln w="0"/>
              <a:solidFill>
                <a:srgbClr val="00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478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remember clip art gif">
            <a:extLst>
              <a:ext uri="{FF2B5EF4-FFF2-40B4-BE49-F238E27FC236}">
                <a16:creationId xmlns:a16="http://schemas.microsoft.com/office/drawing/2014/main" id="{511EB6E7-752F-4EA7-BABE-57E7080C64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241" y="308887"/>
            <a:ext cx="4105275" cy="47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E983A1-73C7-48C1-A7F7-400097745C18}"/>
              </a:ext>
            </a:extLst>
          </p:cNvPr>
          <p:cNvSpPr/>
          <p:nvPr/>
        </p:nvSpPr>
        <p:spPr>
          <a:xfrm>
            <a:off x="6658044" y="2871983"/>
            <a:ext cx="5006336" cy="557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 rtl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AE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00FF"/>
                </a:highlight>
              </a:rPr>
              <a:t>استكمال لقصة جحا والسائل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28AB35-27A1-4C31-B4EA-83C975BDA4A0}"/>
              </a:ext>
            </a:extLst>
          </p:cNvPr>
          <p:cNvSpPr/>
          <p:nvPr/>
        </p:nvSpPr>
        <p:spPr>
          <a:xfrm>
            <a:off x="8058273" y="1579151"/>
            <a:ext cx="2393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AE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cs typeface="(AH) Manal Black" pitchFamily="2" charset="-78"/>
              </a:rPr>
              <a:t>نستعد لغدا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8954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0616C3A-FB97-441A-9AE1-2BCFEC10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204"/>
            <a:ext cx="12321915" cy="7084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57E041-0D96-41A2-A877-AB78A4DD6344}"/>
              </a:ext>
            </a:extLst>
          </p:cNvPr>
          <p:cNvSpPr/>
          <p:nvPr/>
        </p:nvSpPr>
        <p:spPr>
          <a:xfrm>
            <a:off x="2283655" y="3429000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قوانين التعلم عن بعد</a:t>
            </a:r>
            <a:endParaRPr lang="en-US" sz="7200" b="0" cap="none" spc="0" dirty="0">
              <a:ln w="0"/>
              <a:solidFill>
                <a:srgbClr val="00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65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7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0616C3A-FB97-441A-9AE1-2BCFEC10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204"/>
            <a:ext cx="12321915" cy="7084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57E041-0D96-41A2-A877-AB78A4DD6344}"/>
              </a:ext>
            </a:extLst>
          </p:cNvPr>
          <p:cNvSpPr/>
          <p:nvPr/>
        </p:nvSpPr>
        <p:spPr>
          <a:xfrm>
            <a:off x="2283655" y="3429000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قزانين الصف الافتراضي</a:t>
            </a:r>
            <a:endParaRPr lang="en-US" sz="7200" b="0" cap="none" spc="0" dirty="0">
              <a:ln w="0"/>
              <a:solidFill>
                <a:srgbClr val="00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5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2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0616C3A-FB97-441A-9AE1-2BCFEC103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204"/>
            <a:ext cx="12321915" cy="7084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57E041-0D96-41A2-A877-AB78A4DD6344}"/>
              </a:ext>
            </a:extLst>
          </p:cNvPr>
          <p:cNvSpPr/>
          <p:nvPr/>
        </p:nvSpPr>
        <p:spPr>
          <a:xfrm>
            <a:off x="2283655" y="3429000"/>
            <a:ext cx="7624689" cy="1477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7200" dirty="0">
                <a:ln w="0"/>
                <a:solidFill>
                  <a:srgbClr val="99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(AH) Manal Black" pitchFamily="2" charset="-78"/>
              </a:rPr>
              <a:t>التهيئة الحافزة </a:t>
            </a:r>
            <a:endParaRPr lang="en-US" sz="7200" b="0" cap="none" spc="0" dirty="0">
              <a:ln w="0"/>
              <a:solidFill>
                <a:srgbClr val="00CC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22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F14238-5D36-426D-BF49-EBCC14BF8409}"/>
              </a:ext>
            </a:extLst>
          </p:cNvPr>
          <p:cNvSpPr/>
          <p:nvPr/>
        </p:nvSpPr>
        <p:spPr>
          <a:xfrm>
            <a:off x="2625324" y="2615684"/>
            <a:ext cx="6208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https://wordwall.net/play/2935/428/290</a:t>
            </a:r>
          </a:p>
        </p:txBody>
      </p:sp>
    </p:spTree>
    <p:extLst>
      <p:ext uri="{BB962C8B-B14F-4D97-AF65-F5344CB8AC3E}">
        <p14:creationId xmlns:p14="http://schemas.microsoft.com/office/powerpoint/2010/main" val="866559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404</Words>
  <Application>Microsoft Office PowerPoint</Application>
  <PresentationFormat>Widescreen</PresentationFormat>
  <Paragraphs>92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Saeed Hamdan Al Muqbali</dc:creator>
  <cp:lastModifiedBy>Fatima Saeed Hamdan Al Muqbali</cp:lastModifiedBy>
  <cp:revision>99</cp:revision>
  <dcterms:created xsi:type="dcterms:W3CDTF">2020-06-01T07:42:20Z</dcterms:created>
  <dcterms:modified xsi:type="dcterms:W3CDTF">2020-06-14T08:58:22Z</dcterms:modified>
</cp:coreProperties>
</file>