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89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83"/>
    <p:restoredTop sz="94673"/>
  </p:normalViewPr>
  <p:slideViewPr>
    <p:cSldViewPr snapToGrid="0" snapToObjects="1">
      <p:cViewPr varScale="1">
        <p:scale>
          <a:sx n="42" d="100"/>
          <a:sy n="42" d="100"/>
        </p:scale>
        <p:origin x="60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8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961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50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2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07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0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8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9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0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9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0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دة, شخص&#10;&#10;تم إنشاء الوصف تلقائياً">
            <a:extLst>
              <a:ext uri="{FF2B5EF4-FFF2-40B4-BE49-F238E27FC236}">
                <a16:creationId xmlns:a16="http://schemas.microsoft.com/office/drawing/2014/main" id="{69FDF333-9E4A-0449-BC52-30F815F4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cording 16‏/04‏/2021، 11:48:23 ص" descr="Audio Recording 16‏/04‏/2021، 11:48:23 ص">
            <a:hlinkClick r:id="" action="ppaction://media"/>
            <a:extLst>
              <a:ext uri="{FF2B5EF4-FFF2-40B4-BE49-F238E27FC236}">
                <a16:creationId xmlns:a16="http://schemas.microsoft.com/office/drawing/2014/main" id="{3E18C2B2-B191-8241-A355-950B98D11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12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F99D95-5A19-FE4A-B530-CBB5BFEC58A2}"/>
              </a:ext>
            </a:extLst>
          </p:cNvPr>
          <p:cNvSpPr txBox="1"/>
          <p:nvPr/>
        </p:nvSpPr>
        <p:spPr>
          <a:xfrm>
            <a:off x="5412222" y="633600"/>
            <a:ext cx="6023740" cy="51353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00B0F0">
                    <a:alpha val="58000"/>
                  </a:srgbClr>
                </a:solidFill>
                <a:latin typeface="Diwan Thuluth" pitchFamily="2" charset="-78"/>
                <a:cs typeface="Diwan Thuluth" pitchFamily="2" charset="-78"/>
              </a:rPr>
              <a:t>الفصل الثاني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ar-SA" sz="4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FFFF0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مدفون في الرمال</a:t>
            </a:r>
            <a:endParaRPr lang="en-US" sz="9600" b="1" spc="20" dirty="0">
              <a:solidFill>
                <a:srgbClr val="FFFF00">
                  <a:alpha val="58000"/>
                </a:srgbClr>
              </a:solidFill>
              <a:latin typeface="Farah" pitchFamily="2" charset="-78"/>
              <a:cs typeface="Farah" pitchFamily="2" charset="-78"/>
            </a:endParaRPr>
          </a:p>
        </p:txBody>
      </p:sp>
      <p:pic>
        <p:nvPicPr>
          <p:cNvPr id="3" name="Audio Recording 16‏/04‏/2021، 12:03:25 م" descr="Audio Recording 16‏/04‏/2021، 12:03:25 م">
            <a:hlinkClick r:id="" action="ppaction://media"/>
            <a:extLst>
              <a:ext uri="{FF2B5EF4-FFF2-40B4-BE49-F238E27FC236}">
                <a16:creationId xmlns:a16="http://schemas.microsoft.com/office/drawing/2014/main" id="{3FEF86AE-3F64-6F44-89F6-0A78414E32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160" y="6080760"/>
            <a:ext cx="528320" cy="52832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5A39D9C-6A9F-9649-A17A-52CC27AF0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41" y="3169735"/>
            <a:ext cx="3583956" cy="171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76200" y="308758"/>
            <a:ext cx="12039600" cy="66171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عادت النعامة ( </a:t>
            </a:r>
            <a:r>
              <a:rPr lang="ar-SA" sz="3200" b="1" dirty="0" err="1">
                <a:solidFill>
                  <a:srgbClr val="FFC000"/>
                </a:solidFill>
              </a:rPr>
              <a:t>ماكو</a:t>
            </a:r>
            <a:r>
              <a:rPr lang="ar-SA" sz="3200" b="1" dirty="0">
                <a:solidFill>
                  <a:srgbClr val="FFC000"/>
                </a:solidFill>
              </a:rPr>
              <a:t> ) مع زوجها ( حوج ) ليتفقدا البيض في بداية العاصفة الرملية فوجدا طفلاً ذا شعر وقميص أسودين ، فخافت النعامة على الطفل </a:t>
            </a:r>
            <a:r>
              <a:rPr lang="ar-SA" sz="3200" b="1" dirty="0" err="1">
                <a:solidFill>
                  <a:srgbClr val="FFC000"/>
                </a:solidFill>
              </a:rPr>
              <a:t>فغطته</a:t>
            </a:r>
            <a:r>
              <a:rPr lang="ar-SA" sz="3200" b="1" dirty="0">
                <a:solidFill>
                  <a:srgbClr val="FFC000"/>
                </a:solidFill>
              </a:rPr>
              <a:t> بجناحها </a:t>
            </a:r>
            <a:r>
              <a:rPr lang="ar-SA" sz="3200" b="1" dirty="0" err="1">
                <a:solidFill>
                  <a:srgbClr val="FFC000"/>
                </a:solidFill>
              </a:rPr>
              <a:t>وغطاهما</a:t>
            </a:r>
            <a:r>
              <a:rPr lang="ar-SA" sz="3200" b="1" dirty="0">
                <a:solidFill>
                  <a:srgbClr val="FFC000"/>
                </a:solidFill>
              </a:rPr>
              <a:t> الذكر </a:t>
            </a:r>
          </a:p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( حوج ) بجناحه الكبير حتى هدأت العاصفة قليلاً ، فقررا الانتقال نحو الصخرة السوداء حيث المغارة التي ستحميهم من قوة العاصفة حين تشتد من جديد .</a:t>
            </a:r>
            <a:endParaRPr lang="en-US" sz="3200" b="1" dirty="0">
              <a:solidFill>
                <a:srgbClr val="FFC000"/>
              </a:solidFill>
            </a:endParaRPr>
          </a:p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تمسك الطفل بريش الطائر ( حوج ) حتى وصلوا للمغارة عند الصخرة السوداء ، وعندما وصلوا تحدث ( حوج ) مع زوجته عن ضرورة نسيان البيض الذي ستغمره العاصفة للأبد والتفكير بوضع بيض جديد ، وهنا بدأ ( هدارة ) بالبكاء فأدركت ( </a:t>
            </a:r>
            <a:r>
              <a:rPr lang="ar-SA" sz="3200" b="1" dirty="0" err="1">
                <a:solidFill>
                  <a:srgbClr val="FFC000"/>
                </a:solidFill>
              </a:rPr>
              <a:t>ماكو</a:t>
            </a:r>
            <a:r>
              <a:rPr lang="ar-SA" sz="3200" b="1" dirty="0">
                <a:solidFill>
                  <a:srgbClr val="FFC000"/>
                </a:solidFill>
              </a:rPr>
              <a:t> ) أن طفل الإنسان يستطيع إصدار الأصوات بينما النعام لا يستطيع ذلك .</a:t>
            </a:r>
            <a:endParaRPr lang="en-US" sz="3200" b="1" dirty="0">
              <a:solidFill>
                <a:srgbClr val="FFC000"/>
              </a:solidFill>
            </a:endParaRPr>
          </a:p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توقف الطفل عن البكاء فجأة لأنه رأى عقرباً أسود يقترب منه فظنه لعبة ، فنقرته النعامة </a:t>
            </a:r>
          </a:p>
          <a:p>
            <a:pPr algn="just" rtl="1"/>
            <a:r>
              <a:rPr lang="ar-SA" sz="3200" b="1" dirty="0">
                <a:solidFill>
                  <a:srgbClr val="FFC000"/>
                </a:solidFill>
              </a:rPr>
              <a:t>( </a:t>
            </a:r>
            <a:r>
              <a:rPr lang="ar-SA" sz="3200" b="1" dirty="0" err="1">
                <a:solidFill>
                  <a:srgbClr val="FFC000"/>
                </a:solidFill>
              </a:rPr>
              <a:t>ماكو</a:t>
            </a:r>
            <a:r>
              <a:rPr lang="ar-SA" sz="3200" b="1" dirty="0">
                <a:solidFill>
                  <a:srgbClr val="FFC000"/>
                </a:solidFill>
              </a:rPr>
              <a:t> ) بمنقارها فقتلته فأخذه الطفل وأكله ، وصارت ( </a:t>
            </a:r>
            <a:r>
              <a:rPr lang="ar-SA" sz="3200" b="1" dirty="0" err="1">
                <a:solidFill>
                  <a:srgbClr val="FFC000"/>
                </a:solidFill>
              </a:rPr>
              <a:t>ماكو</a:t>
            </a:r>
            <a:r>
              <a:rPr lang="ar-SA" sz="3200" b="1" dirty="0">
                <a:solidFill>
                  <a:srgbClr val="FFC000"/>
                </a:solidFill>
              </a:rPr>
              <a:t> ) وزوجها يقدمان الخنافس السوداء واليرقات الزهرية لـ ( هدارة ) ليأكلها .</a:t>
            </a:r>
            <a:endParaRPr lang="en-US" sz="3200" b="1" dirty="0">
              <a:solidFill>
                <a:srgbClr val="FFC000"/>
              </a:solidFill>
            </a:endParaRPr>
          </a:p>
          <a:p>
            <a:pPr algn="just" rtl="1"/>
            <a:r>
              <a:rPr lang="ar-SA" sz="3600" b="1" dirty="0">
                <a:solidFill>
                  <a:srgbClr val="FFC000"/>
                </a:solidFill>
              </a:rPr>
              <a:t>وأكثر ما أثار انتباه ( </a:t>
            </a:r>
            <a:r>
              <a:rPr lang="ar-SA" sz="3600" b="1" dirty="0" err="1">
                <a:solidFill>
                  <a:srgbClr val="FFC000"/>
                </a:solidFill>
              </a:rPr>
              <a:t>ماكو</a:t>
            </a:r>
            <a:r>
              <a:rPr lang="ar-SA" sz="3600" b="1" dirty="0">
                <a:solidFill>
                  <a:srgbClr val="FFC000"/>
                </a:solidFill>
              </a:rPr>
              <a:t> ) هو أن صغار البشر يستطيعون الضحك على عكس صغار النعام .</a:t>
            </a:r>
            <a:endParaRPr lang="en-US" sz="3600" b="1" dirty="0">
              <a:solidFill>
                <a:srgbClr val="FFC000"/>
              </a:solidFill>
            </a:endParaRPr>
          </a:p>
        </p:txBody>
      </p:sp>
      <p:pic>
        <p:nvPicPr>
          <p:cNvPr id="4" name="Audio Recording 16‏/04‏/2021، 12:09:28 م" descr="Audio Recording 16‏/04‏/2021، 12:09:28 م">
            <a:hlinkClick r:id="" action="ppaction://media"/>
            <a:extLst>
              <a:ext uri="{FF2B5EF4-FFF2-40B4-BE49-F238E27FC236}">
                <a16:creationId xmlns:a16="http://schemas.microsoft.com/office/drawing/2014/main" id="{22E0A8B8-13B9-144D-9B43-6087DF7D52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6308368"/>
            <a:ext cx="426720" cy="42672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4A29F0D-6B5A-A041-8C34-363EF2CAF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04" y="6393783"/>
            <a:ext cx="1297956" cy="31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_15493580_TF10001079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93580_TF10001079" id="{2576778D-5CEA-43C5-8C9A-C99E7A9253D4}" vid="{6C8881D5-1E7B-4F28-9A2D-782A776CB4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{D3DEAAF2-20B4-6048-8C7E-ACFF3E39E874}tf10001079</Template>
  <TotalTime>205</TotalTime>
  <Words>180</Words>
  <Application>Microsoft Office PowerPoint</Application>
  <PresentationFormat>شاشة عريضة</PresentationFormat>
  <Paragraphs>10</Paragraphs>
  <Slides>3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Diwan Thuluth</vt:lpstr>
      <vt:lpstr>Farah</vt:lpstr>
      <vt:lpstr>Office_15493580_TF10001079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5PC0549</dc:creator>
  <cp:lastModifiedBy>حمود حاتم الناصر</cp:lastModifiedBy>
  <cp:revision>9</cp:revision>
  <dcterms:created xsi:type="dcterms:W3CDTF">2021-04-16T06:58:00Z</dcterms:created>
  <dcterms:modified xsi:type="dcterms:W3CDTF">2021-04-17T21:02:04Z</dcterms:modified>
</cp:coreProperties>
</file>