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185" r:id="rId2"/>
    <p:sldId id="1187" r:id="rId3"/>
    <p:sldId id="1143" r:id="rId4"/>
    <p:sldId id="1171" r:id="rId5"/>
    <p:sldId id="1184" r:id="rId6"/>
    <p:sldId id="1202" r:id="rId7"/>
    <p:sldId id="1188" r:id="rId8"/>
    <p:sldId id="1189" r:id="rId9"/>
    <p:sldId id="1203" r:id="rId10"/>
    <p:sldId id="1190" r:id="rId11"/>
    <p:sldId id="1204" r:id="rId12"/>
    <p:sldId id="1191" r:id="rId13"/>
    <p:sldId id="1205" r:id="rId14"/>
    <p:sldId id="1192" r:id="rId15"/>
    <p:sldId id="1206" r:id="rId16"/>
    <p:sldId id="1193" r:id="rId17"/>
    <p:sldId id="1207" r:id="rId18"/>
    <p:sldId id="1194" r:id="rId19"/>
    <p:sldId id="1208" r:id="rId20"/>
    <p:sldId id="1195" r:id="rId21"/>
    <p:sldId id="1209" r:id="rId22"/>
    <p:sldId id="1196" r:id="rId23"/>
    <p:sldId id="1210" r:id="rId24"/>
    <p:sldId id="1198" r:id="rId25"/>
    <p:sldId id="1211" r:id="rId26"/>
    <p:sldId id="1197" r:id="rId27"/>
    <p:sldId id="1212" r:id="rId28"/>
    <p:sldId id="1199" r:id="rId29"/>
    <p:sldId id="1213" r:id="rId30"/>
    <p:sldId id="1200" r:id="rId31"/>
    <p:sldId id="1214" r:id="rId32"/>
    <p:sldId id="1215" r:id="rId33"/>
    <p:sldId id="120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5179"/>
  </p:normalViewPr>
  <p:slideViewPr>
    <p:cSldViewPr snapToGrid="0" snapToObjects="1">
      <p:cViewPr>
        <p:scale>
          <a:sx n="75" d="100"/>
          <a:sy n="75" d="100"/>
        </p:scale>
        <p:origin x="612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7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5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1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7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7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6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9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1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7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6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E683D-72C1-3447-8B6C-935A10FEDC03}" type="datetimeFigureOut">
              <a:rPr lang="en-US" smtClean="0"/>
              <a:t>18-Jun-20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6E32-565B-514C-8058-1BD59AD3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5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g"/><Relationship Id="rId7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g"/><Relationship Id="rId7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g"/><Relationship Id="rId7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61.png"/><Relationship Id="rId5" Type="http://schemas.openxmlformats.org/officeDocument/2006/relationships/image" Target="../media/image1.jp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Maths exam revision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4661C-8B35-43B9-962C-CA61DDDE8D09}"/>
              </a:ext>
            </a:extLst>
          </p:cNvPr>
          <p:cNvSpPr txBox="1"/>
          <p:nvPr/>
        </p:nvSpPr>
        <p:spPr>
          <a:xfrm>
            <a:off x="364433" y="1356840"/>
            <a:ext cx="11277601" cy="51398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You must have a pen and paper ready for revision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Do the question without looking at the multiple-choice options.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Time yourself – 2 minutes and 30 seconds per question.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The extra 30 seconds can be used to check your answer </a:t>
            </a:r>
          </a:p>
          <a:p>
            <a:r>
              <a:rPr lang="en-US" sz="3200" dirty="0"/>
              <a:t>(or to guess if you are running out of time!)</a:t>
            </a:r>
          </a:p>
          <a:p>
            <a:endParaRPr lang="en-US" sz="3200" dirty="0"/>
          </a:p>
          <a:p>
            <a:pPr algn="ctr"/>
            <a:r>
              <a:rPr lang="en-US" sz="4000" dirty="0"/>
              <a:t>Good luck and enjoy the revision!!!</a:t>
            </a:r>
          </a:p>
        </p:txBody>
      </p:sp>
    </p:spTree>
    <p:extLst>
      <p:ext uri="{BB962C8B-B14F-4D97-AF65-F5344CB8AC3E}">
        <p14:creationId xmlns:p14="http://schemas.microsoft.com/office/powerpoint/2010/main" val="48178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19F09-2354-47E9-BD16-9CD03A109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" y="1151806"/>
            <a:ext cx="10201275" cy="2638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38321B-02AE-4962-AC6D-51701BE335C1}"/>
              </a:ext>
            </a:extLst>
          </p:cNvPr>
          <p:cNvSpPr txBox="1"/>
          <p:nvPr/>
        </p:nvSpPr>
        <p:spPr>
          <a:xfrm>
            <a:off x="1526949" y="3973728"/>
            <a:ext cx="3469121" cy="26776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Lowest = 0</a:t>
            </a:r>
          </a:p>
          <a:p>
            <a:r>
              <a:rPr lang="en-US" sz="2800" dirty="0"/>
              <a:t>Highest = 6</a:t>
            </a:r>
          </a:p>
          <a:p>
            <a:r>
              <a:rPr lang="en-US" sz="2800" dirty="0"/>
              <a:t>Median = 3</a:t>
            </a:r>
          </a:p>
          <a:p>
            <a:r>
              <a:rPr lang="en-US" sz="2800" dirty="0"/>
              <a:t>Q1 = 1</a:t>
            </a:r>
          </a:p>
          <a:p>
            <a:r>
              <a:rPr lang="en-US" sz="2800" dirty="0"/>
              <a:t>Q3 = 5</a:t>
            </a:r>
          </a:p>
          <a:p>
            <a:r>
              <a:rPr lang="en-US" sz="2800" dirty="0"/>
              <a:t>IQR = Q3 – Q1 = 4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5161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19F09-2354-47E9-BD16-9CD03A109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" y="1284326"/>
            <a:ext cx="10201275" cy="2638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A8C5D-D43B-46D6-ACC0-350E99103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95" y="4387918"/>
            <a:ext cx="114395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A2D38-2680-49F2-8E26-428A1B725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17" y="1384977"/>
            <a:ext cx="10001250" cy="523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7511B4-9A93-4098-8173-EE56AA7F6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17" y="1971284"/>
            <a:ext cx="3571875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6607A9-E03C-4E6C-A66C-69C17BF8F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17" y="2529016"/>
            <a:ext cx="5905500" cy="476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51F1CE-6797-4A2A-BC22-03D848322A64}"/>
              </a:ext>
            </a:extLst>
          </p:cNvPr>
          <p:cNvSpPr txBox="1"/>
          <p:nvPr/>
        </p:nvSpPr>
        <p:spPr>
          <a:xfrm>
            <a:off x="1450987" y="3430063"/>
            <a:ext cx="7891796" cy="2246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Surface Area of Pyramid</a:t>
            </a:r>
          </a:p>
          <a:p>
            <a:r>
              <a:rPr lang="en-US" sz="2800" dirty="0"/>
              <a:t>Triangles x 4 </a:t>
            </a:r>
          </a:p>
          <a:p>
            <a:r>
              <a:rPr lang="en-GB" sz="2800" dirty="0"/>
              <a:t>Area of a triangle = ½ b h</a:t>
            </a:r>
          </a:p>
          <a:p>
            <a:r>
              <a:rPr lang="en-GB" sz="2800" dirty="0"/>
              <a:t>½ x 4 x 3.5 = 7</a:t>
            </a:r>
          </a:p>
          <a:p>
            <a:r>
              <a:rPr lang="en-GB" sz="2800" dirty="0"/>
              <a:t>Triangles x 4 = 4 x 7 = 28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193F7-4177-4EAB-AEAD-B0499EAC6F0A}"/>
              </a:ext>
            </a:extLst>
          </p:cNvPr>
          <p:cNvSpPr txBox="1"/>
          <p:nvPr/>
        </p:nvSpPr>
        <p:spPr>
          <a:xfrm>
            <a:off x="9679109" y="3416811"/>
            <a:ext cx="2229321" cy="13849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 = 4</a:t>
            </a:r>
          </a:p>
          <a:p>
            <a:r>
              <a:rPr lang="en-GB" sz="2800" dirty="0"/>
              <a:t>h = 3.5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941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A2D38-2680-49F2-8E26-428A1B725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17" y="1384977"/>
            <a:ext cx="10001250" cy="523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7511B4-9A93-4098-8173-EE56AA7F6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17" y="1971284"/>
            <a:ext cx="3571875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6607A9-E03C-4E6C-A66C-69C17BF8F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17" y="2529016"/>
            <a:ext cx="5905500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767AE-AEEC-41FF-8BEB-29DB09837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7" y="3640476"/>
            <a:ext cx="11591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12BD08-11F5-4ADB-9152-3A21FAE35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6" y="1604962"/>
            <a:ext cx="9344025" cy="600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C1B310-D672-4461-BB51-DBF777D57429}"/>
              </a:ext>
            </a:extLst>
          </p:cNvPr>
          <p:cNvSpPr txBox="1"/>
          <p:nvPr/>
        </p:nvSpPr>
        <p:spPr>
          <a:xfrm>
            <a:off x="609600" y="2951946"/>
            <a:ext cx="11401887" cy="18158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Mean = add all the numbers and divide by the total sum of numbers</a:t>
            </a:r>
          </a:p>
          <a:p>
            <a:r>
              <a:rPr lang="en-US" sz="2800" dirty="0"/>
              <a:t>Median = put numbers in order – smallest to biggest and then find the middle number</a:t>
            </a:r>
          </a:p>
          <a:p>
            <a:r>
              <a:rPr lang="en-US" sz="2800" dirty="0"/>
              <a:t>Mode = repeated the most in the data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9240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12BD08-11F5-4ADB-9152-3A21FAE35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6" y="1604962"/>
            <a:ext cx="9344025" cy="600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9391A6-1E4C-45EF-A168-ED3D23F85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161" y="2976198"/>
            <a:ext cx="6324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2D0EDA-ABF9-421F-B14A-4E559552A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907" y="3921918"/>
            <a:ext cx="62293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D7AFC0-50AE-4459-921B-55BB7A361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6" y="1614073"/>
            <a:ext cx="10553700" cy="1323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1E5E28-DE25-405D-A273-22AF6B80D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6" y="2834023"/>
            <a:ext cx="2867025" cy="638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702784-2492-496D-BC57-6F64A84B0862}"/>
              </a:ext>
            </a:extLst>
          </p:cNvPr>
          <p:cNvSpPr txBox="1"/>
          <p:nvPr/>
        </p:nvSpPr>
        <p:spPr>
          <a:xfrm>
            <a:off x="2390539" y="3919953"/>
            <a:ext cx="7747374" cy="18158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First find the mean of 5 and 7 = 6</a:t>
            </a:r>
          </a:p>
          <a:p>
            <a:pPr marL="514350" indent="-514350">
              <a:buAutoNum type="arabicPeriod"/>
            </a:pPr>
            <a:r>
              <a:rPr lang="en-US" sz="2800" dirty="0"/>
              <a:t>Mean increase by 1 = 6 + 1 = 7</a:t>
            </a:r>
          </a:p>
          <a:p>
            <a:pPr marL="514350" indent="-514350">
              <a:buAutoNum type="arabicPeriod"/>
            </a:pPr>
            <a:r>
              <a:rPr lang="en-US" sz="2800" dirty="0"/>
              <a:t>Now you do 7 x 3 = 21</a:t>
            </a:r>
          </a:p>
          <a:p>
            <a:pPr marL="514350" indent="-514350">
              <a:buAutoNum type="arabicPeriod"/>
            </a:pPr>
            <a:r>
              <a:rPr lang="en-US" sz="2800" dirty="0"/>
              <a:t>21 – 5 – 7 = 9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8823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D7AFC0-50AE-4459-921B-55BB7A361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6" y="1614073"/>
            <a:ext cx="10553700" cy="1323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1E5E28-DE25-405D-A273-22AF6B80D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6" y="2834023"/>
            <a:ext cx="2867025" cy="638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E6BF7D-A587-4DE1-A6C2-1302614E4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62" y="3942521"/>
            <a:ext cx="113442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72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91B062-9A17-47FD-8D70-2906EC4DC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99" y="1323975"/>
            <a:ext cx="4371975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F28EBF-90D0-4270-A002-1376686E3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72" y="4267200"/>
            <a:ext cx="11191875" cy="485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E7DDB-72BF-4FF8-AC70-49328C774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99" y="4752975"/>
            <a:ext cx="1704975" cy="66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5355C4-33A9-41E4-AE17-23FCF11B5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99" y="5454123"/>
            <a:ext cx="108394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91B062-9A17-47FD-8D70-2906EC4DC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99" y="1323975"/>
            <a:ext cx="4371975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F28EBF-90D0-4270-A002-1376686E3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72" y="4267200"/>
            <a:ext cx="11191875" cy="485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9E7DDB-72BF-4FF8-AC70-49328C774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99" y="4752975"/>
            <a:ext cx="1704975" cy="66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5355C4-33A9-41E4-AE17-23FCF11B5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99" y="5454123"/>
            <a:ext cx="10839450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FE2DAB-38B6-4867-B259-99A479A3C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1151" y="1467670"/>
            <a:ext cx="61531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5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Maths exam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0EAE73-6F78-4232-9FDA-04E7A4964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298" y="1171133"/>
            <a:ext cx="7156453" cy="54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4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F552B4-36F1-40C8-9031-ECD710624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24" y="1697908"/>
            <a:ext cx="107251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36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F552B4-36F1-40C8-9031-ECD710624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24" y="1697908"/>
            <a:ext cx="10725150" cy="1495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B9D4AF-CE86-464F-AD65-63333502C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582" y="3428999"/>
            <a:ext cx="41719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76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57421-138C-4EB2-B077-7F8E5AB9B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40" y="1692551"/>
            <a:ext cx="87534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15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57421-138C-4EB2-B077-7F8E5AB9B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40" y="1692551"/>
            <a:ext cx="8753475" cy="1352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76DAA3-377C-4060-8F2E-EB9FB1FE4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" y="3705328"/>
            <a:ext cx="115538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6B09A7-D3CA-4B4B-B476-E7226A77AFE2}"/>
              </a:ext>
            </a:extLst>
          </p:cNvPr>
          <p:cNvGrpSpPr/>
          <p:nvPr/>
        </p:nvGrpSpPr>
        <p:grpSpPr>
          <a:xfrm>
            <a:off x="295275" y="5086774"/>
            <a:ext cx="11601450" cy="1399968"/>
            <a:chOff x="202510" y="2671348"/>
            <a:chExt cx="11601450" cy="13999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BF579FA-D3A3-4F15-83C2-A66FFD6E6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10" y="2671348"/>
              <a:ext cx="11601450" cy="4286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7BB8D8-C14E-4A08-8040-D7CB70E5D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770" y="3086721"/>
              <a:ext cx="1933575" cy="4191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8E17AB-7763-4526-B4E2-9F86B1BE3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6962" y="3160643"/>
              <a:ext cx="9572625" cy="3619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5615E6-7E51-4934-A454-40E29A52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561" y="3566491"/>
              <a:ext cx="2390775" cy="50482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C5B655-01D5-4A51-800D-0AFEA758859E}"/>
              </a:ext>
            </a:extLst>
          </p:cNvPr>
          <p:cNvGrpSpPr/>
          <p:nvPr/>
        </p:nvGrpSpPr>
        <p:grpSpPr>
          <a:xfrm>
            <a:off x="6572043" y="1320628"/>
            <a:ext cx="5434427" cy="3524250"/>
            <a:chOff x="3881381" y="1455668"/>
            <a:chExt cx="7741811" cy="53816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D740AD-6617-41E9-960D-0ECF16F17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1381" y="1455668"/>
              <a:ext cx="7677150" cy="34099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6545C8-D830-4C33-96F1-EF21BEF12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07942" y="4865618"/>
              <a:ext cx="7715250" cy="197167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0C0EFEF-646D-4414-B8B2-6CD5B53DE1CB}"/>
              </a:ext>
            </a:extLst>
          </p:cNvPr>
          <p:cNvSpPr txBox="1"/>
          <p:nvPr/>
        </p:nvSpPr>
        <p:spPr>
          <a:xfrm>
            <a:off x="424326" y="1748373"/>
            <a:ext cx="5865565" cy="31085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Look at graph</a:t>
            </a:r>
          </a:p>
          <a:p>
            <a:pPr marL="514350" indent="-514350">
              <a:buAutoNum type="arabicPeriod"/>
            </a:pPr>
            <a:r>
              <a:rPr lang="en-US" sz="2800" dirty="0"/>
              <a:t>At least means 6 and more</a:t>
            </a:r>
          </a:p>
          <a:p>
            <a:r>
              <a:rPr lang="en-US" sz="2800" dirty="0"/>
              <a:t>6 to 8 = 5</a:t>
            </a:r>
          </a:p>
          <a:p>
            <a:r>
              <a:rPr lang="en-US" sz="2800" dirty="0"/>
              <a:t>9 to 11 = 2</a:t>
            </a:r>
          </a:p>
          <a:p>
            <a:r>
              <a:rPr lang="en-US" sz="2800" dirty="0"/>
              <a:t>12 to 14 = 1</a:t>
            </a:r>
          </a:p>
          <a:p>
            <a:endParaRPr lang="en-US" sz="2800" dirty="0"/>
          </a:p>
          <a:p>
            <a:r>
              <a:rPr lang="en-US" sz="2800" dirty="0"/>
              <a:t>5+ 2+ 1 =8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6617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6B09A7-D3CA-4B4B-B476-E7226A77AFE2}"/>
              </a:ext>
            </a:extLst>
          </p:cNvPr>
          <p:cNvGrpSpPr/>
          <p:nvPr/>
        </p:nvGrpSpPr>
        <p:grpSpPr>
          <a:xfrm>
            <a:off x="295275" y="5086774"/>
            <a:ext cx="11601450" cy="1399968"/>
            <a:chOff x="202510" y="2671348"/>
            <a:chExt cx="11601450" cy="13999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BF579FA-D3A3-4F15-83C2-A66FFD6E6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10" y="2671348"/>
              <a:ext cx="11601450" cy="4286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7BB8D8-C14E-4A08-8040-D7CB70E5D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770" y="3086721"/>
              <a:ext cx="1933575" cy="4191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8E17AB-7763-4526-B4E2-9F86B1BE3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6962" y="3160643"/>
              <a:ext cx="9572625" cy="3619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5615E6-7E51-4934-A454-40E29A52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561" y="3566491"/>
              <a:ext cx="2390775" cy="50482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C5B655-01D5-4A51-800D-0AFEA758859E}"/>
              </a:ext>
            </a:extLst>
          </p:cNvPr>
          <p:cNvGrpSpPr/>
          <p:nvPr/>
        </p:nvGrpSpPr>
        <p:grpSpPr>
          <a:xfrm>
            <a:off x="6572043" y="1320628"/>
            <a:ext cx="5434427" cy="3524250"/>
            <a:chOff x="3881381" y="1455668"/>
            <a:chExt cx="7741811" cy="53816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D740AD-6617-41E9-960D-0ECF16F17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1381" y="1455668"/>
              <a:ext cx="7677150" cy="34099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6545C8-D830-4C33-96F1-EF21BEF12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07942" y="4865618"/>
              <a:ext cx="7715250" cy="1971675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4A74BE9-1D2F-45CF-A57E-DBF271A9ED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060" y="1699922"/>
            <a:ext cx="4905375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5F28FF-7C9E-43B8-BBA3-14FBC87B7D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60" y="2944459"/>
            <a:ext cx="46863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46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B7D61-51A7-4A86-8EAD-2C2B0C0FC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108" y="1320628"/>
            <a:ext cx="3390900" cy="866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E61898-403E-4375-91FF-A3A794B07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12" y="2187403"/>
            <a:ext cx="11763375" cy="504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266D0-DC3E-4398-850A-CB3135652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12" y="2692228"/>
            <a:ext cx="1809750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C8F705-4AAF-4ABA-B076-1E0A1F445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12" y="3269010"/>
            <a:ext cx="6143625" cy="466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8D71D5-0EA9-4855-8213-8F2A31D88959}"/>
              </a:ext>
            </a:extLst>
          </p:cNvPr>
          <p:cNvSpPr txBox="1"/>
          <p:nvPr/>
        </p:nvSpPr>
        <p:spPr>
          <a:xfrm>
            <a:off x="1526949" y="4165773"/>
            <a:ext cx="3402860" cy="18158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With outlier</a:t>
            </a:r>
          </a:p>
          <a:p>
            <a:r>
              <a:rPr lang="en-US" sz="2800" dirty="0"/>
              <a:t>Mean: 11.4</a:t>
            </a:r>
          </a:p>
          <a:p>
            <a:r>
              <a:rPr lang="en-US" sz="2800" dirty="0"/>
              <a:t>Mode: 1</a:t>
            </a:r>
          </a:p>
          <a:p>
            <a:r>
              <a:rPr lang="en-US" sz="2800" dirty="0"/>
              <a:t>Median: 2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E349F-B8A7-431C-9737-529422A20303}"/>
              </a:ext>
            </a:extLst>
          </p:cNvPr>
          <p:cNvSpPr txBox="1"/>
          <p:nvPr/>
        </p:nvSpPr>
        <p:spPr>
          <a:xfrm>
            <a:off x="7262193" y="4165773"/>
            <a:ext cx="3402860" cy="18158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Without outlier (50)</a:t>
            </a:r>
          </a:p>
          <a:p>
            <a:r>
              <a:rPr lang="en-US" sz="2800" dirty="0"/>
              <a:t>Mean: 1.75</a:t>
            </a:r>
          </a:p>
          <a:p>
            <a:r>
              <a:rPr lang="en-US" sz="2800" dirty="0"/>
              <a:t>Mode: 1</a:t>
            </a:r>
          </a:p>
          <a:p>
            <a:r>
              <a:rPr lang="en-US" sz="2800" dirty="0"/>
              <a:t>Median: 1.5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8033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B7D61-51A7-4A86-8EAD-2C2B0C0FC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108" y="1320628"/>
            <a:ext cx="3390900" cy="866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E61898-403E-4375-91FF-A3A794B07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12" y="2187403"/>
            <a:ext cx="11763375" cy="504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266D0-DC3E-4398-850A-CB3135652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12" y="2692228"/>
            <a:ext cx="1809750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C8F705-4AAF-4ABA-B076-1E0A1F445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12" y="3269010"/>
            <a:ext cx="6143625" cy="46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B1B5D4-7A4D-4E25-AF40-497AFDDE1E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849" y="3470189"/>
            <a:ext cx="5191125" cy="2609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E07BC1-671F-4137-80B9-4AF5FC9984B9}"/>
              </a:ext>
            </a:extLst>
          </p:cNvPr>
          <p:cNvSpPr txBox="1"/>
          <p:nvPr/>
        </p:nvSpPr>
        <p:spPr>
          <a:xfrm>
            <a:off x="360756" y="4168604"/>
            <a:ext cx="2514966" cy="18158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With outlier</a:t>
            </a:r>
          </a:p>
          <a:p>
            <a:r>
              <a:rPr lang="en-US" sz="2800" dirty="0"/>
              <a:t>Mean: 11.4</a:t>
            </a:r>
          </a:p>
          <a:p>
            <a:r>
              <a:rPr lang="en-US" sz="2800" dirty="0"/>
              <a:t>Mode: 1</a:t>
            </a:r>
          </a:p>
          <a:p>
            <a:r>
              <a:rPr lang="en-US" sz="2800" dirty="0"/>
              <a:t>Median: 2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FC5EE0-8B43-4A3E-A248-04F18FDDA43E}"/>
              </a:ext>
            </a:extLst>
          </p:cNvPr>
          <p:cNvSpPr txBox="1"/>
          <p:nvPr/>
        </p:nvSpPr>
        <p:spPr>
          <a:xfrm>
            <a:off x="3055135" y="4168604"/>
            <a:ext cx="3402860" cy="18158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Without outlier (50)</a:t>
            </a:r>
          </a:p>
          <a:p>
            <a:r>
              <a:rPr lang="en-US" sz="2800" dirty="0"/>
              <a:t>Mean: 1.75</a:t>
            </a:r>
          </a:p>
          <a:p>
            <a:r>
              <a:rPr lang="en-US" sz="2800" dirty="0"/>
              <a:t>Mode: 1</a:t>
            </a:r>
          </a:p>
          <a:p>
            <a:r>
              <a:rPr lang="en-US" sz="2800" dirty="0"/>
              <a:t>Median: 1.5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08048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BF5B-AA18-40C1-8EE5-8544BB6BB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1291026"/>
            <a:ext cx="10448925" cy="2543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DBA0FF-AEA5-4592-83EF-78721F8DA048}"/>
              </a:ext>
            </a:extLst>
          </p:cNvPr>
          <p:cNvSpPr txBox="1"/>
          <p:nvPr/>
        </p:nvSpPr>
        <p:spPr>
          <a:xfrm>
            <a:off x="1526949" y="4165773"/>
            <a:ext cx="6768912" cy="18158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1. Median = middle value</a:t>
            </a:r>
          </a:p>
          <a:p>
            <a:r>
              <a:rPr lang="en-GB" sz="2800" dirty="0"/>
              <a:t>2. Put them in order</a:t>
            </a:r>
          </a:p>
          <a:p>
            <a:r>
              <a:rPr lang="en-GB" sz="2800" dirty="0"/>
              <a:t>3, 3, 4, 4, 5, 5, 7, 7, 7, 9 </a:t>
            </a:r>
          </a:p>
          <a:p>
            <a:r>
              <a:rPr lang="en-GB" sz="2800" dirty="0"/>
              <a:t>So middle value is 5</a:t>
            </a:r>
          </a:p>
        </p:txBody>
      </p:sp>
    </p:spTree>
    <p:extLst>
      <p:ext uri="{BB962C8B-B14F-4D97-AF65-F5344CB8AC3E}">
        <p14:creationId xmlns:p14="http://schemas.microsoft.com/office/powerpoint/2010/main" val="1835864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BF5B-AA18-40C1-8EE5-8544BB6BB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1291026"/>
            <a:ext cx="10448925" cy="2543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16715E-25FE-43B8-9F8D-72D5DEAB3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7" y="4334652"/>
            <a:ext cx="114776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3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E0E46F-55E5-4B72-B111-C7215F082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59" y="1378144"/>
            <a:ext cx="4838700" cy="809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75EB88-34C2-4763-9C36-378A42D0C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096" y="1464356"/>
            <a:ext cx="3434948" cy="465791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C354E8-2CBC-419F-A23C-AD03BCAD9B40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Maths revision</a:t>
            </a:r>
          </a:p>
        </p:txBody>
      </p:sp>
    </p:spTree>
    <p:extLst>
      <p:ext uri="{BB962C8B-B14F-4D97-AF65-F5344CB8AC3E}">
        <p14:creationId xmlns:p14="http://schemas.microsoft.com/office/powerpoint/2010/main" val="1144722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1D7C7-2C9A-4B54-90C2-D8FB9FCFF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07" y="1195374"/>
            <a:ext cx="1099185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110370-83A8-4F4C-A195-6BEB2F97FADC}"/>
              </a:ext>
            </a:extLst>
          </p:cNvPr>
          <p:cNvSpPr txBox="1"/>
          <p:nvPr/>
        </p:nvSpPr>
        <p:spPr>
          <a:xfrm>
            <a:off x="1137035" y="2591672"/>
            <a:ext cx="10174722" cy="954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Symmetrical means mirror image/same on one side and other</a:t>
            </a:r>
          </a:p>
          <a:p>
            <a:r>
              <a:rPr lang="en-US" sz="2800" dirty="0"/>
              <a:t>Outlier: a far value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98809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78DDF-E15A-407D-A1AE-D1B302499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53" y="2219465"/>
            <a:ext cx="5815834" cy="329703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1D7C7-2C9A-4B54-90C2-D8FB9FCFF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07" y="1195374"/>
            <a:ext cx="10991850" cy="99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A8CCE-2E28-4453-AD29-8F18BC229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08" y="2665506"/>
            <a:ext cx="60007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1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105E08D-FFB3-4A11-82C4-4C6DE38B6FF7}"/>
              </a:ext>
            </a:extLst>
          </p:cNvPr>
          <p:cNvGrpSpPr/>
          <p:nvPr/>
        </p:nvGrpSpPr>
        <p:grpSpPr>
          <a:xfrm>
            <a:off x="7769139" y="989553"/>
            <a:ext cx="4242348" cy="4447789"/>
            <a:chOff x="4048125" y="1118125"/>
            <a:chExt cx="4242348" cy="44477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88A7A7-D26D-47C0-B0B3-938427F76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8125" y="1118125"/>
              <a:ext cx="4095750" cy="30956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8D264C-072B-476B-BF4E-093A98115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7623" y="4175264"/>
              <a:ext cx="3752850" cy="139065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CDA340E-3610-4E2D-97BC-0CEB37A20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15" y="5388282"/>
            <a:ext cx="11174259" cy="117318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54F0CE-D95E-48B8-B36C-5C43533FE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50" y="1347180"/>
            <a:ext cx="5219700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8DE830-DF39-4B66-AB1E-A4454A94F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419" y="1825808"/>
            <a:ext cx="4029075" cy="419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5A8BC7-7196-4D2A-91D8-2392BAB41F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419" y="2341454"/>
            <a:ext cx="1781175" cy="466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E839A8-2177-4C6B-9E93-1DB7C7A322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1804" y="2423508"/>
            <a:ext cx="2867025" cy="352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4346E7-BD82-43BD-AD1D-971A236331CC}"/>
              </a:ext>
            </a:extLst>
          </p:cNvPr>
          <p:cNvSpPr txBox="1"/>
          <p:nvPr/>
        </p:nvSpPr>
        <p:spPr>
          <a:xfrm>
            <a:off x="870526" y="2963217"/>
            <a:ext cx="3402860" cy="2246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Sunday: 4</a:t>
            </a:r>
          </a:p>
          <a:p>
            <a:r>
              <a:rPr lang="en-US" sz="2800" dirty="0"/>
              <a:t>Monday: 3</a:t>
            </a:r>
          </a:p>
          <a:p>
            <a:r>
              <a:rPr lang="en-US" sz="2800" dirty="0"/>
              <a:t>Tuesday: 3</a:t>
            </a:r>
          </a:p>
          <a:p>
            <a:r>
              <a:rPr lang="en-US" sz="2800" dirty="0"/>
              <a:t>Wednesday: 5</a:t>
            </a:r>
          </a:p>
          <a:p>
            <a:r>
              <a:rPr lang="en-US" sz="2800" dirty="0"/>
              <a:t>Thursday: 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2455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105E08D-FFB3-4A11-82C4-4C6DE38B6FF7}"/>
              </a:ext>
            </a:extLst>
          </p:cNvPr>
          <p:cNvGrpSpPr/>
          <p:nvPr/>
        </p:nvGrpSpPr>
        <p:grpSpPr>
          <a:xfrm>
            <a:off x="7769139" y="989553"/>
            <a:ext cx="4242348" cy="4447789"/>
            <a:chOff x="4048125" y="1118125"/>
            <a:chExt cx="4242348" cy="44477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88A7A7-D26D-47C0-B0B3-938427F76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8125" y="1118125"/>
              <a:ext cx="4095750" cy="30956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8D264C-072B-476B-BF4E-093A98115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7623" y="4175264"/>
              <a:ext cx="3752850" cy="139065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CDA340E-3610-4E2D-97BC-0CEB37A20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15" y="5388282"/>
            <a:ext cx="11174259" cy="117318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54F0CE-D95E-48B8-B36C-5C43533FE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50" y="1347180"/>
            <a:ext cx="5219700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8DE830-DF39-4B66-AB1E-A4454A94F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419" y="1825808"/>
            <a:ext cx="4029075" cy="419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5A8BC7-7196-4D2A-91D8-2392BAB41F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419" y="2341454"/>
            <a:ext cx="1781175" cy="4667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E839A8-2177-4C6B-9E93-1DB7C7A322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1804" y="2423508"/>
            <a:ext cx="2867025" cy="352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B0177-F864-4D38-B590-830084004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419" y="2980832"/>
            <a:ext cx="4514850" cy="76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500AFC-07C3-4F92-8B7E-F18E2B9A92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419" y="3834411"/>
            <a:ext cx="43719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6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9F0E45-CC6C-4772-8480-9ABF7B93F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" y="1383998"/>
            <a:ext cx="11839575" cy="847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CDD605-7C8C-43E1-8513-F2904F6D81D2}"/>
              </a:ext>
            </a:extLst>
          </p:cNvPr>
          <p:cNvSpPr txBox="1"/>
          <p:nvPr/>
        </p:nvSpPr>
        <p:spPr>
          <a:xfrm>
            <a:off x="1086678" y="3028890"/>
            <a:ext cx="8799444" cy="13849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What is data display?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A graph</a:t>
            </a:r>
          </a:p>
          <a:p>
            <a:r>
              <a:rPr lang="en-US" sz="2800" dirty="0"/>
              <a:t>For example: line graph, box plot, histogram, dot plot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9390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4DC97F-79A8-43CB-AED8-F5201DA27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" y="1383998"/>
            <a:ext cx="11839575" cy="8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E19A2-9E11-48C4-A0B5-D60755102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12" y="3190823"/>
            <a:ext cx="11661913" cy="5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0B1AEB-6A01-443B-9FAD-840B94215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12" y="1284326"/>
            <a:ext cx="11801475" cy="126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EAC8A-C7FA-4E0A-8610-BE04A2644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70" y="2564405"/>
            <a:ext cx="1171575" cy="714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0C1C1C-44FC-466A-9821-21A34326C244}"/>
              </a:ext>
            </a:extLst>
          </p:cNvPr>
          <p:cNvSpPr txBox="1"/>
          <p:nvPr/>
        </p:nvSpPr>
        <p:spPr>
          <a:xfrm>
            <a:off x="1272209" y="3489403"/>
            <a:ext cx="10376452" cy="954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What key words?</a:t>
            </a:r>
          </a:p>
          <a:p>
            <a:r>
              <a:rPr lang="en-GB" sz="2800" dirty="0"/>
              <a:t>- mean, median, mode, Q1, Q3, IQR, range, mean absolute deviation</a:t>
            </a:r>
          </a:p>
        </p:txBody>
      </p:sp>
    </p:spTree>
    <p:extLst>
      <p:ext uri="{BB962C8B-B14F-4D97-AF65-F5344CB8AC3E}">
        <p14:creationId xmlns:p14="http://schemas.microsoft.com/office/powerpoint/2010/main" val="47541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0B1AEB-6A01-443B-9FAD-840B94215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12" y="1284326"/>
            <a:ext cx="11801475" cy="126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EAC8A-C7FA-4E0A-8610-BE04A2644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70" y="2564405"/>
            <a:ext cx="1171575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F78B31-35DC-4E00-ABCD-4655F3FB1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6805" y="3173355"/>
            <a:ext cx="58102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8CC7F1-D8F3-4D87-8BF2-E7744B358319}"/>
              </a:ext>
            </a:extLst>
          </p:cNvPr>
          <p:cNvSpPr txBox="1"/>
          <p:nvPr/>
        </p:nvSpPr>
        <p:spPr>
          <a:xfrm>
            <a:off x="145708" y="3217574"/>
            <a:ext cx="5393702" cy="31085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Triangular prism: </a:t>
            </a:r>
          </a:p>
          <a:p>
            <a:r>
              <a:rPr lang="en-US" sz="2800" dirty="0"/>
              <a:t>2. Area of triangle x 2 =  ½ b h</a:t>
            </a:r>
          </a:p>
          <a:p>
            <a:r>
              <a:rPr lang="en-US" sz="2800" dirty="0"/>
              <a:t>½ x 6 x 4  x 2 = </a:t>
            </a:r>
          </a:p>
          <a:p>
            <a:r>
              <a:rPr lang="en-US" sz="2800" dirty="0"/>
              <a:t>12 x 2 (because of 2 triangles) =24.</a:t>
            </a:r>
          </a:p>
          <a:p>
            <a:r>
              <a:rPr lang="en-US" sz="2800" dirty="0"/>
              <a:t>3. lw = 10 x 5 = 50</a:t>
            </a:r>
          </a:p>
          <a:p>
            <a:r>
              <a:rPr lang="en-US" sz="2800" dirty="0"/>
              <a:t>lw = 10 x 6 = 60</a:t>
            </a:r>
          </a:p>
          <a:p>
            <a:r>
              <a:rPr lang="en-US" sz="2800" dirty="0"/>
              <a:t>lw = 10 x 5 = 50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3F296-AF9D-424C-9C67-E47D36AD016A}"/>
              </a:ext>
            </a:extLst>
          </p:cNvPr>
          <p:cNvSpPr txBox="1"/>
          <p:nvPr/>
        </p:nvSpPr>
        <p:spPr>
          <a:xfrm>
            <a:off x="9705739" y="4771846"/>
            <a:ext cx="2229321" cy="13849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 = 6</a:t>
            </a:r>
          </a:p>
          <a:p>
            <a:r>
              <a:rPr lang="en-GB" sz="2800" dirty="0"/>
              <a:t>h = 4</a:t>
            </a:r>
          </a:p>
          <a:p>
            <a:r>
              <a:rPr lang="en-GB" sz="2800" dirty="0"/>
              <a:t>l =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42A6F-9B44-4E86-8757-E02BBB07D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" y="1099160"/>
            <a:ext cx="786765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A123CF-B7F4-4CE8-B4F3-CC6B42113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11" y="1769441"/>
            <a:ext cx="2062441" cy="638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392962-2BC5-4D64-8D67-0FB513166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961" y="1024091"/>
            <a:ext cx="6562725" cy="3190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F99881-DB4B-4C4C-9C0B-7B8FECBD4B69}"/>
              </a:ext>
            </a:extLst>
          </p:cNvPr>
          <p:cNvSpPr txBox="1"/>
          <p:nvPr/>
        </p:nvSpPr>
        <p:spPr>
          <a:xfrm>
            <a:off x="6096000" y="4621628"/>
            <a:ext cx="3074504" cy="13849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Add all up</a:t>
            </a:r>
          </a:p>
          <a:p>
            <a:r>
              <a:rPr lang="en-US" sz="2800" dirty="0"/>
              <a:t>24 + 50 + 60 + 50</a:t>
            </a:r>
          </a:p>
          <a:p>
            <a:r>
              <a:rPr lang="en-US" sz="2800" dirty="0"/>
              <a:t>= 184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5159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392962-2BC5-4D64-8D67-0FB51316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054" y="957831"/>
            <a:ext cx="6562725" cy="319087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2775059-335E-4090-89F2-6A364B7E8C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CA507-DF96-4B07-A411-683EE443A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61" y="185707"/>
            <a:ext cx="985426" cy="985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D1ACD-CD9B-4287-A04F-D6E89072CD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20712" r="7739" b="32945"/>
          <a:stretch/>
        </p:blipFill>
        <p:spPr>
          <a:xfrm>
            <a:off x="83826" y="202719"/>
            <a:ext cx="1367161" cy="87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720E3-D75F-4911-A4CC-3393930C0FF6}"/>
              </a:ext>
            </a:extLst>
          </p:cNvPr>
          <p:cNvSpPr/>
          <p:nvPr/>
        </p:nvSpPr>
        <p:spPr>
          <a:xfrm>
            <a:off x="1526949" y="296537"/>
            <a:ext cx="9419218" cy="72755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Question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42A6F-9B44-4E86-8757-E02BBB07D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92" y="4352800"/>
            <a:ext cx="786765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D0DA21-EA25-4F13-AB25-AFE3DC739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6" y="5376891"/>
            <a:ext cx="11715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2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14550</TotalTime>
  <Words>528</Words>
  <Application>Microsoft Office PowerPoint</Application>
  <PresentationFormat>Widescreen</PresentationFormat>
  <Paragraphs>115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Fatema Muhammad Qaasim</cp:lastModifiedBy>
  <cp:revision>278</cp:revision>
  <dcterms:created xsi:type="dcterms:W3CDTF">2018-11-13T14:10:44Z</dcterms:created>
  <dcterms:modified xsi:type="dcterms:W3CDTF">2020-06-18T09:20:49Z</dcterms:modified>
</cp:coreProperties>
</file>