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 id="2147483708" r:id="rId2"/>
  </p:sldMasterIdLst>
  <p:notesMasterIdLst>
    <p:notesMasterId r:id="rId87"/>
  </p:notesMasterIdLst>
  <p:sldIdLst>
    <p:sldId id="257" r:id="rId3"/>
    <p:sldId id="348" r:id="rId4"/>
    <p:sldId id="258" r:id="rId5"/>
    <p:sldId id="268" r:id="rId6"/>
    <p:sldId id="259" r:id="rId7"/>
    <p:sldId id="260" r:id="rId8"/>
    <p:sldId id="261" r:id="rId9"/>
    <p:sldId id="262" r:id="rId10"/>
    <p:sldId id="266" r:id="rId11"/>
    <p:sldId id="267"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336" r:id="rId38"/>
    <p:sldId id="298" r:id="rId39"/>
    <p:sldId id="296" r:id="rId40"/>
    <p:sldId id="297" r:id="rId41"/>
    <p:sldId id="335" r:id="rId42"/>
    <p:sldId id="295" r:id="rId43"/>
    <p:sldId id="299" r:id="rId44"/>
    <p:sldId id="300" r:id="rId45"/>
    <p:sldId id="301" r:id="rId46"/>
    <p:sldId id="302" r:id="rId47"/>
    <p:sldId id="303" r:id="rId48"/>
    <p:sldId id="337" r:id="rId49"/>
    <p:sldId id="338" r:id="rId50"/>
    <p:sldId id="304" r:id="rId51"/>
    <p:sldId id="346" r:id="rId52"/>
    <p:sldId id="347" r:id="rId53"/>
    <p:sldId id="339" r:id="rId54"/>
    <p:sldId id="342" r:id="rId55"/>
    <p:sldId id="343" r:id="rId56"/>
    <p:sldId id="305" r:id="rId57"/>
    <p:sldId id="306" r:id="rId58"/>
    <p:sldId id="307" r:id="rId59"/>
    <p:sldId id="331" r:id="rId60"/>
    <p:sldId id="308" r:id="rId61"/>
    <p:sldId id="309" r:id="rId62"/>
    <p:sldId id="332" r:id="rId63"/>
    <p:sldId id="310" r:id="rId64"/>
    <p:sldId id="311" r:id="rId65"/>
    <p:sldId id="312" r:id="rId66"/>
    <p:sldId id="333" r:id="rId67"/>
    <p:sldId id="313" r:id="rId68"/>
    <p:sldId id="314" r:id="rId69"/>
    <p:sldId id="334" r:id="rId70"/>
    <p:sldId id="315" r:id="rId71"/>
    <p:sldId id="316" r:id="rId72"/>
    <p:sldId id="317" r:id="rId73"/>
    <p:sldId id="318" r:id="rId74"/>
    <p:sldId id="319" r:id="rId75"/>
    <p:sldId id="320" r:id="rId76"/>
    <p:sldId id="321" r:id="rId77"/>
    <p:sldId id="322" r:id="rId78"/>
    <p:sldId id="324" r:id="rId79"/>
    <p:sldId id="323" r:id="rId80"/>
    <p:sldId id="325" r:id="rId81"/>
    <p:sldId id="326" r:id="rId82"/>
    <p:sldId id="327" r:id="rId83"/>
    <p:sldId id="328" r:id="rId84"/>
    <p:sldId id="329" r:id="rId85"/>
    <p:sldId id="330"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dMpddLOaQW2EZT1B1vJVw==" hashData="Icvvm8D0tWqKvQE13mNDFn+XKmY5RwDF/yfDGkjmzv0aHgDyEimGhxwgMjS/v6+qtbdS9Bs4H+EXzZ+gBssyy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0000FF"/>
    <a:srgbClr val="CCECFF"/>
    <a:srgbClr val="FF9999"/>
    <a:srgbClr val="FFFFCC"/>
    <a:srgbClr val="A50021"/>
    <a:srgbClr val="FFFF99"/>
    <a:srgbClr val="FFCC66"/>
    <a:srgbClr val="9999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نمط متوسط 1 - تميي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نمط فاتح 2 - تميي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FECB4D8-DB02-4DC6-A0A2-4F2EBAE1DC90}" styleName="نمط متوسط 1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AE"/>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98B37EB-4E85-4273-AEA0-180354367346}" type="datetimeFigureOut">
              <a:rPr lang="ar-AE" smtClean="0"/>
              <a:t>05/07/1438</a:t>
            </a:fld>
            <a:endParaRPr lang="ar-AE"/>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AE"/>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AE"/>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AE"/>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C2FFD5ED-52D4-43AB-B46C-678A36C68A3D}" type="slidenum">
              <a:rPr lang="ar-AE" smtClean="0"/>
              <a:t>‹#›</a:t>
            </a:fld>
            <a:endParaRPr lang="ar-AE"/>
          </a:p>
        </p:txBody>
      </p:sp>
    </p:spTree>
    <p:extLst>
      <p:ext uri="{BB962C8B-B14F-4D97-AF65-F5344CB8AC3E}">
        <p14:creationId xmlns:p14="http://schemas.microsoft.com/office/powerpoint/2010/main" val="280556984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AE"/>
          </a:p>
        </p:txBody>
      </p:sp>
      <p:sp>
        <p:nvSpPr>
          <p:cNvPr id="4" name="عنصر نائب لرقم الشريحة 3"/>
          <p:cNvSpPr>
            <a:spLocks noGrp="1"/>
          </p:cNvSpPr>
          <p:nvPr>
            <p:ph type="sldNum" sz="quarter" idx="10"/>
          </p:nvPr>
        </p:nvSpPr>
        <p:spPr/>
        <p:txBody>
          <a:bodyPr/>
          <a:lstStyle/>
          <a:p>
            <a:fld id="{381436C6-0D44-410C-A372-31DA48DB3068}" type="slidenum">
              <a:rPr lang="ar-AE" smtClean="0"/>
              <a:t>47</a:t>
            </a:fld>
            <a:endParaRPr lang="ar-AE"/>
          </a:p>
        </p:txBody>
      </p:sp>
    </p:spTree>
    <p:extLst>
      <p:ext uri="{BB962C8B-B14F-4D97-AF65-F5344CB8AC3E}">
        <p14:creationId xmlns:p14="http://schemas.microsoft.com/office/powerpoint/2010/main" val="2300244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3194EBBF-85A0-4CC9-89EA-18414348E312}" type="datetime1">
              <a:rPr lang="en-US" smtClean="0"/>
              <a:t>4/1/2017</a:t>
            </a:fld>
            <a:endParaRPr lang="en-US" dirty="0"/>
          </a:p>
        </p:txBody>
      </p:sp>
      <p:sp>
        <p:nvSpPr>
          <p:cNvPr id="5" name="Footer Placeholder 4"/>
          <p:cNvSpPr>
            <a:spLocks noGrp="1"/>
          </p:cNvSpPr>
          <p:nvPr>
            <p:ph type="ftr" sz="quarter" idx="11"/>
          </p:nvPr>
        </p:nvSpPr>
        <p:spPr/>
        <p:txBody>
          <a:bodyPr/>
          <a:lstStyle/>
          <a:p>
            <a:r>
              <a:rPr lang="ar-AE"/>
              <a:t>أ عبد الله الزعبي</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37092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5D1712B7-C25D-4013-B891-3AB31C01C501}" type="datetime1">
              <a:rPr lang="en-US" smtClean="0"/>
              <a:t>4/1/2017</a:t>
            </a:fld>
            <a:endParaRPr lang="en-US" dirty="0"/>
          </a:p>
        </p:txBody>
      </p:sp>
      <p:sp>
        <p:nvSpPr>
          <p:cNvPr id="5" name="Footer Placeholder 4"/>
          <p:cNvSpPr>
            <a:spLocks noGrp="1"/>
          </p:cNvSpPr>
          <p:nvPr>
            <p:ph type="ftr" sz="quarter" idx="11"/>
          </p:nvPr>
        </p:nvSpPr>
        <p:spPr/>
        <p:txBody>
          <a:bodyPr/>
          <a:lstStyle/>
          <a:p>
            <a:r>
              <a:rPr lang="ar-AE"/>
              <a:t>أ عبد الله الزعبي</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33160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ar-SA"/>
              <a:t>انقر لتحرير نمط العنوان الرئيسي</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fld id="{6F568C89-3CF2-4950-AFD8-6BC7D24AB2E7}" type="datetime1">
              <a:rPr lang="en-US" smtClean="0"/>
              <a:t>4/1/2017</a:t>
            </a:fld>
            <a:endParaRPr lang="en-US" dirty="0"/>
          </a:p>
        </p:txBody>
      </p:sp>
      <p:sp>
        <p:nvSpPr>
          <p:cNvPr id="5" name="Footer Placeholder 4"/>
          <p:cNvSpPr>
            <a:spLocks noGrp="1"/>
          </p:cNvSpPr>
          <p:nvPr>
            <p:ph type="ftr" sz="quarter" idx="11"/>
          </p:nvPr>
        </p:nvSpPr>
        <p:spPr/>
        <p:txBody>
          <a:bodyPr/>
          <a:lstStyle/>
          <a:p>
            <a:r>
              <a:rPr lang="ar-AE"/>
              <a:t>أ عبد الله الزعبي</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96039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73E34C85-A2E6-4A51-BDB7-C35911B3EF76}" type="datetime1">
              <a:rPr lang="en-US" smtClean="0"/>
              <a:t>4/1/2017</a:t>
            </a:fld>
            <a:endParaRPr lang="en-US" dirty="0"/>
          </a:p>
        </p:txBody>
      </p:sp>
      <p:sp>
        <p:nvSpPr>
          <p:cNvPr id="5" name="Footer Placeholder 4"/>
          <p:cNvSpPr>
            <a:spLocks noGrp="1"/>
          </p:cNvSpPr>
          <p:nvPr>
            <p:ph type="ftr" sz="quarter" idx="11"/>
          </p:nvPr>
        </p:nvSpPr>
        <p:spPr/>
        <p:txBody>
          <a:bodyPr/>
          <a:lstStyle/>
          <a:p>
            <a:r>
              <a:rPr lang="ar-AE"/>
              <a:t>أ عبد الله الزعبي</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6784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A148D3E9-2A73-4C6E-BDB0-D1DB7EF834DF}" type="datetime1">
              <a:rPr lang="en-US" smtClean="0"/>
              <a:t>4/1/2017</a:t>
            </a:fld>
            <a:endParaRPr lang="en-US" dirty="0"/>
          </a:p>
        </p:txBody>
      </p:sp>
      <p:sp>
        <p:nvSpPr>
          <p:cNvPr id="5" name="Footer Placeholder 4"/>
          <p:cNvSpPr>
            <a:spLocks noGrp="1"/>
          </p:cNvSpPr>
          <p:nvPr>
            <p:ph type="ftr" sz="quarter" idx="11"/>
          </p:nvPr>
        </p:nvSpPr>
        <p:spPr/>
        <p:txBody>
          <a:bodyPr/>
          <a:lstStyle/>
          <a:p>
            <a:r>
              <a:rPr lang="ar-AE"/>
              <a:t>أ عبد الله الزعبي</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38835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تحرير أنماط النص الرئيسي</a:t>
            </a:r>
          </a:p>
        </p:txBody>
      </p:sp>
      <p:sp>
        <p:nvSpPr>
          <p:cNvPr id="4" name="Date Placeholder 3"/>
          <p:cNvSpPr>
            <a:spLocks noGrp="1"/>
          </p:cNvSpPr>
          <p:nvPr>
            <p:ph type="dt" sz="half" idx="10"/>
          </p:nvPr>
        </p:nvSpPr>
        <p:spPr/>
        <p:txBody>
          <a:bodyPr/>
          <a:lstStyle/>
          <a:p>
            <a:fld id="{8B7BC232-A55D-448B-B6C1-8CA35B7B60CC}" type="datetime1">
              <a:rPr lang="en-US" smtClean="0"/>
              <a:t>4/1/2017</a:t>
            </a:fld>
            <a:endParaRPr lang="en-US" dirty="0"/>
          </a:p>
        </p:txBody>
      </p:sp>
      <p:sp>
        <p:nvSpPr>
          <p:cNvPr id="5" name="Footer Placeholder 4"/>
          <p:cNvSpPr>
            <a:spLocks noGrp="1"/>
          </p:cNvSpPr>
          <p:nvPr>
            <p:ph type="ftr" sz="quarter" idx="11"/>
          </p:nvPr>
        </p:nvSpPr>
        <p:spPr/>
        <p:txBody>
          <a:bodyPr/>
          <a:lstStyle/>
          <a:p>
            <a:r>
              <a:rPr lang="ar-AE"/>
              <a:t>أ عبد الله الزعبي</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97420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F58E6DCC-B0D2-41DE-9082-553A17586964}" type="datetime1">
              <a:rPr lang="en-US" smtClean="0"/>
              <a:t>4/1/2017</a:t>
            </a:fld>
            <a:endParaRPr lang="en-US" dirty="0"/>
          </a:p>
        </p:txBody>
      </p:sp>
      <p:sp>
        <p:nvSpPr>
          <p:cNvPr id="6" name="Footer Placeholder 5"/>
          <p:cNvSpPr>
            <a:spLocks noGrp="1"/>
          </p:cNvSpPr>
          <p:nvPr>
            <p:ph type="ftr" sz="quarter" idx="11"/>
          </p:nvPr>
        </p:nvSpPr>
        <p:spPr/>
        <p:txBody>
          <a:bodyPr/>
          <a:lstStyle/>
          <a:p>
            <a:r>
              <a:rPr lang="ar-AE"/>
              <a:t>أ عبد الله الزعبي</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77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DA2204F9-F942-4EE6-B94F-9B3AACCC3DC3}" type="datetime1">
              <a:rPr lang="en-US" smtClean="0"/>
              <a:t>4/1/2017</a:t>
            </a:fld>
            <a:endParaRPr lang="en-US" dirty="0"/>
          </a:p>
        </p:txBody>
      </p:sp>
      <p:sp>
        <p:nvSpPr>
          <p:cNvPr id="8" name="Footer Placeholder 7"/>
          <p:cNvSpPr>
            <a:spLocks noGrp="1"/>
          </p:cNvSpPr>
          <p:nvPr>
            <p:ph type="ftr" sz="quarter" idx="11"/>
          </p:nvPr>
        </p:nvSpPr>
        <p:spPr/>
        <p:txBody>
          <a:bodyPr/>
          <a:lstStyle/>
          <a:p>
            <a:r>
              <a:rPr lang="ar-AE"/>
              <a:t>أ عبد الله الزعبي</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40741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C2CF86FF-EA2B-4BD4-B76D-BC18D3D23118}" type="datetime1">
              <a:rPr lang="en-US" smtClean="0"/>
              <a:t>4/1/2017</a:t>
            </a:fld>
            <a:endParaRPr lang="en-US" dirty="0"/>
          </a:p>
        </p:txBody>
      </p:sp>
      <p:sp>
        <p:nvSpPr>
          <p:cNvPr id="4" name="Footer Placeholder 3"/>
          <p:cNvSpPr>
            <a:spLocks noGrp="1"/>
          </p:cNvSpPr>
          <p:nvPr>
            <p:ph type="ftr" sz="quarter" idx="11"/>
          </p:nvPr>
        </p:nvSpPr>
        <p:spPr/>
        <p:txBody>
          <a:bodyPr/>
          <a:lstStyle/>
          <a:p>
            <a:r>
              <a:rPr lang="ar-AE"/>
              <a:t>أ عبد الله الزعبي</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0553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A80599-CB4D-42DD-9A8E-D7CB02FE7771}" type="datetime1">
              <a:rPr lang="en-US" smtClean="0"/>
              <a:t>4/1/2017</a:t>
            </a:fld>
            <a:endParaRPr lang="en-US" dirty="0"/>
          </a:p>
        </p:txBody>
      </p:sp>
      <p:sp>
        <p:nvSpPr>
          <p:cNvPr id="3" name="Footer Placeholder 2"/>
          <p:cNvSpPr>
            <a:spLocks noGrp="1"/>
          </p:cNvSpPr>
          <p:nvPr>
            <p:ph type="ftr" sz="quarter" idx="11"/>
          </p:nvPr>
        </p:nvSpPr>
        <p:spPr/>
        <p:txBody>
          <a:bodyPr/>
          <a:lstStyle/>
          <a:p>
            <a:r>
              <a:rPr lang="ar-AE"/>
              <a:t>أ عبد الله الزعبي</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0271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تحرير أنماط النص الرئيسي</a:t>
            </a:r>
          </a:p>
        </p:txBody>
      </p:sp>
      <p:sp>
        <p:nvSpPr>
          <p:cNvPr id="5" name="Date Placeholder 4"/>
          <p:cNvSpPr>
            <a:spLocks noGrp="1"/>
          </p:cNvSpPr>
          <p:nvPr>
            <p:ph type="dt" sz="half" idx="10"/>
          </p:nvPr>
        </p:nvSpPr>
        <p:spPr/>
        <p:txBody>
          <a:bodyPr/>
          <a:lstStyle/>
          <a:p>
            <a:fld id="{5160990A-058F-4B4C-837F-D7791CE9479E}" type="datetime1">
              <a:rPr lang="en-US" smtClean="0"/>
              <a:t>4/1/2017</a:t>
            </a:fld>
            <a:endParaRPr lang="en-US" dirty="0"/>
          </a:p>
        </p:txBody>
      </p:sp>
      <p:sp>
        <p:nvSpPr>
          <p:cNvPr id="6" name="Footer Placeholder 5"/>
          <p:cNvSpPr>
            <a:spLocks noGrp="1"/>
          </p:cNvSpPr>
          <p:nvPr>
            <p:ph type="ftr" sz="quarter" idx="11"/>
          </p:nvPr>
        </p:nvSpPr>
        <p:spPr/>
        <p:txBody>
          <a:bodyPr/>
          <a:lstStyle/>
          <a:p>
            <a:r>
              <a:rPr lang="ar-AE"/>
              <a:t>أ عبد الله الزعبي</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218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57840F2A-C1C8-4CBB-8388-3E9FC5E213BF}" type="datetime1">
              <a:rPr lang="en-US" smtClean="0"/>
              <a:t>4/1/2017</a:t>
            </a:fld>
            <a:endParaRPr lang="en-US" dirty="0"/>
          </a:p>
        </p:txBody>
      </p:sp>
      <p:sp>
        <p:nvSpPr>
          <p:cNvPr id="5" name="Footer Placeholder 4"/>
          <p:cNvSpPr>
            <a:spLocks noGrp="1"/>
          </p:cNvSpPr>
          <p:nvPr>
            <p:ph type="ftr" sz="quarter" idx="11"/>
          </p:nvPr>
        </p:nvSpPr>
        <p:spPr/>
        <p:txBody>
          <a:bodyPr/>
          <a:lstStyle/>
          <a:p>
            <a:r>
              <a:rPr lang="ar-AE"/>
              <a:t>أ عبد الله الزعبي</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97861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تحرير أنماط النص الرئيسي</a:t>
            </a:r>
          </a:p>
        </p:txBody>
      </p:sp>
      <p:sp>
        <p:nvSpPr>
          <p:cNvPr id="5" name="Date Placeholder 4"/>
          <p:cNvSpPr>
            <a:spLocks noGrp="1"/>
          </p:cNvSpPr>
          <p:nvPr>
            <p:ph type="dt" sz="half" idx="10"/>
          </p:nvPr>
        </p:nvSpPr>
        <p:spPr/>
        <p:txBody>
          <a:bodyPr/>
          <a:lstStyle/>
          <a:p>
            <a:fld id="{98D1C1B7-CE1C-4351-8B5B-B48305663472}" type="datetime1">
              <a:rPr lang="en-US" smtClean="0"/>
              <a:t>4/1/2017</a:t>
            </a:fld>
            <a:endParaRPr lang="en-US" dirty="0"/>
          </a:p>
        </p:txBody>
      </p:sp>
      <p:sp>
        <p:nvSpPr>
          <p:cNvPr id="6" name="Footer Placeholder 5"/>
          <p:cNvSpPr>
            <a:spLocks noGrp="1"/>
          </p:cNvSpPr>
          <p:nvPr>
            <p:ph type="ftr" sz="quarter" idx="11"/>
          </p:nvPr>
        </p:nvSpPr>
        <p:spPr/>
        <p:txBody>
          <a:bodyPr/>
          <a:lstStyle/>
          <a:p>
            <a:r>
              <a:rPr lang="ar-AE"/>
              <a:t>أ عبد الله الزعبي</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8151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تحرير أنماط النص الرئيسي</a:t>
            </a:r>
          </a:p>
        </p:txBody>
      </p:sp>
      <p:sp>
        <p:nvSpPr>
          <p:cNvPr id="4" name="Date Placeholder 3"/>
          <p:cNvSpPr>
            <a:spLocks noGrp="1"/>
          </p:cNvSpPr>
          <p:nvPr>
            <p:ph type="dt" sz="half" idx="10"/>
          </p:nvPr>
        </p:nvSpPr>
        <p:spPr/>
        <p:txBody>
          <a:bodyPr/>
          <a:lstStyle/>
          <a:p>
            <a:fld id="{BA33A15A-A008-45D4-83BE-4C42E3E7A040}" type="datetime1">
              <a:rPr lang="en-US" smtClean="0"/>
              <a:t>4/1/2017</a:t>
            </a:fld>
            <a:endParaRPr lang="en-US" dirty="0"/>
          </a:p>
        </p:txBody>
      </p:sp>
      <p:sp>
        <p:nvSpPr>
          <p:cNvPr id="5" name="Footer Placeholder 4"/>
          <p:cNvSpPr>
            <a:spLocks noGrp="1"/>
          </p:cNvSpPr>
          <p:nvPr>
            <p:ph type="ftr" sz="quarter" idx="11"/>
          </p:nvPr>
        </p:nvSpPr>
        <p:spPr/>
        <p:txBody>
          <a:bodyPr/>
          <a:lstStyle/>
          <a:p>
            <a:r>
              <a:rPr lang="ar-AE"/>
              <a:t>أ عبد الله الزعبي</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52523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ar-SA"/>
              <a:t>انقر لتحرير نمط العنوان الرئيسي</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تحرير أنماط النص الرئيسي</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تحرير أنماط النص الرئيسي</a:t>
            </a:r>
          </a:p>
        </p:txBody>
      </p:sp>
      <p:sp>
        <p:nvSpPr>
          <p:cNvPr id="4" name="Date Placeholder 3"/>
          <p:cNvSpPr>
            <a:spLocks noGrp="1"/>
          </p:cNvSpPr>
          <p:nvPr>
            <p:ph type="dt" sz="half" idx="10"/>
          </p:nvPr>
        </p:nvSpPr>
        <p:spPr/>
        <p:txBody>
          <a:bodyPr/>
          <a:lstStyle/>
          <a:p>
            <a:fld id="{764A5468-9972-4981-AA24-DCFAF0BBD51A}" type="datetime1">
              <a:rPr lang="en-US" smtClean="0"/>
              <a:t>4/1/2017</a:t>
            </a:fld>
            <a:endParaRPr lang="en-US" dirty="0"/>
          </a:p>
        </p:txBody>
      </p:sp>
      <p:sp>
        <p:nvSpPr>
          <p:cNvPr id="5" name="Footer Placeholder 4"/>
          <p:cNvSpPr>
            <a:spLocks noGrp="1"/>
          </p:cNvSpPr>
          <p:nvPr>
            <p:ph type="ftr" sz="quarter" idx="11"/>
          </p:nvPr>
        </p:nvSpPr>
        <p:spPr/>
        <p:txBody>
          <a:bodyPr/>
          <a:lstStyle/>
          <a:p>
            <a:r>
              <a:rPr lang="ar-AE"/>
              <a:t>أ عبد الله الزعبي</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43158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تحرير أنماط النص الرئيسي</a:t>
            </a:r>
          </a:p>
        </p:txBody>
      </p:sp>
      <p:sp>
        <p:nvSpPr>
          <p:cNvPr id="5" name="Date Placeholder 4"/>
          <p:cNvSpPr>
            <a:spLocks noGrp="1"/>
          </p:cNvSpPr>
          <p:nvPr>
            <p:ph type="dt" sz="half" idx="10"/>
          </p:nvPr>
        </p:nvSpPr>
        <p:spPr/>
        <p:txBody>
          <a:bodyPr/>
          <a:lstStyle/>
          <a:p>
            <a:fld id="{8770B5A0-F712-4199-9269-54DB95CA453B}" type="datetime1">
              <a:rPr lang="en-US" smtClean="0"/>
              <a:t>4/1/2017</a:t>
            </a:fld>
            <a:endParaRPr lang="en-US" dirty="0"/>
          </a:p>
        </p:txBody>
      </p:sp>
      <p:sp>
        <p:nvSpPr>
          <p:cNvPr id="6" name="Footer Placeholder 5"/>
          <p:cNvSpPr>
            <a:spLocks noGrp="1"/>
          </p:cNvSpPr>
          <p:nvPr>
            <p:ph type="ftr" sz="quarter" idx="11"/>
          </p:nvPr>
        </p:nvSpPr>
        <p:spPr/>
        <p:txBody>
          <a:bodyPr/>
          <a:lstStyle/>
          <a:p>
            <a:r>
              <a:rPr lang="ar-AE"/>
              <a:t>أ عبد الله الزعبي</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87321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تحرير أنماط النص الرئيسي</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تحرير أنماط النص الرئيسي</a:t>
            </a:r>
          </a:p>
        </p:txBody>
      </p:sp>
      <p:sp>
        <p:nvSpPr>
          <p:cNvPr id="5" name="Date Placeholder 4"/>
          <p:cNvSpPr>
            <a:spLocks noGrp="1"/>
          </p:cNvSpPr>
          <p:nvPr>
            <p:ph type="dt" sz="half" idx="10"/>
          </p:nvPr>
        </p:nvSpPr>
        <p:spPr/>
        <p:txBody>
          <a:bodyPr/>
          <a:lstStyle/>
          <a:p>
            <a:fld id="{0910C7AC-998E-43F0-8BC3-96301B2DDC34}" type="datetime1">
              <a:rPr lang="en-US" smtClean="0"/>
              <a:t>4/1/2017</a:t>
            </a:fld>
            <a:endParaRPr lang="en-US" dirty="0"/>
          </a:p>
        </p:txBody>
      </p:sp>
      <p:sp>
        <p:nvSpPr>
          <p:cNvPr id="6" name="Footer Placeholder 5"/>
          <p:cNvSpPr>
            <a:spLocks noGrp="1"/>
          </p:cNvSpPr>
          <p:nvPr>
            <p:ph type="ftr" sz="quarter" idx="11"/>
          </p:nvPr>
        </p:nvSpPr>
        <p:spPr/>
        <p:txBody>
          <a:bodyPr/>
          <a:lstStyle/>
          <a:p>
            <a:r>
              <a:rPr lang="ar-AE"/>
              <a:t>أ عبد الله الزعبي</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83719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تحرير أنماط النص الرئيسي</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تحرير أنماط النص الرئيسي</a:t>
            </a:r>
          </a:p>
        </p:txBody>
      </p:sp>
      <p:sp>
        <p:nvSpPr>
          <p:cNvPr id="5" name="Date Placeholder 4"/>
          <p:cNvSpPr>
            <a:spLocks noGrp="1"/>
          </p:cNvSpPr>
          <p:nvPr>
            <p:ph type="dt" sz="half" idx="10"/>
          </p:nvPr>
        </p:nvSpPr>
        <p:spPr/>
        <p:txBody>
          <a:bodyPr/>
          <a:lstStyle/>
          <a:p>
            <a:fld id="{741F1B9B-8DF8-445F-AEA7-58CDA3F2F5AF}" type="datetime1">
              <a:rPr lang="en-US" smtClean="0"/>
              <a:t>4/1/2017</a:t>
            </a:fld>
            <a:endParaRPr lang="en-US" dirty="0"/>
          </a:p>
        </p:txBody>
      </p:sp>
      <p:sp>
        <p:nvSpPr>
          <p:cNvPr id="6" name="Footer Placeholder 5"/>
          <p:cNvSpPr>
            <a:spLocks noGrp="1"/>
          </p:cNvSpPr>
          <p:nvPr>
            <p:ph type="ftr" sz="quarter" idx="11"/>
          </p:nvPr>
        </p:nvSpPr>
        <p:spPr/>
        <p:txBody>
          <a:bodyPr/>
          <a:lstStyle/>
          <a:p>
            <a:r>
              <a:rPr lang="ar-AE"/>
              <a:t>أ عبد الله الزعبي</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23236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5B80E41-36FE-4B9E-AA97-41EC7131CC44}" type="datetime1">
              <a:rPr lang="en-US" smtClean="0"/>
              <a:t>4/1/2017</a:t>
            </a:fld>
            <a:endParaRPr lang="en-US" dirty="0"/>
          </a:p>
        </p:txBody>
      </p:sp>
      <p:sp>
        <p:nvSpPr>
          <p:cNvPr id="5" name="Footer Placeholder 4"/>
          <p:cNvSpPr>
            <a:spLocks noGrp="1"/>
          </p:cNvSpPr>
          <p:nvPr>
            <p:ph type="ftr" sz="quarter" idx="11"/>
          </p:nvPr>
        </p:nvSpPr>
        <p:spPr/>
        <p:txBody>
          <a:bodyPr/>
          <a:lstStyle/>
          <a:p>
            <a:r>
              <a:rPr lang="ar-AE"/>
              <a:t>أ عبد الله الزعبي</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6086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213253D3-869D-42DD-813B-D8E88AE81692}" type="datetime1">
              <a:rPr lang="en-US" smtClean="0"/>
              <a:t>4/1/2017</a:t>
            </a:fld>
            <a:endParaRPr lang="en-US" dirty="0"/>
          </a:p>
        </p:txBody>
      </p:sp>
      <p:sp>
        <p:nvSpPr>
          <p:cNvPr id="5" name="Footer Placeholder 4"/>
          <p:cNvSpPr>
            <a:spLocks noGrp="1"/>
          </p:cNvSpPr>
          <p:nvPr>
            <p:ph type="ftr" sz="quarter" idx="11"/>
          </p:nvPr>
        </p:nvSpPr>
        <p:spPr/>
        <p:txBody>
          <a:bodyPr/>
          <a:lstStyle/>
          <a:p>
            <a:r>
              <a:rPr lang="ar-AE"/>
              <a:t>أ عبد الله الزعبي</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9923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تحرير أنماط النص الرئيسي</a:t>
            </a:r>
          </a:p>
        </p:txBody>
      </p:sp>
      <p:sp>
        <p:nvSpPr>
          <p:cNvPr id="4" name="Date Placeholder 3"/>
          <p:cNvSpPr>
            <a:spLocks noGrp="1"/>
          </p:cNvSpPr>
          <p:nvPr>
            <p:ph type="dt" sz="half" idx="10"/>
          </p:nvPr>
        </p:nvSpPr>
        <p:spPr/>
        <p:txBody>
          <a:bodyPr/>
          <a:lstStyle/>
          <a:p>
            <a:fld id="{62E390B6-476A-48FF-898B-8BBD723459F1}" type="datetime1">
              <a:rPr lang="en-US" smtClean="0"/>
              <a:t>4/1/2017</a:t>
            </a:fld>
            <a:endParaRPr lang="en-US" dirty="0"/>
          </a:p>
        </p:txBody>
      </p:sp>
      <p:sp>
        <p:nvSpPr>
          <p:cNvPr id="5" name="Footer Placeholder 4"/>
          <p:cNvSpPr>
            <a:spLocks noGrp="1"/>
          </p:cNvSpPr>
          <p:nvPr>
            <p:ph type="ftr" sz="quarter" idx="11"/>
          </p:nvPr>
        </p:nvSpPr>
        <p:spPr/>
        <p:txBody>
          <a:bodyPr/>
          <a:lstStyle/>
          <a:p>
            <a:r>
              <a:rPr lang="ar-AE"/>
              <a:t>أ عبد الله الزعبي</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30190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1D64F807-30E0-487D-90E3-862DBF69C723}" type="datetime1">
              <a:rPr lang="en-US" smtClean="0"/>
              <a:t>4/1/2017</a:t>
            </a:fld>
            <a:endParaRPr lang="en-US" dirty="0"/>
          </a:p>
        </p:txBody>
      </p:sp>
      <p:sp>
        <p:nvSpPr>
          <p:cNvPr id="6" name="Footer Placeholder 5"/>
          <p:cNvSpPr>
            <a:spLocks noGrp="1"/>
          </p:cNvSpPr>
          <p:nvPr>
            <p:ph type="ftr" sz="quarter" idx="11"/>
          </p:nvPr>
        </p:nvSpPr>
        <p:spPr/>
        <p:txBody>
          <a:bodyPr/>
          <a:lstStyle/>
          <a:p>
            <a:r>
              <a:rPr lang="ar-AE"/>
              <a:t>أ عبد الله الزعبي</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32820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مقارنة">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4" name="Content Placeholder 3"/>
          <p:cNvSpPr>
            <a:spLocks noGrp="1"/>
          </p:cNvSpPr>
          <p:nvPr>
            <p:ph sz="half" idx="2"/>
          </p:nvPr>
        </p:nvSpPr>
        <p:spPr>
          <a:xfrm>
            <a:off x="845127" y="2507550"/>
            <a:ext cx="5156200" cy="3680525"/>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6" name="Content Placeholder 5"/>
          <p:cNvSpPr>
            <a:spLocks noGrp="1"/>
          </p:cNvSpPr>
          <p:nvPr>
            <p:ph sz="quarter" idx="4"/>
          </p:nvPr>
        </p:nvSpPr>
        <p:spPr>
          <a:xfrm>
            <a:off x="6172200" y="2507550"/>
            <a:ext cx="5181601" cy="3680525"/>
          </a:xfrm>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Date Placeholder 6"/>
          <p:cNvSpPr>
            <a:spLocks noGrp="1"/>
          </p:cNvSpPr>
          <p:nvPr>
            <p:ph type="dt" sz="half" idx="10"/>
          </p:nvPr>
        </p:nvSpPr>
        <p:spPr/>
        <p:txBody>
          <a:bodyPr/>
          <a:lstStyle/>
          <a:p>
            <a:fld id="{8D855BC2-20D0-4A6C-B7DD-4EDD7C2A61F0}" type="datetime1">
              <a:rPr lang="en-US" smtClean="0"/>
              <a:t>4/1/2017</a:t>
            </a:fld>
            <a:endParaRPr lang="en-US" dirty="0"/>
          </a:p>
        </p:txBody>
      </p:sp>
      <p:sp>
        <p:nvSpPr>
          <p:cNvPr id="8" name="Footer Placeholder 7"/>
          <p:cNvSpPr>
            <a:spLocks noGrp="1"/>
          </p:cNvSpPr>
          <p:nvPr>
            <p:ph type="ftr" sz="quarter" idx="11"/>
          </p:nvPr>
        </p:nvSpPr>
        <p:spPr/>
        <p:txBody>
          <a:bodyPr/>
          <a:lstStyle/>
          <a:p>
            <a:r>
              <a:rPr lang="ar-AE"/>
              <a:t>أ عبد الله الزعبي</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itle 9"/>
          <p:cNvSpPr>
            <a:spLocks noGrp="1"/>
          </p:cNvSpPr>
          <p:nvPr>
            <p:ph type="title"/>
          </p:nvPr>
        </p:nvSpPr>
        <p:spPr/>
        <p:txBody>
          <a:bodyPr/>
          <a:lstStyle/>
          <a:p>
            <a:r>
              <a:rPr lang="ar-SA"/>
              <a:t>انقر لتحرير نمط العنوان الرئيسي</a:t>
            </a:r>
            <a:endParaRPr lang="en-US" dirty="0"/>
          </a:p>
        </p:txBody>
      </p:sp>
    </p:spTree>
    <p:extLst>
      <p:ext uri="{BB962C8B-B14F-4D97-AF65-F5344CB8AC3E}">
        <p14:creationId xmlns:p14="http://schemas.microsoft.com/office/powerpoint/2010/main" val="3537174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عنوان فقط">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CF49662-5174-40CF-96E7-019D7405B2F0}" type="datetime1">
              <a:rPr lang="en-US" smtClean="0"/>
              <a:t>4/1/2017</a:t>
            </a:fld>
            <a:endParaRPr lang="en-US" dirty="0"/>
          </a:p>
        </p:txBody>
      </p:sp>
      <p:sp>
        <p:nvSpPr>
          <p:cNvPr id="4" name="Footer Placeholder 3"/>
          <p:cNvSpPr>
            <a:spLocks noGrp="1"/>
          </p:cNvSpPr>
          <p:nvPr>
            <p:ph type="ftr" sz="quarter" idx="11"/>
          </p:nvPr>
        </p:nvSpPr>
        <p:spPr/>
        <p:txBody>
          <a:bodyPr/>
          <a:lstStyle/>
          <a:p>
            <a:r>
              <a:rPr lang="ar-AE"/>
              <a:t>أ عبد الله الزعبي</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6" name="Title 5"/>
          <p:cNvSpPr>
            <a:spLocks noGrp="1"/>
          </p:cNvSpPr>
          <p:nvPr>
            <p:ph type="title"/>
          </p:nvPr>
        </p:nvSpPr>
        <p:spPr/>
        <p:txBody>
          <a:bodyPr/>
          <a:lstStyle/>
          <a:p>
            <a:r>
              <a:rPr lang="ar-SA"/>
              <a:t>انقر لتحرير نمط العنوان الرئيسي</a:t>
            </a:r>
            <a:endParaRPr lang="en-US"/>
          </a:p>
        </p:txBody>
      </p:sp>
    </p:spTree>
    <p:extLst>
      <p:ext uri="{BB962C8B-B14F-4D97-AF65-F5344CB8AC3E}">
        <p14:creationId xmlns:p14="http://schemas.microsoft.com/office/powerpoint/2010/main" val="60367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F2B87-816D-4D7D-ABAB-FE36CD324630}" type="datetime1">
              <a:rPr lang="en-US" smtClean="0"/>
              <a:t>4/1/2017</a:t>
            </a:fld>
            <a:endParaRPr lang="en-US" dirty="0"/>
          </a:p>
        </p:txBody>
      </p:sp>
      <p:sp>
        <p:nvSpPr>
          <p:cNvPr id="3" name="Footer Placeholder 2"/>
          <p:cNvSpPr>
            <a:spLocks noGrp="1"/>
          </p:cNvSpPr>
          <p:nvPr>
            <p:ph type="ftr" sz="quarter" idx="11"/>
          </p:nvPr>
        </p:nvSpPr>
        <p:spPr/>
        <p:txBody>
          <a:bodyPr/>
          <a:lstStyle/>
          <a:p>
            <a:r>
              <a:rPr lang="ar-AE"/>
              <a:t>أ عبد الله الزعبي</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1815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تحرير أنماط النص الرئيسي</a:t>
            </a:r>
          </a:p>
        </p:txBody>
      </p:sp>
      <p:sp>
        <p:nvSpPr>
          <p:cNvPr id="5" name="Date Placeholder 4"/>
          <p:cNvSpPr>
            <a:spLocks noGrp="1"/>
          </p:cNvSpPr>
          <p:nvPr>
            <p:ph type="dt" sz="half" idx="10"/>
          </p:nvPr>
        </p:nvSpPr>
        <p:spPr/>
        <p:txBody>
          <a:bodyPr/>
          <a:lstStyle/>
          <a:p>
            <a:fld id="{3ABA995A-0D7E-4E46-AFAF-37B4A41F7CDB}" type="datetime1">
              <a:rPr lang="en-US" smtClean="0"/>
              <a:t>4/1/2017</a:t>
            </a:fld>
            <a:endParaRPr lang="en-US" dirty="0"/>
          </a:p>
        </p:txBody>
      </p:sp>
      <p:sp>
        <p:nvSpPr>
          <p:cNvPr id="6" name="Footer Placeholder 5"/>
          <p:cNvSpPr>
            <a:spLocks noGrp="1"/>
          </p:cNvSpPr>
          <p:nvPr>
            <p:ph type="ftr" sz="quarter" idx="11"/>
          </p:nvPr>
        </p:nvSpPr>
        <p:spPr/>
        <p:txBody>
          <a:bodyPr/>
          <a:lstStyle/>
          <a:p>
            <a:r>
              <a:rPr lang="ar-AE"/>
              <a:t>أ عبد الله الزعبي</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09874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ar-SA"/>
              <a:t>انقر لتحرير نمط العنوان الرئيسي</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تحرير أنماط النص الرئيسي</a:t>
            </a:r>
          </a:p>
        </p:txBody>
      </p:sp>
      <p:sp>
        <p:nvSpPr>
          <p:cNvPr id="5" name="Date Placeholder 4"/>
          <p:cNvSpPr>
            <a:spLocks noGrp="1"/>
          </p:cNvSpPr>
          <p:nvPr>
            <p:ph type="dt" sz="half" idx="10"/>
          </p:nvPr>
        </p:nvSpPr>
        <p:spPr/>
        <p:txBody>
          <a:bodyPr/>
          <a:lstStyle/>
          <a:p>
            <a:fld id="{C0EB10CB-671D-4275-B39E-99D36569CA89}" type="datetime1">
              <a:rPr lang="en-US" smtClean="0"/>
              <a:t>4/1/2017</a:t>
            </a:fld>
            <a:endParaRPr lang="en-US" dirty="0"/>
          </a:p>
        </p:txBody>
      </p:sp>
      <p:sp>
        <p:nvSpPr>
          <p:cNvPr id="6" name="Footer Placeholder 5"/>
          <p:cNvSpPr>
            <a:spLocks noGrp="1"/>
          </p:cNvSpPr>
          <p:nvPr>
            <p:ph type="ftr" sz="quarter" idx="11"/>
          </p:nvPr>
        </p:nvSpPr>
        <p:spPr/>
        <p:txBody>
          <a:bodyPr/>
          <a:lstStyle/>
          <a:p>
            <a:r>
              <a:rPr lang="ar-AE"/>
              <a:t>أ عبد الله الزعبي</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791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40000"/>
            <a:lumOff val="60000"/>
            <a:alpha val="74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4AE42D40-3788-4C98-B65A-902ADB22F83D}" type="datetime1">
              <a:rPr lang="en-US" smtClean="0"/>
              <a:t>4/1/2017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r>
              <a:rPr lang="ar-AE"/>
              <a:t>أ عبد الله الزعبي</a:t>
            </a:r>
            <a:endParaRPr lang="en-US"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252775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r" defTabSz="914400" rtl="1"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r" defTabSz="914400" rtl="1"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r" defTabSz="914400" rtl="1"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r" defTabSz="914400" rtl="1"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4810AA7-2E42-4344-9292-004A87FC0A1D}" type="datetime1">
              <a:rPr lang="en-US" smtClean="0"/>
              <a:t>4/1/2017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ar-AE"/>
              <a:t>أ عبد الله الزعبي</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136770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hf hd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slide" Target="slide77.xml"/><Relationship Id="rId3" Type="http://schemas.openxmlformats.org/officeDocument/2006/relationships/slide" Target="slide25.xml"/><Relationship Id="rId7" Type="http://schemas.openxmlformats.org/officeDocument/2006/relationships/slide" Target="slide49.xml"/><Relationship Id="rId2" Type="http://schemas.openxmlformats.org/officeDocument/2006/relationships/slide" Target="slide17.xml"/><Relationship Id="rId1" Type="http://schemas.openxmlformats.org/officeDocument/2006/relationships/slideLayout" Target="../slideLayouts/slideLayout18.xml"/><Relationship Id="rId6" Type="http://schemas.openxmlformats.org/officeDocument/2006/relationships/slide" Target="slide47.xml"/><Relationship Id="rId5" Type="http://schemas.openxmlformats.org/officeDocument/2006/relationships/slide" Target="slide41.xml"/><Relationship Id="rId4" Type="http://schemas.openxmlformats.org/officeDocument/2006/relationships/slide" Target="slide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hyperlink" Target="https://ar.wikipedia.org/wiki/%D8%AB%D9%82%D8%A7%D9%81%D8%A9" TargetMode="External"/><Relationship Id="rId3" Type="http://schemas.openxmlformats.org/officeDocument/2006/relationships/hyperlink" Target="https://ar.wikipedia.org/wiki/%D9%85%D8%A4%D8%B3%D8%B3%D8%A9" TargetMode="External"/><Relationship Id="rId7" Type="http://schemas.openxmlformats.org/officeDocument/2006/relationships/hyperlink" Target="https://ar.wikipedia.org/wiki/%D8%A7%D9%84%D8%A7%D8%AC%D8%AA%D9%85%D8%A7%D8%B9%D9%8A%D8%A9" TargetMode="External"/><Relationship Id="rId2" Type="http://schemas.openxmlformats.org/officeDocument/2006/relationships/hyperlink" Target="https://ar.wikipedia.org/wiki/%D8%B9%D8%A7%D9%84%D9%85" TargetMode="External"/><Relationship Id="rId1" Type="http://schemas.openxmlformats.org/officeDocument/2006/relationships/slideLayout" Target="../slideLayouts/slideLayout18.xml"/><Relationship Id="rId6" Type="http://schemas.openxmlformats.org/officeDocument/2006/relationships/hyperlink" Target="https://ar.wikipedia.org/wiki/%D8%B3%D9%8A%D8%A7%D8%B3%D8%A9" TargetMode="External"/><Relationship Id="rId5" Type="http://schemas.openxmlformats.org/officeDocument/2006/relationships/hyperlink" Target="https://ar.wikipedia.org/wiki/%D8%A7%D9%82%D8%AA%D8%B5%D8%A7%D8%AF" TargetMode="External"/><Relationship Id="rId4" Type="http://schemas.openxmlformats.org/officeDocument/2006/relationships/hyperlink" Target="https://ar.wikipedia.org/wiki/%D8%AA%D8%AC%D8%A7%D8%B1%D8%A9" TargetMode="External"/><Relationship Id="rId9" Type="http://schemas.openxmlformats.org/officeDocument/2006/relationships/hyperlink" Target="https://ar.wikipedia.org/wiki/%D8%AF%D9%88%D9%84"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hyperlink" Target="https://www.webteb.com/articles/%D9%83%D8%AB%D8%B1%D8%A9-%D9%85%D8%B4%D8%A7%D9%87%D8%AF%D8%A9-%D8%A7%D9%84%D8%AA%D9%84%D9%81%D8%A7%D8%B2-%D9%85%D9%82%D8%A7%D8%A8%D9%84-%D9%81%D9%88%D8%A7%D8%A6%D8%AF-%D9%85%D9%85%D8%A7%D8%B1%D8%B3%D8%A9-%D8%A7%D9%84%D8%B1%D9%8A%D8%A7%D8%B6%D8%A9_757" TargetMode="Externa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hyperlink" Target="https://ar.wikipedia.org/wiki/%D9%88%D8%B2%D9%8A%D8%B1_%D8%A7%D9%84%D8%AF%D9%81%D8%A7%D8%B9" TargetMode="External"/><Relationship Id="rId3" Type="http://schemas.openxmlformats.org/officeDocument/2006/relationships/hyperlink" Target="https://ar.wikipedia.org/wiki/15_%D9%8A%D9%88%D9%84%D9%8A%D9%88" TargetMode="External"/><Relationship Id="rId7" Type="http://schemas.openxmlformats.org/officeDocument/2006/relationships/hyperlink" Target="https://ar.wikipedia.org/wiki/%D8%A5%D9%85%D8%A7%D8%B1%D8%A9_%D8%AF%D8%A8%D9%8A" TargetMode="External"/><Relationship Id="rId2" Type="http://schemas.openxmlformats.org/officeDocument/2006/relationships/image" Target="../media/image3.jpg"/><Relationship Id="rId1" Type="http://schemas.openxmlformats.org/officeDocument/2006/relationships/slideLayout" Target="../slideLayouts/slideLayout18.xml"/><Relationship Id="rId6" Type="http://schemas.openxmlformats.org/officeDocument/2006/relationships/hyperlink" Target="https://ar.wikipedia.org/wiki/%D9%85%D8%AC%D9%84%D8%B3_%D9%88%D8%B2%D8%B1%D8%A7%D8%A1_%D8%A7%D9%84%D8%A5%D9%85%D8%A7%D8%B1%D8%A7%D8%AA" TargetMode="External"/><Relationship Id="rId5" Type="http://schemas.openxmlformats.org/officeDocument/2006/relationships/hyperlink" Target="https://ar.wikipedia.org/wiki/%D8%A7%D9%84%D8%A5%D9%85%D8%A7%D8%B1%D8%A7%D8%AA_%D8%A7%D9%84%D8%B9%D8%B1%D8%A8%D9%8A%D8%A9_%D8%A7%D9%84%D9%85%D8%AA%D8%AD%D8%AF%D8%A9" TargetMode="External"/><Relationship Id="rId4" Type="http://schemas.openxmlformats.org/officeDocument/2006/relationships/hyperlink" Target="https://ar.wikipedia.org/wiki/1949" TargetMode="External"/><Relationship Id="rId9" Type="http://schemas.openxmlformats.org/officeDocument/2006/relationships/hyperlink" Target="https://ar.wikipedia.org/wiki/%D8%A7%D9%84%D8%B4%D8%B9%D8%B1_%D8%A7%D9%84%D9%86%D8%A8%D8%B7%D9%8A"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986151" y="488984"/>
            <a:ext cx="7029489" cy="1323439"/>
          </a:xfrm>
          <a:prstGeom prst="rect">
            <a:avLst/>
          </a:prstGeom>
          <a:solidFill>
            <a:schemeClr val="accent1">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8000" b="1" cap="none" spc="0" dirty="0">
                <a:ln/>
                <a:solidFill>
                  <a:srgbClr val="FF0000"/>
                </a:solidFill>
                <a:effectLst/>
                <a:latin typeface="Andalus" panose="02020603050405020304" pitchFamily="18" charset="-78"/>
                <a:cs typeface="Andalus" panose="02020603050405020304" pitchFamily="18" charset="-78"/>
              </a:rPr>
              <a:t>الفصل الدراسي الثالث </a:t>
            </a:r>
            <a:endParaRPr lang="ar-SA" sz="8000" b="1" cap="none" spc="0" dirty="0">
              <a:ln/>
              <a:solidFill>
                <a:srgbClr val="FF0000"/>
              </a:solidFill>
              <a:effectLst/>
              <a:latin typeface="Andalus" panose="02020603050405020304" pitchFamily="18" charset="-78"/>
              <a:cs typeface="Andalus" panose="02020603050405020304" pitchFamily="18" charset="-78"/>
            </a:endParaRPr>
          </a:p>
        </p:txBody>
      </p:sp>
      <p:sp>
        <p:nvSpPr>
          <p:cNvPr id="5" name="مستطيل 4"/>
          <p:cNvSpPr/>
          <p:nvPr/>
        </p:nvSpPr>
        <p:spPr>
          <a:xfrm>
            <a:off x="4984554" y="4363574"/>
            <a:ext cx="3514104" cy="1323439"/>
          </a:xfrm>
          <a:prstGeom prst="rect">
            <a:avLst/>
          </a:prstGeom>
          <a:solidFill>
            <a:srgbClr val="FFFFCC"/>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8000" b="1" cap="none" spc="0" dirty="0">
                <a:ln/>
                <a:solidFill>
                  <a:srgbClr val="92D050"/>
                </a:solidFill>
                <a:effectLst/>
                <a:latin typeface="Andalus" panose="02020603050405020304" pitchFamily="18" charset="-78"/>
                <a:cs typeface="Andalus" panose="02020603050405020304" pitchFamily="18" charset="-78"/>
              </a:rPr>
              <a:t>الثاني عشر</a:t>
            </a:r>
            <a:endParaRPr lang="ar-SA" sz="8000" b="1" cap="none" spc="0" dirty="0">
              <a:ln/>
              <a:solidFill>
                <a:srgbClr val="92D050"/>
              </a:solidFill>
              <a:effectLst/>
              <a:latin typeface="Andalus" panose="02020603050405020304" pitchFamily="18" charset="-78"/>
              <a:cs typeface="Andalus" panose="02020603050405020304" pitchFamily="18" charset="-78"/>
            </a:endParaRPr>
          </a:p>
        </p:txBody>
      </p:sp>
      <p:sp>
        <p:nvSpPr>
          <p:cNvPr id="6" name="عنصر نائب للتذييل 5"/>
          <p:cNvSpPr>
            <a:spLocks noGrp="1"/>
          </p:cNvSpPr>
          <p:nvPr>
            <p:ph type="ftr" sz="quarter" idx="11"/>
          </p:nvPr>
        </p:nvSpPr>
        <p:spPr/>
        <p:txBody>
          <a:bodyPr/>
          <a:lstStyle/>
          <a:p>
            <a:r>
              <a:rPr lang="ar-AE"/>
              <a:t>أ عبد الله الزعبي</a:t>
            </a:r>
          </a:p>
        </p:txBody>
      </p:sp>
      <p:sp>
        <p:nvSpPr>
          <p:cNvPr id="7" name="عنصر نائب لرقم الشريحة 6"/>
          <p:cNvSpPr>
            <a:spLocks noGrp="1"/>
          </p:cNvSpPr>
          <p:nvPr>
            <p:ph type="sldNum" sz="quarter" idx="12"/>
          </p:nvPr>
        </p:nvSpPr>
        <p:spPr/>
        <p:txBody>
          <a:bodyPr/>
          <a:lstStyle/>
          <a:p>
            <a:fld id="{9FB9A6B0-67C4-45B3-9DDE-13232F8E2ADE}" type="slidenum">
              <a:rPr lang="ar-AE" smtClean="0"/>
              <a:t>1</a:t>
            </a:fld>
            <a:endParaRPr lang="ar-AE"/>
          </a:p>
        </p:txBody>
      </p:sp>
      <p:sp>
        <p:nvSpPr>
          <p:cNvPr id="8" name="مستطيل 7"/>
          <p:cNvSpPr/>
          <p:nvPr/>
        </p:nvSpPr>
        <p:spPr>
          <a:xfrm>
            <a:off x="4697617" y="2261218"/>
            <a:ext cx="3801041" cy="1323439"/>
          </a:xfrm>
          <a:prstGeom prst="rect">
            <a:avLst/>
          </a:prstGeom>
          <a:solidFill>
            <a:schemeClr val="accent6">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8000" b="1" cap="none" spc="0" dirty="0">
                <a:ln/>
                <a:solidFill>
                  <a:srgbClr val="FF0000"/>
                </a:solidFill>
                <a:effectLst/>
                <a:latin typeface="Andalus" panose="02020603050405020304" pitchFamily="18" charset="-78"/>
                <a:cs typeface="Andalus" panose="02020603050405020304" pitchFamily="18" charset="-78"/>
              </a:rPr>
              <a:t>اللغة العربية</a:t>
            </a:r>
            <a:endParaRPr lang="ar-SA" sz="8000" b="1" cap="none" spc="0" dirty="0">
              <a:ln/>
              <a:solidFill>
                <a:srgbClr val="FF0000"/>
              </a:solidFill>
              <a:effectLst/>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943282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t="62088"/>
          <a:stretch/>
        </p:blipFill>
        <p:spPr>
          <a:xfrm>
            <a:off x="0" y="1"/>
            <a:ext cx="12192000" cy="6857999"/>
          </a:xfrm>
          <a:prstGeom prst="rect">
            <a:avLst/>
          </a:prstGeom>
        </p:spPr>
      </p:pic>
      <p:sp>
        <p:nvSpPr>
          <p:cNvPr id="3" name="عنصر نائب للتذييل 2"/>
          <p:cNvSpPr>
            <a:spLocks noGrp="1"/>
          </p:cNvSpPr>
          <p:nvPr>
            <p:ph type="ftr" sz="quarter" idx="11"/>
          </p:nvPr>
        </p:nvSpPr>
        <p:spPr/>
        <p:txBody>
          <a:bodyPr/>
          <a:lstStyle/>
          <a:p>
            <a:r>
              <a:rPr lang="ar-AE"/>
              <a:t>أ عبد الله الزعبي</a:t>
            </a:r>
            <a:endParaRPr lang="en-US" dirty="0"/>
          </a:p>
        </p:txBody>
      </p:sp>
      <p:sp>
        <p:nvSpPr>
          <p:cNvPr id="4" name="عنصر نائب لرقم الشريحة 3"/>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332124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جسم مشطوف الحواف 1"/>
          <p:cNvSpPr/>
          <p:nvPr/>
        </p:nvSpPr>
        <p:spPr>
          <a:xfrm>
            <a:off x="5533914" y="61242"/>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أثناء قراءة النص</a:t>
            </a:r>
          </a:p>
        </p:txBody>
      </p:sp>
      <p:sp>
        <p:nvSpPr>
          <p:cNvPr id="3" name="مربع نص 2"/>
          <p:cNvSpPr txBox="1"/>
          <p:nvPr/>
        </p:nvSpPr>
        <p:spPr>
          <a:xfrm>
            <a:off x="4268428" y="846039"/>
            <a:ext cx="7633821" cy="523220"/>
          </a:xfrm>
          <a:prstGeom prst="rect">
            <a:avLst/>
          </a:prstGeom>
          <a:noFill/>
        </p:spPr>
        <p:txBody>
          <a:bodyPr wrap="none" rtlCol="1">
            <a:spAutoFit/>
          </a:bodyPr>
          <a:lstStyle/>
          <a:p>
            <a:pPr marL="285750" indent="-285750" algn="r" rtl="1">
              <a:buClr>
                <a:srgbClr val="FF0000"/>
              </a:buClr>
              <a:buFont typeface="Arial Unicode MS" panose="020B0604020202020204" pitchFamily="34" charset="-128"/>
              <a:buChar char="✯"/>
            </a:pPr>
            <a:r>
              <a:rPr lang="ar-AE" sz="2800" b="1" dirty="0">
                <a:solidFill>
                  <a:srgbClr val="7030A0"/>
                </a:solidFill>
                <a:cs typeface="Akhbar MT" pitchFamily="2" charset="-78"/>
              </a:rPr>
              <a:t>اقرأ النص قراءة جهرية معبرة ، مستظهراً الأبيات التي حفظتها في المنزل .</a:t>
            </a:r>
          </a:p>
        </p:txBody>
      </p:sp>
      <p:sp>
        <p:nvSpPr>
          <p:cNvPr id="4" name="مربع نص 3"/>
          <p:cNvSpPr txBox="1"/>
          <p:nvPr/>
        </p:nvSpPr>
        <p:spPr>
          <a:xfrm>
            <a:off x="3353114" y="1369259"/>
            <a:ext cx="8549135" cy="523220"/>
          </a:xfrm>
          <a:prstGeom prst="rect">
            <a:avLst/>
          </a:prstGeom>
          <a:noFill/>
        </p:spPr>
        <p:txBody>
          <a:bodyPr wrap="none" rtlCol="1">
            <a:spAutoFit/>
          </a:bodyPr>
          <a:lstStyle/>
          <a:p>
            <a:pPr marL="285750" indent="-285750" algn="r" rtl="1">
              <a:buClr>
                <a:srgbClr val="FF0000"/>
              </a:buClr>
              <a:buFont typeface="Arial Unicode MS" panose="020B0604020202020204" pitchFamily="34" charset="-128"/>
              <a:buChar char="✯"/>
            </a:pPr>
            <a:r>
              <a:rPr lang="ar-AE" sz="2800" b="1" dirty="0">
                <a:solidFill>
                  <a:srgbClr val="7030A0"/>
                </a:solidFill>
                <a:cs typeface="Akhbar MT" pitchFamily="2" charset="-78"/>
              </a:rPr>
              <a:t>ثم اقرأها قراءة صامتة ، مدققاً في المعنى ، مجيباً عن الأسئلة الواردة في هامش النص </a:t>
            </a:r>
            <a:r>
              <a:rPr lang="ar-AE" sz="2800" b="1" dirty="0">
                <a:solidFill>
                  <a:srgbClr val="7030A0"/>
                </a:solidFill>
              </a:rPr>
              <a:t>.</a:t>
            </a:r>
          </a:p>
        </p:txBody>
      </p:sp>
      <p:sp>
        <p:nvSpPr>
          <p:cNvPr id="5" name="مربع نص 4"/>
          <p:cNvSpPr txBox="1"/>
          <p:nvPr/>
        </p:nvSpPr>
        <p:spPr>
          <a:xfrm>
            <a:off x="3878981" y="1892479"/>
            <a:ext cx="8023268" cy="4832092"/>
          </a:xfrm>
          <a:prstGeom prst="rect">
            <a:avLst/>
          </a:prstGeom>
          <a:noFill/>
        </p:spPr>
        <p:txBody>
          <a:bodyPr wrap="square" rtlCol="1">
            <a:spAutoFit/>
          </a:bodyPr>
          <a:lstStyle/>
          <a:p>
            <a:pPr marL="457200" indent="-457200" algn="r" rtl="1">
              <a:buClr>
                <a:srgbClr val="00B050"/>
              </a:buClr>
              <a:buFont typeface="Arial Unicode MS" panose="020B0604020202020204" pitchFamily="34" charset="-128"/>
              <a:buChar char="◆"/>
            </a:pPr>
            <a:r>
              <a:rPr lang="ar-AE" sz="2800" b="1" dirty="0">
                <a:solidFill>
                  <a:srgbClr val="C00000"/>
                </a:solidFill>
                <a:cs typeface="Akhbar MT" pitchFamily="2" charset="-78"/>
              </a:rPr>
              <a:t>من المقصود في البيتين الأوليين ؟</a:t>
            </a:r>
          </a:p>
          <a:p>
            <a:pPr marL="457200" indent="-457200" algn="r" rtl="1">
              <a:buClr>
                <a:srgbClr val="00B050"/>
              </a:buClr>
              <a:buFont typeface="Arial Unicode MS" panose="020B0604020202020204" pitchFamily="34" charset="-128"/>
              <a:buChar char="◆"/>
            </a:pPr>
            <a:r>
              <a:rPr lang="ar-AE" sz="2800" b="1" dirty="0">
                <a:solidFill>
                  <a:srgbClr val="C00000"/>
                </a:solidFill>
                <a:cs typeface="Akhbar MT" pitchFamily="2" charset="-78"/>
              </a:rPr>
              <a:t>ما العاطفة السائدة في الأبيات من </a:t>
            </a:r>
            <a:r>
              <a:rPr lang="en-US" sz="2800" b="1" dirty="0">
                <a:solidFill>
                  <a:srgbClr val="C00000"/>
                </a:solidFill>
                <a:cs typeface="Akhbar MT" pitchFamily="2" charset="-78"/>
              </a:rPr>
              <a:t>3 </a:t>
            </a:r>
            <a:r>
              <a:rPr lang="ar-AE" sz="2800" b="1" dirty="0">
                <a:solidFill>
                  <a:srgbClr val="C00000"/>
                </a:solidFill>
                <a:cs typeface="Akhbar MT" pitchFamily="2" charset="-78"/>
              </a:rPr>
              <a:t>  - </a:t>
            </a:r>
            <a:r>
              <a:rPr lang="en-US" sz="2800" b="1" dirty="0">
                <a:solidFill>
                  <a:srgbClr val="C00000"/>
                </a:solidFill>
                <a:cs typeface="Akhbar MT" pitchFamily="2" charset="-78"/>
              </a:rPr>
              <a:t>6</a:t>
            </a:r>
            <a:r>
              <a:rPr lang="ar-AE" sz="2800" b="1" dirty="0">
                <a:solidFill>
                  <a:srgbClr val="C00000"/>
                </a:solidFill>
                <a:cs typeface="Akhbar MT" pitchFamily="2" charset="-78"/>
              </a:rPr>
              <a:t> .</a:t>
            </a:r>
          </a:p>
          <a:p>
            <a:pPr marL="457200" indent="-457200" algn="r" rtl="1">
              <a:buClr>
                <a:srgbClr val="00B050"/>
              </a:buClr>
              <a:buFont typeface="Arial Unicode MS" panose="020B0604020202020204" pitchFamily="34" charset="-128"/>
              <a:buChar char="◆"/>
            </a:pPr>
            <a:r>
              <a:rPr lang="ar-AE" sz="2800" b="1" dirty="0">
                <a:solidFill>
                  <a:srgbClr val="C00000"/>
                </a:solidFill>
                <a:cs typeface="Akhbar MT" pitchFamily="2" charset="-78"/>
              </a:rPr>
              <a:t>من هي جلق ؟ وكيف كانت ؟ وكيف أصبحت ؟</a:t>
            </a:r>
          </a:p>
          <a:p>
            <a:pPr marL="457200" indent="-457200" algn="r" rtl="1">
              <a:buClr>
                <a:srgbClr val="00B050"/>
              </a:buClr>
              <a:buFont typeface="Arial Unicode MS" panose="020B0604020202020204" pitchFamily="34" charset="-128"/>
              <a:buChar char="◆"/>
            </a:pPr>
            <a:r>
              <a:rPr lang="ar-AE" sz="2800" b="1" dirty="0">
                <a:solidFill>
                  <a:srgbClr val="C00000"/>
                </a:solidFill>
                <a:cs typeface="Akhbar MT" pitchFamily="2" charset="-78"/>
              </a:rPr>
              <a:t>لماذا منعت كلمة " خرائب " من الصرف ؟</a:t>
            </a:r>
          </a:p>
          <a:p>
            <a:pPr marL="457200" indent="-457200" algn="r" rtl="1">
              <a:buClr>
                <a:srgbClr val="00B050"/>
              </a:buClr>
              <a:buFont typeface="Arial Unicode MS" panose="020B0604020202020204" pitchFamily="34" charset="-128"/>
              <a:buChar char="◆"/>
            </a:pPr>
            <a:r>
              <a:rPr lang="ar-AE" sz="2800" b="1" dirty="0">
                <a:solidFill>
                  <a:srgbClr val="C00000"/>
                </a:solidFill>
                <a:cs typeface="Akhbar MT" pitchFamily="2" charset="-78"/>
              </a:rPr>
              <a:t>بمَ يوحي التعبير " أنى التفت فإنّ ثمة غيلة ودم ونكبة وشقاق "؟</a:t>
            </a:r>
          </a:p>
          <a:p>
            <a:pPr marL="457200" indent="-457200" algn="r" rtl="1">
              <a:buClr>
                <a:srgbClr val="00B050"/>
              </a:buClr>
              <a:buFont typeface="Arial Unicode MS" panose="020B0604020202020204" pitchFamily="34" charset="-128"/>
              <a:buChar char="◆"/>
            </a:pPr>
            <a:r>
              <a:rPr lang="ar-AE" sz="2800" b="1" dirty="0">
                <a:solidFill>
                  <a:srgbClr val="C00000"/>
                </a:solidFill>
                <a:cs typeface="Akhbar MT" pitchFamily="2" charset="-78"/>
              </a:rPr>
              <a:t>ما الغرض من الاستفهام في البيت السابع ؟</a:t>
            </a:r>
          </a:p>
          <a:p>
            <a:pPr marL="457200" indent="-457200" algn="r" rtl="1">
              <a:buClr>
                <a:srgbClr val="00B050"/>
              </a:buClr>
              <a:buFont typeface="Arial Unicode MS" panose="020B0604020202020204" pitchFamily="34" charset="-128"/>
              <a:buChar char="◆"/>
            </a:pPr>
            <a:r>
              <a:rPr lang="ar-AE" sz="2800" b="1" dirty="0">
                <a:solidFill>
                  <a:srgbClr val="C00000"/>
                </a:solidFill>
                <a:cs typeface="Akhbar MT" pitchFamily="2" charset="-78"/>
              </a:rPr>
              <a:t>ما دلالة النجوم في هذا البيت ؟</a:t>
            </a:r>
          </a:p>
          <a:p>
            <a:pPr marL="457200" indent="-457200" algn="r" rtl="1">
              <a:buClr>
                <a:srgbClr val="00B050"/>
              </a:buClr>
              <a:buFont typeface="Arial Unicode MS" panose="020B0604020202020204" pitchFamily="34" charset="-128"/>
              <a:buChar char="◆"/>
            </a:pPr>
            <a:r>
              <a:rPr lang="ar-AE" sz="2800" b="1" dirty="0">
                <a:solidFill>
                  <a:srgbClr val="C00000"/>
                </a:solidFill>
                <a:cs typeface="Akhbar MT" pitchFamily="2" charset="-78"/>
              </a:rPr>
              <a:t>ما نوع التشبيه في قوله : " فإذا الصريف حفيف أجنحة العلا "؟</a:t>
            </a:r>
          </a:p>
          <a:p>
            <a:pPr marL="457200" indent="-457200" algn="r" rtl="1">
              <a:buClr>
                <a:srgbClr val="00B050"/>
              </a:buClr>
              <a:buFont typeface="Arial Unicode MS" panose="020B0604020202020204" pitchFamily="34" charset="-128"/>
              <a:buChar char="◆"/>
            </a:pPr>
            <a:r>
              <a:rPr lang="ar-AE" sz="2800" b="1" dirty="0">
                <a:solidFill>
                  <a:srgbClr val="C00000"/>
                </a:solidFill>
                <a:cs typeface="Akhbar MT" pitchFamily="2" charset="-78"/>
              </a:rPr>
              <a:t>كيف كانت استغاثة الشعب اليمني ؟</a:t>
            </a:r>
          </a:p>
          <a:p>
            <a:pPr marL="457200" indent="-457200" algn="r" rtl="1">
              <a:buClr>
                <a:srgbClr val="00B050"/>
              </a:buClr>
              <a:buFont typeface="Arial Unicode MS" panose="020B0604020202020204" pitchFamily="34" charset="-128"/>
              <a:buChar char="◆"/>
            </a:pPr>
            <a:r>
              <a:rPr lang="ar-AE" sz="2800" b="1" dirty="0">
                <a:solidFill>
                  <a:srgbClr val="C00000"/>
                </a:solidFill>
                <a:cs typeface="Akhbar MT" pitchFamily="2" charset="-78"/>
              </a:rPr>
              <a:t>بم وصف الشاعر أمته ؟</a:t>
            </a:r>
          </a:p>
          <a:p>
            <a:pPr marL="457200" indent="-457200" algn="r" rtl="1">
              <a:buClr>
                <a:srgbClr val="00B050"/>
              </a:buClr>
              <a:buFont typeface="Arial Unicode MS" panose="020B0604020202020204" pitchFamily="34" charset="-128"/>
              <a:buChar char="◆"/>
            </a:pPr>
            <a:r>
              <a:rPr lang="ar-AE" sz="2800" b="1" dirty="0">
                <a:solidFill>
                  <a:srgbClr val="C00000"/>
                </a:solidFill>
                <a:cs typeface="Akhbar MT" pitchFamily="2" charset="-78"/>
              </a:rPr>
              <a:t>اذكر الآية الكريمة التي استشهد بها الشاعر هنا .</a:t>
            </a:r>
          </a:p>
        </p:txBody>
      </p:sp>
      <p:sp>
        <p:nvSpPr>
          <p:cNvPr id="6" name="عنصر نائب للتذييل 5"/>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8641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wd">
                                    <p:tmPct val="10000"/>
                                  </p:iterate>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4"/>
                                        </p:tgtEl>
                                        <p:attrNameLst>
                                          <p:attrName>ppt_y</p:attrName>
                                        </p:attrNameLst>
                                      </p:cBhvr>
                                      <p:tavLst>
                                        <p:tav tm="0">
                                          <p:val>
                                            <p:strVal val="#ppt_y"/>
                                          </p:val>
                                        </p:tav>
                                        <p:tav tm="100000">
                                          <p:val>
                                            <p:strVal val="#ppt_y"/>
                                          </p:val>
                                        </p:tav>
                                      </p:tavLst>
                                    </p:anim>
                                    <p:anim calcmode="lin" valueType="num">
                                      <p:cBhvr>
                                        <p:cTn id="2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wd">
                                    <p:tmPct val="10000"/>
                                  </p:iterate>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5"/>
                                        </p:tgtEl>
                                        <p:attrNameLst>
                                          <p:attrName>ppt_y</p:attrName>
                                        </p:attrNameLst>
                                      </p:cBhvr>
                                      <p:tavLst>
                                        <p:tav tm="0">
                                          <p:val>
                                            <p:strVal val="#ppt_y"/>
                                          </p:val>
                                        </p:tav>
                                        <p:tav tm="100000">
                                          <p:val>
                                            <p:strVal val="#ppt_y"/>
                                          </p:val>
                                        </p:tav>
                                      </p:tavLst>
                                    </p:anim>
                                    <p:anim calcmode="lin" valueType="num">
                                      <p:cBhvr>
                                        <p:cTn id="3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903417" y="106383"/>
            <a:ext cx="2537874" cy="584775"/>
          </a:xfrm>
          <a:prstGeom prst="rect">
            <a:avLst/>
          </a:prstGeom>
        </p:spPr>
        <p:style>
          <a:lnRef idx="3">
            <a:schemeClr val="lt1"/>
          </a:lnRef>
          <a:fillRef idx="1">
            <a:schemeClr val="accent2"/>
          </a:fillRef>
          <a:effectRef idx="1">
            <a:schemeClr val="accent2"/>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ar-AE" sz="3200" b="1" dirty="0">
                <a:solidFill>
                  <a:schemeClr val="tx1"/>
                </a:solidFill>
                <a:cs typeface="Akhbar MT" pitchFamily="2" charset="-78"/>
              </a:rPr>
              <a:t>أنشطة ما بعد النص :</a:t>
            </a:r>
            <a:endParaRPr lang="ar-SA" sz="3200" b="1" dirty="0">
              <a:solidFill>
                <a:schemeClr val="tx1"/>
              </a:solidFill>
              <a:cs typeface="Akhbar MT" pitchFamily="2" charset="-78"/>
            </a:endParaRPr>
          </a:p>
        </p:txBody>
      </p:sp>
      <p:sp>
        <p:nvSpPr>
          <p:cNvPr id="3" name="مجسم مشطوف الحواف 2"/>
          <p:cNvSpPr/>
          <p:nvPr/>
        </p:nvSpPr>
        <p:spPr>
          <a:xfrm>
            <a:off x="6800538" y="1030994"/>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حول النص</a:t>
            </a:r>
          </a:p>
        </p:txBody>
      </p:sp>
      <p:sp>
        <p:nvSpPr>
          <p:cNvPr id="4" name="مربع نص 3"/>
          <p:cNvSpPr txBox="1"/>
          <p:nvPr/>
        </p:nvSpPr>
        <p:spPr>
          <a:xfrm>
            <a:off x="5110726" y="2042021"/>
            <a:ext cx="6553397" cy="584775"/>
          </a:xfrm>
          <a:prstGeom prst="rect">
            <a:avLst/>
          </a:prstGeom>
          <a:noFill/>
        </p:spPr>
        <p:txBody>
          <a:bodyPr wrap="none" rtlCol="1">
            <a:spAutoFit/>
          </a:bodyPr>
          <a:lstStyle/>
          <a:p>
            <a:pPr algn="r" rtl="1">
              <a:buClr>
                <a:srgbClr val="FF0000"/>
              </a:buClr>
            </a:pPr>
            <a:r>
              <a:rPr lang="en-US" sz="3200" b="1" dirty="0">
                <a:solidFill>
                  <a:schemeClr val="bg2">
                    <a:lumMod val="10000"/>
                  </a:schemeClr>
                </a:solidFill>
              </a:rPr>
              <a:t>1</a:t>
            </a:r>
            <a:r>
              <a:rPr lang="ar-AE" sz="3200" b="1" dirty="0">
                <a:solidFill>
                  <a:schemeClr val="bg2">
                    <a:lumMod val="10000"/>
                  </a:schemeClr>
                </a:solidFill>
              </a:rPr>
              <a:t> </a:t>
            </a:r>
            <a:r>
              <a:rPr lang="ar-AE" sz="3200" b="1" dirty="0">
                <a:solidFill>
                  <a:srgbClr val="7030A0"/>
                </a:solidFill>
                <a:cs typeface="Akhbar MT" pitchFamily="2" charset="-78"/>
              </a:rPr>
              <a:t>– أظهر النص عواطف الشاعر . استنتجها من الأبيات .</a:t>
            </a:r>
          </a:p>
        </p:txBody>
      </p:sp>
      <p:sp>
        <p:nvSpPr>
          <p:cNvPr id="5" name="عنصر نائب للتذييل 4"/>
          <p:cNvSpPr>
            <a:spLocks noGrp="1"/>
          </p:cNvSpPr>
          <p:nvPr>
            <p:ph type="ftr" sz="quarter" idx="11"/>
          </p:nvPr>
        </p:nvSpPr>
        <p:spPr/>
        <p:txBody>
          <a:bodyPr/>
          <a:lstStyle/>
          <a:p>
            <a:r>
              <a:rPr lang="ar-AE"/>
              <a:t>أ عبد الله الزعبي</a:t>
            </a:r>
            <a:endParaRPr lang="en-US" dirty="0"/>
          </a:p>
        </p:txBody>
      </p:sp>
      <p:sp>
        <p:nvSpPr>
          <p:cNvPr id="6" name="عنصر نائب لرقم الشريحة 5"/>
          <p:cNvSpPr>
            <a:spLocks noGrp="1"/>
          </p:cNvSpPr>
          <p:nvPr>
            <p:ph type="sldNum" sz="quarter" idx="12"/>
          </p:nvPr>
        </p:nvSpPr>
        <p:spPr/>
        <p:txBody>
          <a:bodyPr/>
          <a:lstStyle/>
          <a:p>
            <a:fld id="{6D22F896-40B5-4ADD-8801-0D06FADFA095}" type="slidenum">
              <a:rPr lang="en-US" smtClean="0"/>
              <a:t>12</a:t>
            </a:fld>
            <a:endParaRPr lang="en-US" dirty="0"/>
          </a:p>
        </p:txBody>
      </p:sp>
      <p:sp>
        <p:nvSpPr>
          <p:cNvPr id="7" name="مربع نص 6"/>
          <p:cNvSpPr txBox="1"/>
          <p:nvPr/>
        </p:nvSpPr>
        <p:spPr>
          <a:xfrm>
            <a:off x="9275864" y="2839402"/>
            <a:ext cx="1838965" cy="646331"/>
          </a:xfrm>
          <a:prstGeom prst="rect">
            <a:avLst/>
          </a:prstGeom>
          <a:noFill/>
        </p:spPr>
        <p:txBody>
          <a:bodyPr wrap="none" rtlCol="1">
            <a:spAutoFit/>
          </a:bodyPr>
          <a:lstStyle/>
          <a:p>
            <a:pPr algn="r" rtl="1"/>
            <a:r>
              <a:rPr lang="ar-AE" sz="3600" b="1" dirty="0">
                <a:solidFill>
                  <a:srgbClr val="FF0000"/>
                </a:solidFill>
                <a:cs typeface="Akhbar MT" pitchFamily="2" charset="-78"/>
              </a:rPr>
              <a:t>الحبُّ والشوق</a:t>
            </a:r>
          </a:p>
        </p:txBody>
      </p:sp>
      <p:sp>
        <p:nvSpPr>
          <p:cNvPr id="8" name="مربع نص 7"/>
          <p:cNvSpPr txBox="1"/>
          <p:nvPr/>
        </p:nvSpPr>
        <p:spPr>
          <a:xfrm>
            <a:off x="8452175" y="3622447"/>
            <a:ext cx="2007281" cy="646331"/>
          </a:xfrm>
          <a:prstGeom prst="rect">
            <a:avLst/>
          </a:prstGeom>
          <a:noFill/>
        </p:spPr>
        <p:txBody>
          <a:bodyPr wrap="none" rtlCol="1">
            <a:spAutoFit/>
          </a:bodyPr>
          <a:lstStyle/>
          <a:p>
            <a:pPr algn="r" rtl="1"/>
            <a:r>
              <a:rPr lang="ar-AE" sz="3600" b="1" dirty="0">
                <a:solidFill>
                  <a:schemeClr val="accent6">
                    <a:lumMod val="50000"/>
                  </a:schemeClr>
                </a:solidFill>
                <a:cs typeface="Akhbar MT" pitchFamily="2" charset="-78"/>
              </a:rPr>
              <a:t>الأسى والحرقة</a:t>
            </a:r>
          </a:p>
        </p:txBody>
      </p:sp>
      <p:sp>
        <p:nvSpPr>
          <p:cNvPr id="9" name="مربع نص 8"/>
          <p:cNvSpPr txBox="1"/>
          <p:nvPr/>
        </p:nvSpPr>
        <p:spPr>
          <a:xfrm>
            <a:off x="6891917" y="4460368"/>
            <a:ext cx="2117887" cy="646331"/>
          </a:xfrm>
          <a:prstGeom prst="rect">
            <a:avLst/>
          </a:prstGeom>
          <a:noFill/>
        </p:spPr>
        <p:txBody>
          <a:bodyPr wrap="none" rtlCol="1">
            <a:spAutoFit/>
          </a:bodyPr>
          <a:lstStyle/>
          <a:p>
            <a:pPr algn="r" rtl="1"/>
            <a:r>
              <a:rPr lang="ar-AE" sz="3600" b="1" dirty="0">
                <a:solidFill>
                  <a:srgbClr val="A50021"/>
                </a:solidFill>
                <a:cs typeface="Akhbar MT" pitchFamily="2" charset="-78"/>
              </a:rPr>
              <a:t>الفخر والاعتزاز</a:t>
            </a:r>
          </a:p>
        </p:txBody>
      </p:sp>
      <p:sp>
        <p:nvSpPr>
          <p:cNvPr id="10" name="مربع نص 9"/>
          <p:cNvSpPr txBox="1"/>
          <p:nvPr/>
        </p:nvSpPr>
        <p:spPr>
          <a:xfrm>
            <a:off x="5771304" y="5278571"/>
            <a:ext cx="1636988" cy="646331"/>
          </a:xfrm>
          <a:prstGeom prst="rect">
            <a:avLst/>
          </a:prstGeom>
          <a:noFill/>
        </p:spPr>
        <p:txBody>
          <a:bodyPr wrap="none" rtlCol="1">
            <a:spAutoFit/>
          </a:bodyPr>
          <a:lstStyle/>
          <a:p>
            <a:pPr algn="r" rtl="1"/>
            <a:r>
              <a:rPr lang="ar-AE" sz="3600" b="1" dirty="0">
                <a:solidFill>
                  <a:srgbClr val="0000FF"/>
                </a:solidFill>
                <a:cs typeface="Akhbar MT" pitchFamily="2" charset="-78"/>
              </a:rPr>
              <a:t>الأمل والثقة</a:t>
            </a:r>
          </a:p>
        </p:txBody>
      </p:sp>
      <p:sp>
        <p:nvSpPr>
          <p:cNvPr id="11" name="مربع نص 10"/>
          <p:cNvSpPr txBox="1"/>
          <p:nvPr/>
        </p:nvSpPr>
        <p:spPr>
          <a:xfrm>
            <a:off x="4107085" y="5995204"/>
            <a:ext cx="2007281" cy="646331"/>
          </a:xfrm>
          <a:prstGeom prst="rect">
            <a:avLst/>
          </a:prstGeom>
          <a:noFill/>
        </p:spPr>
        <p:txBody>
          <a:bodyPr wrap="none" rtlCol="1">
            <a:spAutoFit/>
          </a:bodyPr>
          <a:lstStyle/>
          <a:p>
            <a:pPr algn="r" rtl="1"/>
            <a:r>
              <a:rPr lang="ar-AE" sz="3600" b="1" dirty="0">
                <a:solidFill>
                  <a:schemeClr val="accent2">
                    <a:lumMod val="50000"/>
                  </a:schemeClr>
                </a:solidFill>
                <a:cs typeface="Akhbar MT" pitchFamily="2" charset="-78"/>
              </a:rPr>
              <a:t>العزم والتصميم</a:t>
            </a:r>
          </a:p>
        </p:txBody>
      </p:sp>
    </p:spTree>
    <p:extLst>
      <p:ext uri="{BB962C8B-B14F-4D97-AF65-F5344CB8AC3E}">
        <p14:creationId xmlns:p14="http://schemas.microsoft.com/office/powerpoint/2010/main" val="232365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800" decel="100000"/>
                                        <p:tgtEl>
                                          <p:spTgt spid="3"/>
                                        </p:tgtEl>
                                      </p:cBhvr>
                                    </p:animEffect>
                                    <p:anim calcmode="lin" valueType="num">
                                      <p:cBhvr>
                                        <p:cTn id="15" dur="800" decel="100000" fill="hold"/>
                                        <p:tgtEl>
                                          <p:spTgt spid="3"/>
                                        </p:tgtEl>
                                        <p:attrNameLst>
                                          <p:attrName>style.rotation</p:attrName>
                                        </p:attrNameLst>
                                      </p:cBhvr>
                                      <p:tavLst>
                                        <p:tav tm="0">
                                          <p:val>
                                            <p:fltVal val="-90"/>
                                          </p:val>
                                        </p:tav>
                                        <p:tav tm="100000">
                                          <p:val>
                                            <p:fltVal val="0"/>
                                          </p:val>
                                        </p:tav>
                                      </p:tavLst>
                                    </p:anim>
                                    <p:anim calcmode="lin" valueType="num">
                                      <p:cBhvr>
                                        <p:cTn id="16" dur="800" decel="100000" fill="hold"/>
                                        <p:tgtEl>
                                          <p:spTgt spid="3"/>
                                        </p:tgtEl>
                                        <p:attrNameLst>
                                          <p:attrName>ppt_x</p:attrName>
                                        </p:attrNameLst>
                                      </p:cBhvr>
                                      <p:tavLst>
                                        <p:tav tm="0">
                                          <p:val>
                                            <p:strVal val="#ppt_x+0.4"/>
                                          </p:val>
                                        </p:tav>
                                        <p:tav tm="100000">
                                          <p:val>
                                            <p:strVal val="#ppt_x-0.05"/>
                                          </p:val>
                                        </p:tav>
                                      </p:tavLst>
                                    </p:anim>
                                    <p:anim calcmode="lin" valueType="num">
                                      <p:cBhvr>
                                        <p:cTn id="17" dur="800" decel="100000" fill="hold"/>
                                        <p:tgtEl>
                                          <p:spTgt spid="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wd">
                                    <p:tmPct val="10000"/>
                                  </p:iterate>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
                                        </p:tgtEl>
                                        <p:attrNameLst>
                                          <p:attrName>ppt_y</p:attrName>
                                        </p:attrNameLst>
                                      </p:cBhvr>
                                      <p:tavLst>
                                        <p:tav tm="0">
                                          <p:val>
                                            <p:strVal val="#ppt_y"/>
                                          </p:val>
                                        </p:tav>
                                        <p:tav tm="100000">
                                          <p:val>
                                            <p:strVal val="#ppt_y"/>
                                          </p:val>
                                        </p:tav>
                                      </p:tavLst>
                                    </p:anim>
                                    <p:anim calcmode="lin" valueType="num">
                                      <p:cBhvr>
                                        <p:cTn id="2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800" decel="100000"/>
                                        <p:tgtEl>
                                          <p:spTgt spid="7"/>
                                        </p:tgtEl>
                                      </p:cBhvr>
                                    </p:animEffect>
                                    <p:anim calcmode="lin" valueType="num">
                                      <p:cBhvr>
                                        <p:cTn id="34" dur="800" decel="100000" fill="hold"/>
                                        <p:tgtEl>
                                          <p:spTgt spid="7"/>
                                        </p:tgtEl>
                                        <p:attrNameLst>
                                          <p:attrName>style.rotation</p:attrName>
                                        </p:attrNameLst>
                                      </p:cBhvr>
                                      <p:tavLst>
                                        <p:tav tm="0">
                                          <p:val>
                                            <p:fltVal val="-90"/>
                                          </p:val>
                                        </p:tav>
                                        <p:tav tm="100000">
                                          <p:val>
                                            <p:fltVal val="0"/>
                                          </p:val>
                                        </p:tav>
                                      </p:tavLst>
                                    </p:anim>
                                    <p:anim calcmode="lin" valueType="num">
                                      <p:cBhvr>
                                        <p:cTn id="35" dur="800" decel="100000" fill="hold"/>
                                        <p:tgtEl>
                                          <p:spTgt spid="7"/>
                                        </p:tgtEl>
                                        <p:attrNameLst>
                                          <p:attrName>ppt_x</p:attrName>
                                        </p:attrNameLst>
                                      </p:cBhvr>
                                      <p:tavLst>
                                        <p:tav tm="0">
                                          <p:val>
                                            <p:strVal val="#ppt_x+0.4"/>
                                          </p:val>
                                        </p:tav>
                                        <p:tav tm="100000">
                                          <p:val>
                                            <p:strVal val="#ppt_x-0.05"/>
                                          </p:val>
                                        </p:tav>
                                      </p:tavLst>
                                    </p:anim>
                                    <p:anim calcmode="lin" valueType="num">
                                      <p:cBhvr>
                                        <p:cTn id="36" dur="800" decel="100000" fill="hold"/>
                                        <p:tgtEl>
                                          <p:spTgt spid="7"/>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800" decel="100000"/>
                                        <p:tgtEl>
                                          <p:spTgt spid="8"/>
                                        </p:tgtEl>
                                      </p:cBhvr>
                                    </p:animEffect>
                                    <p:anim calcmode="lin" valueType="num">
                                      <p:cBhvr>
                                        <p:cTn id="44" dur="800" decel="100000" fill="hold"/>
                                        <p:tgtEl>
                                          <p:spTgt spid="8"/>
                                        </p:tgtEl>
                                        <p:attrNameLst>
                                          <p:attrName>style.rotation</p:attrName>
                                        </p:attrNameLst>
                                      </p:cBhvr>
                                      <p:tavLst>
                                        <p:tav tm="0">
                                          <p:val>
                                            <p:fltVal val="-90"/>
                                          </p:val>
                                        </p:tav>
                                        <p:tav tm="100000">
                                          <p:val>
                                            <p:fltVal val="0"/>
                                          </p:val>
                                        </p:tav>
                                      </p:tavLst>
                                    </p:anim>
                                    <p:anim calcmode="lin" valueType="num">
                                      <p:cBhvr>
                                        <p:cTn id="45" dur="800" decel="100000" fill="hold"/>
                                        <p:tgtEl>
                                          <p:spTgt spid="8"/>
                                        </p:tgtEl>
                                        <p:attrNameLst>
                                          <p:attrName>ppt_x</p:attrName>
                                        </p:attrNameLst>
                                      </p:cBhvr>
                                      <p:tavLst>
                                        <p:tav tm="0">
                                          <p:val>
                                            <p:strVal val="#ppt_x+0.4"/>
                                          </p:val>
                                        </p:tav>
                                        <p:tav tm="100000">
                                          <p:val>
                                            <p:strVal val="#ppt_x-0.05"/>
                                          </p:val>
                                        </p:tav>
                                      </p:tavLst>
                                    </p:anim>
                                    <p:anim calcmode="lin" valueType="num">
                                      <p:cBhvr>
                                        <p:cTn id="46" dur="800" decel="100000" fill="hold"/>
                                        <p:tgtEl>
                                          <p:spTgt spid="8"/>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800" decel="100000"/>
                                        <p:tgtEl>
                                          <p:spTgt spid="9"/>
                                        </p:tgtEl>
                                      </p:cBhvr>
                                    </p:animEffect>
                                    <p:anim calcmode="lin" valueType="num">
                                      <p:cBhvr>
                                        <p:cTn id="54" dur="800" decel="100000" fill="hold"/>
                                        <p:tgtEl>
                                          <p:spTgt spid="9"/>
                                        </p:tgtEl>
                                        <p:attrNameLst>
                                          <p:attrName>style.rotation</p:attrName>
                                        </p:attrNameLst>
                                      </p:cBhvr>
                                      <p:tavLst>
                                        <p:tav tm="0">
                                          <p:val>
                                            <p:fltVal val="-90"/>
                                          </p:val>
                                        </p:tav>
                                        <p:tav tm="100000">
                                          <p:val>
                                            <p:fltVal val="0"/>
                                          </p:val>
                                        </p:tav>
                                      </p:tavLst>
                                    </p:anim>
                                    <p:anim calcmode="lin" valueType="num">
                                      <p:cBhvr>
                                        <p:cTn id="55" dur="800" decel="100000" fill="hold"/>
                                        <p:tgtEl>
                                          <p:spTgt spid="9"/>
                                        </p:tgtEl>
                                        <p:attrNameLst>
                                          <p:attrName>ppt_x</p:attrName>
                                        </p:attrNameLst>
                                      </p:cBhvr>
                                      <p:tavLst>
                                        <p:tav tm="0">
                                          <p:val>
                                            <p:strVal val="#ppt_x+0.4"/>
                                          </p:val>
                                        </p:tav>
                                        <p:tav tm="100000">
                                          <p:val>
                                            <p:strVal val="#ppt_x-0.05"/>
                                          </p:val>
                                        </p:tav>
                                      </p:tavLst>
                                    </p:anim>
                                    <p:anim calcmode="lin" valueType="num">
                                      <p:cBhvr>
                                        <p:cTn id="56" dur="800" decel="100000" fill="hold"/>
                                        <p:tgtEl>
                                          <p:spTgt spid="9"/>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800" decel="100000"/>
                                        <p:tgtEl>
                                          <p:spTgt spid="10"/>
                                        </p:tgtEl>
                                      </p:cBhvr>
                                    </p:animEffect>
                                    <p:anim calcmode="lin" valueType="num">
                                      <p:cBhvr>
                                        <p:cTn id="64" dur="800" decel="100000" fill="hold"/>
                                        <p:tgtEl>
                                          <p:spTgt spid="10"/>
                                        </p:tgtEl>
                                        <p:attrNameLst>
                                          <p:attrName>style.rotation</p:attrName>
                                        </p:attrNameLst>
                                      </p:cBhvr>
                                      <p:tavLst>
                                        <p:tav tm="0">
                                          <p:val>
                                            <p:fltVal val="-90"/>
                                          </p:val>
                                        </p:tav>
                                        <p:tav tm="100000">
                                          <p:val>
                                            <p:fltVal val="0"/>
                                          </p:val>
                                        </p:tav>
                                      </p:tavLst>
                                    </p:anim>
                                    <p:anim calcmode="lin" valueType="num">
                                      <p:cBhvr>
                                        <p:cTn id="65" dur="800" decel="100000" fill="hold"/>
                                        <p:tgtEl>
                                          <p:spTgt spid="10"/>
                                        </p:tgtEl>
                                        <p:attrNameLst>
                                          <p:attrName>ppt_x</p:attrName>
                                        </p:attrNameLst>
                                      </p:cBhvr>
                                      <p:tavLst>
                                        <p:tav tm="0">
                                          <p:val>
                                            <p:strVal val="#ppt_x+0.4"/>
                                          </p:val>
                                        </p:tav>
                                        <p:tav tm="100000">
                                          <p:val>
                                            <p:strVal val="#ppt_x-0.05"/>
                                          </p:val>
                                        </p:tav>
                                      </p:tavLst>
                                    </p:anim>
                                    <p:anim calcmode="lin" valueType="num">
                                      <p:cBhvr>
                                        <p:cTn id="66" dur="800" decel="100000" fill="hold"/>
                                        <p:tgtEl>
                                          <p:spTgt spid="10"/>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0"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800" decel="100000"/>
                                        <p:tgtEl>
                                          <p:spTgt spid="11"/>
                                        </p:tgtEl>
                                      </p:cBhvr>
                                    </p:animEffect>
                                    <p:anim calcmode="lin" valueType="num">
                                      <p:cBhvr>
                                        <p:cTn id="74" dur="800" decel="100000" fill="hold"/>
                                        <p:tgtEl>
                                          <p:spTgt spid="11"/>
                                        </p:tgtEl>
                                        <p:attrNameLst>
                                          <p:attrName>style.rotation</p:attrName>
                                        </p:attrNameLst>
                                      </p:cBhvr>
                                      <p:tavLst>
                                        <p:tav tm="0">
                                          <p:val>
                                            <p:fltVal val="-90"/>
                                          </p:val>
                                        </p:tav>
                                        <p:tav tm="100000">
                                          <p:val>
                                            <p:fltVal val="0"/>
                                          </p:val>
                                        </p:tav>
                                      </p:tavLst>
                                    </p:anim>
                                    <p:anim calcmode="lin" valueType="num">
                                      <p:cBhvr>
                                        <p:cTn id="75" dur="800" decel="100000" fill="hold"/>
                                        <p:tgtEl>
                                          <p:spTgt spid="11"/>
                                        </p:tgtEl>
                                        <p:attrNameLst>
                                          <p:attrName>ppt_x</p:attrName>
                                        </p:attrNameLst>
                                      </p:cBhvr>
                                      <p:tavLst>
                                        <p:tav tm="0">
                                          <p:val>
                                            <p:strVal val="#ppt_x+0.4"/>
                                          </p:val>
                                        </p:tav>
                                        <p:tav tm="100000">
                                          <p:val>
                                            <p:strVal val="#ppt_x-0.05"/>
                                          </p:val>
                                        </p:tav>
                                      </p:tavLst>
                                    </p:anim>
                                    <p:anim calcmode="lin" valueType="num">
                                      <p:cBhvr>
                                        <p:cTn id="76" dur="800" decel="100000" fill="hold"/>
                                        <p:tgtEl>
                                          <p:spTgt spid="11"/>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بيانات مخزّنة 1"/>
          <p:cNvSpPr/>
          <p:nvPr/>
        </p:nvSpPr>
        <p:spPr>
          <a:xfrm>
            <a:off x="1914525" y="876300"/>
            <a:ext cx="7524750" cy="1628775"/>
          </a:xfrm>
          <a:prstGeom prst="flowChartOnlineStorage">
            <a:avLst/>
          </a:prstGeom>
        </p:spPr>
        <p:style>
          <a:lnRef idx="1">
            <a:schemeClr val="dk1"/>
          </a:lnRef>
          <a:fillRef idx="2">
            <a:schemeClr val="dk1"/>
          </a:fillRef>
          <a:effectRef idx="1">
            <a:schemeClr val="dk1"/>
          </a:effectRef>
          <a:fontRef idx="minor">
            <a:schemeClr val="dk1"/>
          </a:fontRef>
        </p:style>
        <p:txBody>
          <a:bodyPr rtlCol="1" anchor="ctr"/>
          <a:lstStyle/>
          <a:p>
            <a:pPr algn="ctr"/>
            <a:r>
              <a:rPr lang="ar-AE" sz="2800" b="1" dirty="0">
                <a:solidFill>
                  <a:srgbClr val="002060"/>
                </a:solidFill>
                <a:cs typeface="Akhbar MT" pitchFamily="2" charset="-78"/>
              </a:rPr>
              <a:t>بطولة الجيش والشباب</a:t>
            </a:r>
          </a:p>
          <a:p>
            <a:pPr algn="ctr"/>
            <a:endParaRPr lang="ar-AE" dirty="0"/>
          </a:p>
          <a:p>
            <a:pPr algn="ctr"/>
            <a:endParaRPr lang="ar-AE" dirty="0"/>
          </a:p>
          <a:p>
            <a:pPr algn="ctr"/>
            <a:endParaRPr lang="ar-AE" dirty="0"/>
          </a:p>
        </p:txBody>
      </p:sp>
      <p:sp>
        <p:nvSpPr>
          <p:cNvPr id="3" name="شكل بيضاوي 2"/>
          <p:cNvSpPr/>
          <p:nvPr/>
        </p:nvSpPr>
        <p:spPr>
          <a:xfrm>
            <a:off x="8166967" y="876299"/>
            <a:ext cx="1914525" cy="1609725"/>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AE" sz="3200" dirty="0">
                <a:cs typeface="Akhbar MT" pitchFamily="2" charset="-78"/>
              </a:rPr>
              <a:t>نقاط القوة</a:t>
            </a:r>
          </a:p>
        </p:txBody>
      </p:sp>
      <p:sp>
        <p:nvSpPr>
          <p:cNvPr id="4" name="مخطط انسيابي: بيانات مخزّنة 3"/>
          <p:cNvSpPr/>
          <p:nvPr/>
        </p:nvSpPr>
        <p:spPr>
          <a:xfrm>
            <a:off x="457200" y="2343150"/>
            <a:ext cx="7524750" cy="1628775"/>
          </a:xfrm>
          <a:prstGeom prst="flowChartOnlineStorage">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AE" sz="2800" b="1" dirty="0">
                <a:solidFill>
                  <a:srgbClr val="002060"/>
                </a:solidFill>
                <a:cs typeface="Akhbar MT" pitchFamily="2" charset="-78"/>
              </a:rPr>
              <a:t>الحروب والدماء</a:t>
            </a:r>
          </a:p>
          <a:p>
            <a:pPr algn="ctr"/>
            <a:endParaRPr lang="ar-AE" dirty="0"/>
          </a:p>
          <a:p>
            <a:pPr algn="ctr"/>
            <a:endParaRPr lang="ar-AE" dirty="0"/>
          </a:p>
          <a:p>
            <a:pPr algn="ctr"/>
            <a:endParaRPr lang="ar-AE" dirty="0"/>
          </a:p>
        </p:txBody>
      </p:sp>
      <p:sp>
        <p:nvSpPr>
          <p:cNvPr id="5" name="شكل بيضاوي 4"/>
          <p:cNvSpPr/>
          <p:nvPr/>
        </p:nvSpPr>
        <p:spPr>
          <a:xfrm>
            <a:off x="6657975" y="2343150"/>
            <a:ext cx="1914525" cy="1628775"/>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AE" sz="3200" dirty="0">
                <a:cs typeface="Akhbar MT" pitchFamily="2" charset="-78"/>
              </a:rPr>
              <a:t>نقاط الضعف</a:t>
            </a:r>
          </a:p>
        </p:txBody>
      </p:sp>
      <p:sp>
        <p:nvSpPr>
          <p:cNvPr id="6" name="مخطط انسيابي: بيانات مخزّنة 5"/>
          <p:cNvSpPr/>
          <p:nvPr/>
        </p:nvSpPr>
        <p:spPr>
          <a:xfrm>
            <a:off x="3124200" y="3724275"/>
            <a:ext cx="7524750" cy="1628775"/>
          </a:xfrm>
          <a:prstGeom prst="flowChartOnlineStorag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AE" sz="2800" b="1" dirty="0">
                <a:solidFill>
                  <a:srgbClr val="002060"/>
                </a:solidFill>
                <a:cs typeface="Akhbar MT" pitchFamily="2" charset="-78"/>
              </a:rPr>
              <a:t>كثرة النكبات وتنوعها في الأمة العربية .</a:t>
            </a:r>
          </a:p>
          <a:p>
            <a:pPr algn="ctr"/>
            <a:endParaRPr lang="ar-AE" dirty="0"/>
          </a:p>
          <a:p>
            <a:pPr algn="ctr"/>
            <a:endParaRPr lang="ar-AE" dirty="0"/>
          </a:p>
          <a:p>
            <a:pPr algn="ctr"/>
            <a:endParaRPr lang="ar-AE" dirty="0"/>
          </a:p>
        </p:txBody>
      </p:sp>
      <p:sp>
        <p:nvSpPr>
          <p:cNvPr id="7" name="شكل بيضاوي 6"/>
          <p:cNvSpPr/>
          <p:nvPr/>
        </p:nvSpPr>
        <p:spPr>
          <a:xfrm>
            <a:off x="9344025" y="3705225"/>
            <a:ext cx="1914525" cy="1628775"/>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AE" sz="2800" dirty="0">
                <a:cs typeface="Akhbar MT" pitchFamily="2" charset="-78"/>
              </a:rPr>
              <a:t>المخاطر والتهديدات</a:t>
            </a:r>
          </a:p>
        </p:txBody>
      </p:sp>
      <p:sp>
        <p:nvSpPr>
          <p:cNvPr id="8" name="مخطط انسيابي: بيانات مخزّنة 7"/>
          <p:cNvSpPr/>
          <p:nvPr/>
        </p:nvSpPr>
        <p:spPr>
          <a:xfrm>
            <a:off x="342900" y="5191125"/>
            <a:ext cx="7524750" cy="1628775"/>
          </a:xfrm>
          <a:prstGeom prst="flowChartOnlineStorage">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ar-AE" sz="2800" b="1" dirty="0">
                <a:solidFill>
                  <a:srgbClr val="002060"/>
                </a:solidFill>
                <a:cs typeface="Akhbar MT" pitchFamily="2" charset="-78"/>
              </a:rPr>
              <a:t>حب الوطن ، عزم أهل الخليج </a:t>
            </a:r>
            <a:r>
              <a:rPr lang="ar-AE" sz="2400" b="1" dirty="0">
                <a:solidFill>
                  <a:srgbClr val="002060"/>
                </a:solidFill>
              </a:rPr>
              <a:t>.</a:t>
            </a:r>
          </a:p>
          <a:p>
            <a:pPr algn="ctr"/>
            <a:endParaRPr lang="ar-AE" sz="2400" b="1" dirty="0">
              <a:solidFill>
                <a:srgbClr val="002060"/>
              </a:solidFill>
            </a:endParaRPr>
          </a:p>
          <a:p>
            <a:pPr algn="ctr"/>
            <a:endParaRPr lang="ar-AE" sz="2400" b="1" dirty="0">
              <a:solidFill>
                <a:srgbClr val="002060"/>
              </a:solidFill>
            </a:endParaRPr>
          </a:p>
        </p:txBody>
      </p:sp>
      <p:sp>
        <p:nvSpPr>
          <p:cNvPr id="9" name="شكل بيضاوي 8"/>
          <p:cNvSpPr/>
          <p:nvPr/>
        </p:nvSpPr>
        <p:spPr>
          <a:xfrm>
            <a:off x="6505575" y="5191124"/>
            <a:ext cx="1914525" cy="1628775"/>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AE" sz="2800" dirty="0">
                <a:cs typeface="Akhbar MT" pitchFamily="2" charset="-78"/>
              </a:rPr>
              <a:t>الفرص المتاحة</a:t>
            </a:r>
          </a:p>
        </p:txBody>
      </p:sp>
      <p:sp>
        <p:nvSpPr>
          <p:cNvPr id="10" name="مربع نص 9"/>
          <p:cNvSpPr txBox="1"/>
          <p:nvPr/>
        </p:nvSpPr>
        <p:spPr>
          <a:xfrm>
            <a:off x="192505" y="7918"/>
            <a:ext cx="11853509" cy="954107"/>
          </a:xfrm>
          <a:prstGeom prst="rect">
            <a:avLst/>
          </a:prstGeom>
          <a:noFill/>
        </p:spPr>
        <p:txBody>
          <a:bodyPr wrap="square" rtlCol="1">
            <a:spAutoFit/>
          </a:bodyPr>
          <a:lstStyle/>
          <a:p>
            <a:pPr algn="r" rtl="1">
              <a:buClr>
                <a:srgbClr val="FF0000"/>
              </a:buClr>
            </a:pPr>
            <a:r>
              <a:rPr lang="en-US" sz="2800" b="1" dirty="0">
                <a:solidFill>
                  <a:schemeClr val="bg2">
                    <a:lumMod val="10000"/>
                  </a:schemeClr>
                </a:solidFill>
              </a:rPr>
              <a:t>2</a:t>
            </a:r>
            <a:r>
              <a:rPr lang="ar-AE" sz="2800" b="1" dirty="0">
                <a:solidFill>
                  <a:schemeClr val="bg2">
                    <a:lumMod val="10000"/>
                  </a:schemeClr>
                </a:solidFill>
              </a:rPr>
              <a:t> –</a:t>
            </a:r>
            <a:r>
              <a:rPr lang="ar-AE" sz="2800" b="1" dirty="0">
                <a:solidFill>
                  <a:srgbClr val="7030A0"/>
                </a:solidFill>
                <a:cs typeface="Akhbar MT" pitchFamily="2" charset="-78"/>
              </a:rPr>
              <a:t> اتَّبع الشاعر منهجية علمية في تحليل الوضع القائم ، والوصول إلى الحل .</a:t>
            </a:r>
          </a:p>
          <a:p>
            <a:pPr algn="r" rtl="1">
              <a:buClr>
                <a:srgbClr val="FF0000"/>
              </a:buClr>
            </a:pPr>
            <a:r>
              <a:rPr lang="ar-AE" sz="2800" b="1" dirty="0">
                <a:solidFill>
                  <a:srgbClr val="7030A0"/>
                </a:solidFill>
                <a:cs typeface="Akhbar MT" pitchFamily="2" charset="-78"/>
              </a:rPr>
              <a:t>      أكمل المخطط الآتي مستنداً إلى ما ورد في الأبيات :</a:t>
            </a:r>
          </a:p>
        </p:txBody>
      </p:sp>
      <p:sp>
        <p:nvSpPr>
          <p:cNvPr id="11" name="مستطيل 10"/>
          <p:cNvSpPr/>
          <p:nvPr/>
        </p:nvSpPr>
        <p:spPr>
          <a:xfrm rot="20594424">
            <a:off x="9199641" y="2205335"/>
            <a:ext cx="271741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5400" b="1" cap="none" spc="0" dirty="0">
                <a:ln/>
                <a:solidFill>
                  <a:srgbClr val="C00000"/>
                </a:solidFill>
                <a:effectLst/>
                <a:cs typeface="Akhbar MT" pitchFamily="2" charset="-78"/>
              </a:rPr>
              <a:t>تحليل القضية</a:t>
            </a:r>
            <a:endParaRPr lang="ar-SA" sz="5400" b="1" cap="none" spc="0" dirty="0">
              <a:ln/>
              <a:solidFill>
                <a:srgbClr val="C00000"/>
              </a:solidFill>
              <a:effectLst/>
              <a:cs typeface="Akhbar MT" pitchFamily="2" charset="-78"/>
            </a:endParaRPr>
          </a:p>
        </p:txBody>
      </p:sp>
      <p:sp>
        <p:nvSpPr>
          <p:cNvPr id="12" name="عنصر نائب للتذييل 11"/>
          <p:cNvSpPr>
            <a:spLocks noGrp="1"/>
          </p:cNvSpPr>
          <p:nvPr>
            <p:ph type="ftr" sz="quarter" idx="11"/>
          </p:nvPr>
        </p:nvSpPr>
        <p:spPr/>
        <p:txBody>
          <a:bodyPr/>
          <a:lstStyle/>
          <a:p>
            <a:r>
              <a:rPr lang="ar-AE"/>
              <a:t>أ عبد الله الزعبي</a:t>
            </a:r>
            <a:endParaRPr lang="en-US" dirty="0"/>
          </a:p>
        </p:txBody>
      </p:sp>
      <p:sp>
        <p:nvSpPr>
          <p:cNvPr id="13" name="عنصر نائب لرقم الشريحة 12"/>
          <p:cNvSpPr>
            <a:spLocks noGrp="1"/>
          </p:cNvSpPr>
          <p:nvPr>
            <p:ph type="sldNum" sz="quarter" idx="12"/>
          </p:nvPr>
        </p:nvSpPr>
        <p:spPr/>
        <p:txBody>
          <a:bodyPr/>
          <a:lstStyle/>
          <a:p>
            <a:fld id="{6D22F896-40B5-4ADD-8801-0D06FADFA095}" type="slidenum">
              <a:rPr lang="en-US" smtClean="0"/>
              <a:t>13</a:t>
            </a:fld>
            <a:endParaRPr lang="en-US" dirty="0"/>
          </a:p>
        </p:txBody>
      </p:sp>
      <p:sp>
        <p:nvSpPr>
          <p:cNvPr id="14" name="مربع نص 13"/>
          <p:cNvSpPr txBox="1"/>
          <p:nvPr/>
        </p:nvSpPr>
        <p:spPr>
          <a:xfrm>
            <a:off x="5665289" y="1560392"/>
            <a:ext cx="2316661" cy="584775"/>
          </a:xfrm>
          <a:prstGeom prst="rect">
            <a:avLst/>
          </a:prstGeom>
          <a:noFill/>
        </p:spPr>
        <p:txBody>
          <a:bodyPr wrap="none" rtlCol="1">
            <a:spAutoFit/>
          </a:bodyPr>
          <a:lstStyle/>
          <a:p>
            <a:pPr algn="r" rtl="1"/>
            <a:r>
              <a:rPr lang="ar-AE" sz="3200" b="1" dirty="0">
                <a:solidFill>
                  <a:srgbClr val="FFFF00"/>
                </a:solidFill>
                <a:cs typeface="Akhbar MT" pitchFamily="2" charset="-78"/>
              </a:rPr>
              <a:t>من الخليج قوة أمتي</a:t>
            </a:r>
          </a:p>
        </p:txBody>
      </p:sp>
      <p:sp>
        <p:nvSpPr>
          <p:cNvPr id="16" name="مربع نص 15"/>
          <p:cNvSpPr txBox="1"/>
          <p:nvPr/>
        </p:nvSpPr>
        <p:spPr>
          <a:xfrm>
            <a:off x="3373261" y="1578421"/>
            <a:ext cx="1649811" cy="584775"/>
          </a:xfrm>
          <a:prstGeom prst="rect">
            <a:avLst/>
          </a:prstGeom>
          <a:noFill/>
        </p:spPr>
        <p:txBody>
          <a:bodyPr wrap="none" rtlCol="1">
            <a:spAutoFit/>
          </a:bodyPr>
          <a:lstStyle/>
          <a:p>
            <a:pPr algn="r" rtl="1"/>
            <a:r>
              <a:rPr lang="ar-AE" sz="3200" b="1" dirty="0">
                <a:solidFill>
                  <a:srgbClr val="FFFF00"/>
                </a:solidFill>
                <a:cs typeface="Akhbar MT" pitchFamily="2" charset="-78"/>
              </a:rPr>
              <a:t>كتائبنا تنساق</a:t>
            </a:r>
          </a:p>
        </p:txBody>
      </p:sp>
      <p:sp>
        <p:nvSpPr>
          <p:cNvPr id="17" name="مربع نص 16"/>
          <p:cNvSpPr txBox="1"/>
          <p:nvPr/>
        </p:nvSpPr>
        <p:spPr>
          <a:xfrm>
            <a:off x="4751005" y="2995445"/>
            <a:ext cx="1851790" cy="584775"/>
          </a:xfrm>
          <a:prstGeom prst="rect">
            <a:avLst/>
          </a:prstGeom>
          <a:noFill/>
        </p:spPr>
        <p:txBody>
          <a:bodyPr wrap="none" rtlCol="1">
            <a:spAutoFit/>
          </a:bodyPr>
          <a:lstStyle/>
          <a:p>
            <a:pPr algn="r" rtl="1"/>
            <a:r>
              <a:rPr lang="ar-AE" sz="3200" b="1" dirty="0">
                <a:solidFill>
                  <a:srgbClr val="0000FF"/>
                </a:solidFill>
                <a:cs typeface="Akhbar MT" pitchFamily="2" charset="-78"/>
              </a:rPr>
              <a:t>النكبة والشقاق </a:t>
            </a:r>
          </a:p>
        </p:txBody>
      </p:sp>
      <p:sp>
        <p:nvSpPr>
          <p:cNvPr id="18" name="مربع نص 17"/>
          <p:cNvSpPr txBox="1"/>
          <p:nvPr/>
        </p:nvSpPr>
        <p:spPr>
          <a:xfrm>
            <a:off x="2746646" y="2916072"/>
            <a:ext cx="1133644" cy="584775"/>
          </a:xfrm>
          <a:prstGeom prst="rect">
            <a:avLst/>
          </a:prstGeom>
          <a:noFill/>
        </p:spPr>
        <p:txBody>
          <a:bodyPr wrap="none" rtlCol="1">
            <a:spAutoFit/>
          </a:bodyPr>
          <a:lstStyle/>
          <a:p>
            <a:pPr algn="r" rtl="1"/>
            <a:r>
              <a:rPr lang="ar-AE" sz="3200" b="1" dirty="0">
                <a:solidFill>
                  <a:srgbClr val="0000FF"/>
                </a:solidFill>
                <a:cs typeface="Akhbar MT" pitchFamily="2" charset="-78"/>
              </a:rPr>
              <a:t>الخرائب</a:t>
            </a:r>
          </a:p>
        </p:txBody>
      </p:sp>
      <p:sp>
        <p:nvSpPr>
          <p:cNvPr id="19" name="مربع نص 18"/>
          <p:cNvSpPr txBox="1"/>
          <p:nvPr/>
        </p:nvSpPr>
        <p:spPr>
          <a:xfrm>
            <a:off x="6348200" y="4365337"/>
            <a:ext cx="2744662" cy="584775"/>
          </a:xfrm>
          <a:prstGeom prst="rect">
            <a:avLst/>
          </a:prstGeom>
          <a:noFill/>
        </p:spPr>
        <p:txBody>
          <a:bodyPr wrap="none" rtlCol="1">
            <a:spAutoFit/>
          </a:bodyPr>
          <a:lstStyle/>
          <a:p>
            <a:pPr algn="r" rtl="1"/>
            <a:r>
              <a:rPr lang="ar-AE" sz="3200" b="1" dirty="0">
                <a:solidFill>
                  <a:srgbClr val="0000FF"/>
                </a:solidFill>
                <a:cs typeface="Akhbar MT" pitchFamily="2" charset="-78"/>
              </a:rPr>
              <a:t>أنى التفت فإن ثمة غيلة</a:t>
            </a:r>
          </a:p>
        </p:txBody>
      </p:sp>
      <p:sp>
        <p:nvSpPr>
          <p:cNvPr id="20" name="مربع نص 19"/>
          <p:cNvSpPr txBox="1"/>
          <p:nvPr/>
        </p:nvSpPr>
        <p:spPr>
          <a:xfrm>
            <a:off x="3467844" y="4314490"/>
            <a:ext cx="2494594" cy="584775"/>
          </a:xfrm>
          <a:prstGeom prst="rect">
            <a:avLst/>
          </a:prstGeom>
          <a:noFill/>
        </p:spPr>
        <p:txBody>
          <a:bodyPr wrap="none" rtlCol="1">
            <a:spAutoFit/>
          </a:bodyPr>
          <a:lstStyle/>
          <a:p>
            <a:pPr algn="r" rtl="1"/>
            <a:r>
              <a:rPr lang="ar-AE" sz="3200" b="1" dirty="0">
                <a:solidFill>
                  <a:srgbClr val="0000FF"/>
                </a:solidFill>
                <a:cs typeface="Akhbar MT" pitchFamily="2" charset="-78"/>
              </a:rPr>
              <a:t>دم يراق ونكبة وشقاق</a:t>
            </a:r>
          </a:p>
        </p:txBody>
      </p:sp>
      <p:sp>
        <p:nvSpPr>
          <p:cNvPr id="21" name="مربع نص 20"/>
          <p:cNvSpPr txBox="1"/>
          <p:nvPr/>
        </p:nvSpPr>
        <p:spPr>
          <a:xfrm>
            <a:off x="4242437" y="5987475"/>
            <a:ext cx="2141933" cy="584775"/>
          </a:xfrm>
          <a:prstGeom prst="rect">
            <a:avLst/>
          </a:prstGeom>
          <a:noFill/>
        </p:spPr>
        <p:txBody>
          <a:bodyPr wrap="none" rtlCol="1">
            <a:spAutoFit/>
          </a:bodyPr>
          <a:lstStyle/>
          <a:p>
            <a:pPr algn="r" rtl="1"/>
            <a:r>
              <a:rPr lang="ar-AE" sz="3200" b="1" dirty="0">
                <a:solidFill>
                  <a:srgbClr val="0000FF"/>
                </a:solidFill>
                <a:cs typeface="Akhbar MT" pitchFamily="2" charset="-78"/>
              </a:rPr>
              <a:t>الخليج الملاذ الآمن</a:t>
            </a:r>
          </a:p>
        </p:txBody>
      </p:sp>
      <p:sp>
        <p:nvSpPr>
          <p:cNvPr id="22" name="مربع نص 21"/>
          <p:cNvSpPr txBox="1"/>
          <p:nvPr/>
        </p:nvSpPr>
        <p:spPr>
          <a:xfrm>
            <a:off x="1234099" y="5987475"/>
            <a:ext cx="2654894" cy="584775"/>
          </a:xfrm>
          <a:prstGeom prst="rect">
            <a:avLst/>
          </a:prstGeom>
          <a:noFill/>
        </p:spPr>
        <p:txBody>
          <a:bodyPr wrap="none" rtlCol="1">
            <a:spAutoFit/>
          </a:bodyPr>
          <a:lstStyle/>
          <a:p>
            <a:pPr algn="r" rtl="1"/>
            <a:r>
              <a:rPr lang="ar-AE" sz="3200" b="1" dirty="0">
                <a:solidFill>
                  <a:srgbClr val="0000FF"/>
                </a:solidFill>
                <a:cs typeface="Akhbar MT" pitchFamily="2" charset="-78"/>
              </a:rPr>
              <a:t>الخليج الأمل والخلاص</a:t>
            </a:r>
          </a:p>
        </p:txBody>
      </p:sp>
    </p:spTree>
    <p:extLst>
      <p:ext uri="{BB962C8B-B14F-4D97-AF65-F5344CB8AC3E}">
        <p14:creationId xmlns:p14="http://schemas.microsoft.com/office/powerpoint/2010/main" val="201472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edge">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Scale>
                                      <p:cBhvr>
                                        <p:cTn id="29"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2"/>
                                        </p:tgtEl>
                                        <p:attrNameLst>
                                          <p:attrName>ppt_x</p:attrName>
                                          <p:attrName>ppt_y</p:attrName>
                                        </p:attrNameLst>
                                      </p:cBhvr>
                                    </p:animMotion>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edge">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Scale>
                                      <p:cBhvr>
                                        <p:cTn id="4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4"/>
                                        </p:tgtEl>
                                        <p:attrNameLst>
                                          <p:attrName>ppt_x</p:attrName>
                                          <p:attrName>ppt_y</p:attrName>
                                        </p:attrNameLst>
                                      </p:cBhvr>
                                    </p:animMotion>
                                    <p:animEffect transition="in" filter="fade">
                                      <p:cBhvr>
                                        <p:cTn id="43" dur="10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edge">
                                      <p:cBhvr>
                                        <p:cTn id="48" dur="2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52"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Scale>
                                      <p:cBhvr>
                                        <p:cTn id="5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6"/>
                                        </p:tgtEl>
                                        <p:attrNameLst>
                                          <p:attrName>ppt_x</p:attrName>
                                          <p:attrName>ppt_y</p:attrName>
                                        </p:attrNameLst>
                                      </p:cBhvr>
                                    </p:animMotion>
                                    <p:animEffect transition="in" filter="fade">
                                      <p:cBhvr>
                                        <p:cTn id="55" dur="10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edge">
                                      <p:cBhvr>
                                        <p:cTn id="60" dur="20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52"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Scale>
                                      <p:cBhvr>
                                        <p:cTn id="6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6" dur="1000" decel="50000" fill="hold">
                                          <p:stCondLst>
                                            <p:cond delay="0"/>
                                          </p:stCondLst>
                                        </p:cTn>
                                        <p:tgtEl>
                                          <p:spTgt spid="8"/>
                                        </p:tgtEl>
                                        <p:attrNameLst>
                                          <p:attrName>ppt_x</p:attrName>
                                          <p:attrName>ppt_y</p:attrName>
                                        </p:attrNameLst>
                                      </p:cBhvr>
                                    </p:animMotion>
                                    <p:animEffect transition="in" filter="fade">
                                      <p:cBhvr>
                                        <p:cTn id="67" dur="10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800" decel="100000"/>
                                        <p:tgtEl>
                                          <p:spTgt spid="14"/>
                                        </p:tgtEl>
                                      </p:cBhvr>
                                    </p:animEffect>
                                    <p:anim calcmode="lin" valueType="num">
                                      <p:cBhvr>
                                        <p:cTn id="73" dur="800" decel="100000" fill="hold"/>
                                        <p:tgtEl>
                                          <p:spTgt spid="14"/>
                                        </p:tgtEl>
                                        <p:attrNameLst>
                                          <p:attrName>style.rotation</p:attrName>
                                        </p:attrNameLst>
                                      </p:cBhvr>
                                      <p:tavLst>
                                        <p:tav tm="0">
                                          <p:val>
                                            <p:fltVal val="-90"/>
                                          </p:val>
                                        </p:tav>
                                        <p:tav tm="100000">
                                          <p:val>
                                            <p:fltVal val="0"/>
                                          </p:val>
                                        </p:tav>
                                      </p:tavLst>
                                    </p:anim>
                                    <p:anim calcmode="lin" valueType="num">
                                      <p:cBhvr>
                                        <p:cTn id="74" dur="800" decel="100000" fill="hold"/>
                                        <p:tgtEl>
                                          <p:spTgt spid="14"/>
                                        </p:tgtEl>
                                        <p:attrNameLst>
                                          <p:attrName>ppt_x</p:attrName>
                                        </p:attrNameLst>
                                      </p:cBhvr>
                                      <p:tavLst>
                                        <p:tav tm="0">
                                          <p:val>
                                            <p:strVal val="#ppt_x+0.4"/>
                                          </p:val>
                                        </p:tav>
                                        <p:tav tm="100000">
                                          <p:val>
                                            <p:strVal val="#ppt_x-0.05"/>
                                          </p:val>
                                        </p:tav>
                                      </p:tavLst>
                                    </p:anim>
                                    <p:anim calcmode="lin" valueType="num">
                                      <p:cBhvr>
                                        <p:cTn id="75" dur="800" decel="100000" fill="hold"/>
                                        <p:tgtEl>
                                          <p:spTgt spid="14"/>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0"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800" decel="100000"/>
                                        <p:tgtEl>
                                          <p:spTgt spid="16"/>
                                        </p:tgtEl>
                                      </p:cBhvr>
                                    </p:animEffect>
                                    <p:anim calcmode="lin" valueType="num">
                                      <p:cBhvr>
                                        <p:cTn id="83" dur="800" decel="100000" fill="hold"/>
                                        <p:tgtEl>
                                          <p:spTgt spid="16"/>
                                        </p:tgtEl>
                                        <p:attrNameLst>
                                          <p:attrName>style.rotation</p:attrName>
                                        </p:attrNameLst>
                                      </p:cBhvr>
                                      <p:tavLst>
                                        <p:tav tm="0">
                                          <p:val>
                                            <p:fltVal val="-90"/>
                                          </p:val>
                                        </p:tav>
                                        <p:tav tm="100000">
                                          <p:val>
                                            <p:fltVal val="0"/>
                                          </p:val>
                                        </p:tav>
                                      </p:tavLst>
                                    </p:anim>
                                    <p:anim calcmode="lin" valueType="num">
                                      <p:cBhvr>
                                        <p:cTn id="84" dur="800" decel="100000" fill="hold"/>
                                        <p:tgtEl>
                                          <p:spTgt spid="16"/>
                                        </p:tgtEl>
                                        <p:attrNameLst>
                                          <p:attrName>ppt_x</p:attrName>
                                        </p:attrNameLst>
                                      </p:cBhvr>
                                      <p:tavLst>
                                        <p:tav tm="0">
                                          <p:val>
                                            <p:strVal val="#ppt_x+0.4"/>
                                          </p:val>
                                        </p:tav>
                                        <p:tav tm="100000">
                                          <p:val>
                                            <p:strVal val="#ppt_x-0.05"/>
                                          </p:val>
                                        </p:tav>
                                      </p:tavLst>
                                    </p:anim>
                                    <p:anim calcmode="lin" valueType="num">
                                      <p:cBhvr>
                                        <p:cTn id="85" dur="800" decel="100000" fill="hold"/>
                                        <p:tgtEl>
                                          <p:spTgt spid="16"/>
                                        </p:tgtEl>
                                        <p:attrNameLst>
                                          <p:attrName>ppt_y</p:attrName>
                                        </p:attrNameLst>
                                      </p:cBhvr>
                                      <p:tavLst>
                                        <p:tav tm="0">
                                          <p:val>
                                            <p:strVal val="#ppt_y-0.4"/>
                                          </p:val>
                                        </p:tav>
                                        <p:tav tm="100000">
                                          <p:val>
                                            <p:strVal val="#ppt_y+0.1"/>
                                          </p:val>
                                        </p:tav>
                                      </p:tavLst>
                                    </p:anim>
                                    <p:anim calcmode="lin" valueType="num">
                                      <p:cBhvr>
                                        <p:cTn id="86"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87"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0" presetClass="entr" presetSubtype="0" fill="hold" grpId="0" nodeType="click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800" decel="100000"/>
                                        <p:tgtEl>
                                          <p:spTgt spid="17"/>
                                        </p:tgtEl>
                                      </p:cBhvr>
                                    </p:animEffect>
                                    <p:anim calcmode="lin" valueType="num">
                                      <p:cBhvr>
                                        <p:cTn id="93" dur="800" decel="100000" fill="hold"/>
                                        <p:tgtEl>
                                          <p:spTgt spid="17"/>
                                        </p:tgtEl>
                                        <p:attrNameLst>
                                          <p:attrName>style.rotation</p:attrName>
                                        </p:attrNameLst>
                                      </p:cBhvr>
                                      <p:tavLst>
                                        <p:tav tm="0">
                                          <p:val>
                                            <p:fltVal val="-90"/>
                                          </p:val>
                                        </p:tav>
                                        <p:tav tm="100000">
                                          <p:val>
                                            <p:fltVal val="0"/>
                                          </p:val>
                                        </p:tav>
                                      </p:tavLst>
                                    </p:anim>
                                    <p:anim calcmode="lin" valueType="num">
                                      <p:cBhvr>
                                        <p:cTn id="94" dur="800" decel="100000" fill="hold"/>
                                        <p:tgtEl>
                                          <p:spTgt spid="17"/>
                                        </p:tgtEl>
                                        <p:attrNameLst>
                                          <p:attrName>ppt_x</p:attrName>
                                        </p:attrNameLst>
                                      </p:cBhvr>
                                      <p:tavLst>
                                        <p:tav tm="0">
                                          <p:val>
                                            <p:strVal val="#ppt_x+0.4"/>
                                          </p:val>
                                        </p:tav>
                                        <p:tav tm="100000">
                                          <p:val>
                                            <p:strVal val="#ppt_x-0.05"/>
                                          </p:val>
                                        </p:tav>
                                      </p:tavLst>
                                    </p:anim>
                                    <p:anim calcmode="lin" valueType="num">
                                      <p:cBhvr>
                                        <p:cTn id="95" dur="800" decel="100000" fill="hold"/>
                                        <p:tgtEl>
                                          <p:spTgt spid="17"/>
                                        </p:tgtEl>
                                        <p:attrNameLst>
                                          <p:attrName>ppt_y</p:attrName>
                                        </p:attrNameLst>
                                      </p:cBhvr>
                                      <p:tavLst>
                                        <p:tav tm="0">
                                          <p:val>
                                            <p:strVal val="#ppt_y-0.4"/>
                                          </p:val>
                                        </p:tav>
                                        <p:tav tm="100000">
                                          <p:val>
                                            <p:strVal val="#ppt_y+0.1"/>
                                          </p:val>
                                        </p:tav>
                                      </p:tavLst>
                                    </p:anim>
                                    <p:anim calcmode="lin" valueType="num">
                                      <p:cBhvr>
                                        <p:cTn id="96"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97"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0" presetClass="entr" presetSubtype="0"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800" decel="100000"/>
                                        <p:tgtEl>
                                          <p:spTgt spid="18"/>
                                        </p:tgtEl>
                                      </p:cBhvr>
                                    </p:animEffect>
                                    <p:anim calcmode="lin" valueType="num">
                                      <p:cBhvr>
                                        <p:cTn id="103" dur="800" decel="100000" fill="hold"/>
                                        <p:tgtEl>
                                          <p:spTgt spid="18"/>
                                        </p:tgtEl>
                                        <p:attrNameLst>
                                          <p:attrName>style.rotation</p:attrName>
                                        </p:attrNameLst>
                                      </p:cBhvr>
                                      <p:tavLst>
                                        <p:tav tm="0">
                                          <p:val>
                                            <p:fltVal val="-90"/>
                                          </p:val>
                                        </p:tav>
                                        <p:tav tm="100000">
                                          <p:val>
                                            <p:fltVal val="0"/>
                                          </p:val>
                                        </p:tav>
                                      </p:tavLst>
                                    </p:anim>
                                    <p:anim calcmode="lin" valueType="num">
                                      <p:cBhvr>
                                        <p:cTn id="104" dur="800" decel="100000" fill="hold"/>
                                        <p:tgtEl>
                                          <p:spTgt spid="18"/>
                                        </p:tgtEl>
                                        <p:attrNameLst>
                                          <p:attrName>ppt_x</p:attrName>
                                        </p:attrNameLst>
                                      </p:cBhvr>
                                      <p:tavLst>
                                        <p:tav tm="0">
                                          <p:val>
                                            <p:strVal val="#ppt_x+0.4"/>
                                          </p:val>
                                        </p:tav>
                                        <p:tav tm="100000">
                                          <p:val>
                                            <p:strVal val="#ppt_x-0.05"/>
                                          </p:val>
                                        </p:tav>
                                      </p:tavLst>
                                    </p:anim>
                                    <p:anim calcmode="lin" valueType="num">
                                      <p:cBhvr>
                                        <p:cTn id="105" dur="800" decel="100000" fill="hold"/>
                                        <p:tgtEl>
                                          <p:spTgt spid="18"/>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0" presetClass="entr" presetSubtype="0" fill="hold" grpId="0" nodeType="click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800" decel="100000"/>
                                        <p:tgtEl>
                                          <p:spTgt spid="19"/>
                                        </p:tgtEl>
                                      </p:cBhvr>
                                    </p:animEffect>
                                    <p:anim calcmode="lin" valueType="num">
                                      <p:cBhvr>
                                        <p:cTn id="113" dur="800" decel="100000" fill="hold"/>
                                        <p:tgtEl>
                                          <p:spTgt spid="19"/>
                                        </p:tgtEl>
                                        <p:attrNameLst>
                                          <p:attrName>style.rotation</p:attrName>
                                        </p:attrNameLst>
                                      </p:cBhvr>
                                      <p:tavLst>
                                        <p:tav tm="0">
                                          <p:val>
                                            <p:fltVal val="-90"/>
                                          </p:val>
                                        </p:tav>
                                        <p:tav tm="100000">
                                          <p:val>
                                            <p:fltVal val="0"/>
                                          </p:val>
                                        </p:tav>
                                      </p:tavLst>
                                    </p:anim>
                                    <p:anim calcmode="lin" valueType="num">
                                      <p:cBhvr>
                                        <p:cTn id="114" dur="800" decel="100000" fill="hold"/>
                                        <p:tgtEl>
                                          <p:spTgt spid="19"/>
                                        </p:tgtEl>
                                        <p:attrNameLst>
                                          <p:attrName>ppt_x</p:attrName>
                                        </p:attrNameLst>
                                      </p:cBhvr>
                                      <p:tavLst>
                                        <p:tav tm="0">
                                          <p:val>
                                            <p:strVal val="#ppt_x+0.4"/>
                                          </p:val>
                                        </p:tav>
                                        <p:tav tm="100000">
                                          <p:val>
                                            <p:strVal val="#ppt_x-0.05"/>
                                          </p:val>
                                        </p:tav>
                                      </p:tavLst>
                                    </p:anim>
                                    <p:anim calcmode="lin" valueType="num">
                                      <p:cBhvr>
                                        <p:cTn id="115" dur="800" decel="100000" fill="hold"/>
                                        <p:tgtEl>
                                          <p:spTgt spid="19"/>
                                        </p:tgtEl>
                                        <p:attrNameLst>
                                          <p:attrName>ppt_y</p:attrName>
                                        </p:attrNameLst>
                                      </p:cBhvr>
                                      <p:tavLst>
                                        <p:tav tm="0">
                                          <p:val>
                                            <p:strVal val="#ppt_y-0.4"/>
                                          </p:val>
                                        </p:tav>
                                        <p:tav tm="100000">
                                          <p:val>
                                            <p:strVal val="#ppt_y+0.1"/>
                                          </p:val>
                                        </p:tav>
                                      </p:tavLst>
                                    </p:anim>
                                    <p:anim calcmode="lin" valueType="num">
                                      <p:cBhvr>
                                        <p:cTn id="116"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17"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30" presetClass="entr" presetSubtype="0" fill="hold" grpId="0" nodeType="click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fade">
                                      <p:cBhvr>
                                        <p:cTn id="122" dur="800" decel="100000"/>
                                        <p:tgtEl>
                                          <p:spTgt spid="20"/>
                                        </p:tgtEl>
                                      </p:cBhvr>
                                    </p:animEffect>
                                    <p:anim calcmode="lin" valueType="num">
                                      <p:cBhvr>
                                        <p:cTn id="123" dur="800" decel="100000" fill="hold"/>
                                        <p:tgtEl>
                                          <p:spTgt spid="20"/>
                                        </p:tgtEl>
                                        <p:attrNameLst>
                                          <p:attrName>style.rotation</p:attrName>
                                        </p:attrNameLst>
                                      </p:cBhvr>
                                      <p:tavLst>
                                        <p:tav tm="0">
                                          <p:val>
                                            <p:fltVal val="-90"/>
                                          </p:val>
                                        </p:tav>
                                        <p:tav tm="100000">
                                          <p:val>
                                            <p:fltVal val="0"/>
                                          </p:val>
                                        </p:tav>
                                      </p:tavLst>
                                    </p:anim>
                                    <p:anim calcmode="lin" valueType="num">
                                      <p:cBhvr>
                                        <p:cTn id="124" dur="800" decel="100000" fill="hold"/>
                                        <p:tgtEl>
                                          <p:spTgt spid="20"/>
                                        </p:tgtEl>
                                        <p:attrNameLst>
                                          <p:attrName>ppt_x</p:attrName>
                                        </p:attrNameLst>
                                      </p:cBhvr>
                                      <p:tavLst>
                                        <p:tav tm="0">
                                          <p:val>
                                            <p:strVal val="#ppt_x+0.4"/>
                                          </p:val>
                                        </p:tav>
                                        <p:tav tm="100000">
                                          <p:val>
                                            <p:strVal val="#ppt_x-0.05"/>
                                          </p:val>
                                        </p:tav>
                                      </p:tavLst>
                                    </p:anim>
                                    <p:anim calcmode="lin" valueType="num">
                                      <p:cBhvr>
                                        <p:cTn id="125" dur="800" decel="100000" fill="hold"/>
                                        <p:tgtEl>
                                          <p:spTgt spid="20"/>
                                        </p:tgtEl>
                                        <p:attrNameLst>
                                          <p:attrName>ppt_y</p:attrName>
                                        </p:attrNameLst>
                                      </p:cBhvr>
                                      <p:tavLst>
                                        <p:tav tm="0">
                                          <p:val>
                                            <p:strVal val="#ppt_y-0.4"/>
                                          </p:val>
                                        </p:tav>
                                        <p:tav tm="100000">
                                          <p:val>
                                            <p:strVal val="#ppt_y+0.1"/>
                                          </p:val>
                                        </p:tav>
                                      </p:tavLst>
                                    </p:anim>
                                    <p:anim calcmode="lin" valueType="num">
                                      <p:cBhvr>
                                        <p:cTn id="126"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27"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30" presetClass="entr" presetSubtype="0" fill="hold" grpId="0" nodeType="click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fade">
                                      <p:cBhvr>
                                        <p:cTn id="132" dur="800" decel="100000"/>
                                        <p:tgtEl>
                                          <p:spTgt spid="21"/>
                                        </p:tgtEl>
                                      </p:cBhvr>
                                    </p:animEffect>
                                    <p:anim calcmode="lin" valueType="num">
                                      <p:cBhvr>
                                        <p:cTn id="133" dur="800" decel="100000" fill="hold"/>
                                        <p:tgtEl>
                                          <p:spTgt spid="21"/>
                                        </p:tgtEl>
                                        <p:attrNameLst>
                                          <p:attrName>style.rotation</p:attrName>
                                        </p:attrNameLst>
                                      </p:cBhvr>
                                      <p:tavLst>
                                        <p:tav tm="0">
                                          <p:val>
                                            <p:fltVal val="-90"/>
                                          </p:val>
                                        </p:tav>
                                        <p:tav tm="100000">
                                          <p:val>
                                            <p:fltVal val="0"/>
                                          </p:val>
                                        </p:tav>
                                      </p:tavLst>
                                    </p:anim>
                                    <p:anim calcmode="lin" valueType="num">
                                      <p:cBhvr>
                                        <p:cTn id="134" dur="800" decel="100000" fill="hold"/>
                                        <p:tgtEl>
                                          <p:spTgt spid="21"/>
                                        </p:tgtEl>
                                        <p:attrNameLst>
                                          <p:attrName>ppt_x</p:attrName>
                                        </p:attrNameLst>
                                      </p:cBhvr>
                                      <p:tavLst>
                                        <p:tav tm="0">
                                          <p:val>
                                            <p:strVal val="#ppt_x+0.4"/>
                                          </p:val>
                                        </p:tav>
                                        <p:tav tm="100000">
                                          <p:val>
                                            <p:strVal val="#ppt_x-0.05"/>
                                          </p:val>
                                        </p:tav>
                                      </p:tavLst>
                                    </p:anim>
                                    <p:anim calcmode="lin" valueType="num">
                                      <p:cBhvr>
                                        <p:cTn id="135" dur="800" decel="100000" fill="hold"/>
                                        <p:tgtEl>
                                          <p:spTgt spid="21"/>
                                        </p:tgtEl>
                                        <p:attrNameLst>
                                          <p:attrName>ppt_y</p:attrName>
                                        </p:attrNameLst>
                                      </p:cBhvr>
                                      <p:tavLst>
                                        <p:tav tm="0">
                                          <p:val>
                                            <p:strVal val="#ppt_y-0.4"/>
                                          </p:val>
                                        </p:tav>
                                        <p:tav tm="100000">
                                          <p:val>
                                            <p:strVal val="#ppt_y+0.1"/>
                                          </p:val>
                                        </p:tav>
                                      </p:tavLst>
                                    </p:anim>
                                    <p:anim calcmode="lin" valueType="num">
                                      <p:cBhvr>
                                        <p:cTn id="136"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137"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30" presetClass="entr" presetSubtype="0" fill="hold" grpId="0" nodeType="clickEffect">
                                  <p:stCondLst>
                                    <p:cond delay="0"/>
                                  </p:stCondLst>
                                  <p:childTnLst>
                                    <p:set>
                                      <p:cBhvr>
                                        <p:cTn id="141" dur="1" fill="hold">
                                          <p:stCondLst>
                                            <p:cond delay="0"/>
                                          </p:stCondLst>
                                        </p:cTn>
                                        <p:tgtEl>
                                          <p:spTgt spid="22"/>
                                        </p:tgtEl>
                                        <p:attrNameLst>
                                          <p:attrName>style.visibility</p:attrName>
                                        </p:attrNameLst>
                                      </p:cBhvr>
                                      <p:to>
                                        <p:strVal val="visible"/>
                                      </p:to>
                                    </p:set>
                                    <p:animEffect transition="in" filter="fade">
                                      <p:cBhvr>
                                        <p:cTn id="142" dur="800" decel="100000"/>
                                        <p:tgtEl>
                                          <p:spTgt spid="22"/>
                                        </p:tgtEl>
                                      </p:cBhvr>
                                    </p:animEffect>
                                    <p:anim calcmode="lin" valueType="num">
                                      <p:cBhvr>
                                        <p:cTn id="143" dur="800" decel="100000" fill="hold"/>
                                        <p:tgtEl>
                                          <p:spTgt spid="22"/>
                                        </p:tgtEl>
                                        <p:attrNameLst>
                                          <p:attrName>style.rotation</p:attrName>
                                        </p:attrNameLst>
                                      </p:cBhvr>
                                      <p:tavLst>
                                        <p:tav tm="0">
                                          <p:val>
                                            <p:fltVal val="-90"/>
                                          </p:val>
                                        </p:tav>
                                        <p:tav tm="100000">
                                          <p:val>
                                            <p:fltVal val="0"/>
                                          </p:val>
                                        </p:tav>
                                      </p:tavLst>
                                    </p:anim>
                                    <p:anim calcmode="lin" valueType="num">
                                      <p:cBhvr>
                                        <p:cTn id="144" dur="800" decel="100000" fill="hold"/>
                                        <p:tgtEl>
                                          <p:spTgt spid="22"/>
                                        </p:tgtEl>
                                        <p:attrNameLst>
                                          <p:attrName>ppt_x</p:attrName>
                                        </p:attrNameLst>
                                      </p:cBhvr>
                                      <p:tavLst>
                                        <p:tav tm="0">
                                          <p:val>
                                            <p:strVal val="#ppt_x+0.4"/>
                                          </p:val>
                                        </p:tav>
                                        <p:tav tm="100000">
                                          <p:val>
                                            <p:strVal val="#ppt_x-0.05"/>
                                          </p:val>
                                        </p:tav>
                                      </p:tavLst>
                                    </p:anim>
                                    <p:anim calcmode="lin" valueType="num">
                                      <p:cBhvr>
                                        <p:cTn id="145" dur="800" decel="100000" fill="hold"/>
                                        <p:tgtEl>
                                          <p:spTgt spid="22"/>
                                        </p:tgtEl>
                                        <p:attrNameLst>
                                          <p:attrName>ppt_y</p:attrName>
                                        </p:attrNameLst>
                                      </p:cBhvr>
                                      <p:tavLst>
                                        <p:tav tm="0">
                                          <p:val>
                                            <p:strVal val="#ppt_y-0.4"/>
                                          </p:val>
                                        </p:tav>
                                        <p:tav tm="100000">
                                          <p:val>
                                            <p:strVal val="#ppt_y+0.1"/>
                                          </p:val>
                                        </p:tav>
                                      </p:tavLst>
                                    </p:anim>
                                    <p:anim calcmode="lin" valueType="num">
                                      <p:cBhvr>
                                        <p:cTn id="14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4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p:bldP spid="11" grpId="0"/>
      <p:bldP spid="14" grpId="0"/>
      <p:bldP spid="16"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38491" y="236518"/>
            <a:ext cx="11853509" cy="523220"/>
          </a:xfrm>
          <a:prstGeom prst="rect">
            <a:avLst/>
          </a:prstGeom>
          <a:noFill/>
        </p:spPr>
        <p:txBody>
          <a:bodyPr wrap="square" rtlCol="1">
            <a:spAutoFit/>
          </a:bodyPr>
          <a:lstStyle/>
          <a:p>
            <a:pPr algn="r" rtl="1">
              <a:buClr>
                <a:srgbClr val="FF0000"/>
              </a:buClr>
            </a:pPr>
            <a:r>
              <a:rPr lang="en-US" sz="2800" b="1" dirty="0">
                <a:solidFill>
                  <a:schemeClr val="bg2">
                    <a:lumMod val="10000"/>
                  </a:schemeClr>
                </a:solidFill>
              </a:rPr>
              <a:t>3</a:t>
            </a:r>
            <a:r>
              <a:rPr lang="ar-AE" sz="2800" b="1" dirty="0">
                <a:solidFill>
                  <a:schemeClr val="bg2">
                    <a:lumMod val="10000"/>
                  </a:schemeClr>
                </a:solidFill>
                <a:cs typeface="Akhbar MT" pitchFamily="2" charset="-78"/>
              </a:rPr>
              <a:t>– ذكر الشاعر بعض الأمثلة على الخراب الذي وقع في بعض أقطار أمته العربية . حددها </a:t>
            </a:r>
            <a:r>
              <a:rPr lang="ar-AE" sz="2400" b="1" dirty="0">
                <a:solidFill>
                  <a:schemeClr val="bg2">
                    <a:lumMod val="10000"/>
                  </a:schemeClr>
                </a:solidFill>
              </a:rPr>
              <a:t>.</a:t>
            </a:r>
          </a:p>
        </p:txBody>
      </p:sp>
      <p:sp>
        <p:nvSpPr>
          <p:cNvPr id="3" name="مربع نص 2"/>
          <p:cNvSpPr txBox="1"/>
          <p:nvPr/>
        </p:nvSpPr>
        <p:spPr>
          <a:xfrm>
            <a:off x="338491" y="1179493"/>
            <a:ext cx="11853509" cy="523220"/>
          </a:xfrm>
          <a:prstGeom prst="rect">
            <a:avLst/>
          </a:prstGeom>
          <a:noFill/>
        </p:spPr>
        <p:txBody>
          <a:bodyPr wrap="square" rtlCol="1">
            <a:spAutoFit/>
          </a:bodyPr>
          <a:lstStyle/>
          <a:p>
            <a:pPr algn="r" rtl="1">
              <a:buClr>
                <a:srgbClr val="FF0000"/>
              </a:buClr>
            </a:pPr>
            <a:r>
              <a:rPr lang="en-US" sz="2800" b="1" dirty="0">
                <a:solidFill>
                  <a:schemeClr val="bg2">
                    <a:lumMod val="10000"/>
                  </a:schemeClr>
                </a:solidFill>
              </a:rPr>
              <a:t>4</a:t>
            </a:r>
            <a:r>
              <a:rPr lang="ar-AE" sz="2800" b="1" dirty="0">
                <a:solidFill>
                  <a:schemeClr val="bg2">
                    <a:lumMod val="10000"/>
                  </a:schemeClr>
                </a:solidFill>
              </a:rPr>
              <a:t>– </a:t>
            </a:r>
            <a:r>
              <a:rPr lang="ar-AE" sz="2800" b="1" dirty="0">
                <a:solidFill>
                  <a:schemeClr val="bg2">
                    <a:lumMod val="10000"/>
                  </a:schemeClr>
                </a:solidFill>
                <a:cs typeface="Akhbar MT" pitchFamily="2" charset="-78"/>
              </a:rPr>
              <a:t>لجأ الشاعر إلى نفسه متفكراً في حال أمته . صف بالتفصيل ما قام به الشاعر ، موضحاً سر لجوئه إلى الصحراء .</a:t>
            </a:r>
          </a:p>
        </p:txBody>
      </p:sp>
      <p:sp>
        <p:nvSpPr>
          <p:cNvPr id="4" name="مربع نص 3"/>
          <p:cNvSpPr txBox="1"/>
          <p:nvPr/>
        </p:nvSpPr>
        <p:spPr>
          <a:xfrm>
            <a:off x="252763" y="2934861"/>
            <a:ext cx="11853509" cy="523220"/>
          </a:xfrm>
          <a:prstGeom prst="rect">
            <a:avLst/>
          </a:prstGeom>
          <a:noFill/>
        </p:spPr>
        <p:txBody>
          <a:bodyPr wrap="square" rtlCol="1">
            <a:spAutoFit/>
          </a:bodyPr>
          <a:lstStyle/>
          <a:p>
            <a:pPr algn="r" rtl="1">
              <a:buClr>
                <a:srgbClr val="FF0000"/>
              </a:buClr>
            </a:pPr>
            <a:r>
              <a:rPr lang="en-US" sz="2800" b="1" dirty="0">
                <a:solidFill>
                  <a:schemeClr val="bg2">
                    <a:lumMod val="10000"/>
                  </a:schemeClr>
                </a:solidFill>
              </a:rPr>
              <a:t>5</a:t>
            </a:r>
            <a:r>
              <a:rPr lang="ar-AE" sz="2800" b="1" dirty="0">
                <a:solidFill>
                  <a:schemeClr val="bg2">
                    <a:lumMod val="10000"/>
                  </a:schemeClr>
                </a:solidFill>
              </a:rPr>
              <a:t>– </a:t>
            </a:r>
            <a:r>
              <a:rPr lang="ar-AE" sz="2800" b="1" dirty="0">
                <a:solidFill>
                  <a:schemeClr val="bg2">
                    <a:lumMod val="10000"/>
                  </a:schemeClr>
                </a:solidFill>
                <a:cs typeface="Akhbar MT" pitchFamily="2" charset="-78"/>
              </a:rPr>
              <a:t>تتميز الأمة العربية بمميزات عِدة . أَوضحها الشاعر في الأبيات . اذكرها </a:t>
            </a:r>
            <a:r>
              <a:rPr lang="ar-AE" sz="2400" b="1" dirty="0">
                <a:solidFill>
                  <a:schemeClr val="bg2">
                    <a:lumMod val="10000"/>
                  </a:schemeClr>
                </a:solidFill>
              </a:rPr>
              <a:t>.</a:t>
            </a:r>
          </a:p>
        </p:txBody>
      </p:sp>
      <p:sp>
        <p:nvSpPr>
          <p:cNvPr id="5" name="مربع نص 4"/>
          <p:cNvSpPr txBox="1"/>
          <p:nvPr/>
        </p:nvSpPr>
        <p:spPr>
          <a:xfrm>
            <a:off x="338491" y="4075453"/>
            <a:ext cx="11853509" cy="523220"/>
          </a:xfrm>
          <a:prstGeom prst="rect">
            <a:avLst/>
          </a:prstGeom>
          <a:noFill/>
        </p:spPr>
        <p:txBody>
          <a:bodyPr wrap="square" rtlCol="1">
            <a:spAutoFit/>
          </a:bodyPr>
          <a:lstStyle/>
          <a:p>
            <a:pPr algn="r" rtl="1">
              <a:buClr>
                <a:srgbClr val="FF0000"/>
              </a:buClr>
            </a:pPr>
            <a:r>
              <a:rPr lang="en-US" sz="2800" b="1" dirty="0">
                <a:solidFill>
                  <a:schemeClr val="bg2">
                    <a:lumMod val="10000"/>
                  </a:schemeClr>
                </a:solidFill>
              </a:rPr>
              <a:t>6</a:t>
            </a:r>
            <a:r>
              <a:rPr lang="ar-AE" sz="2800" b="1" dirty="0">
                <a:solidFill>
                  <a:schemeClr val="bg2">
                    <a:lumMod val="10000"/>
                  </a:schemeClr>
                </a:solidFill>
              </a:rPr>
              <a:t>– </a:t>
            </a:r>
            <a:r>
              <a:rPr lang="ar-AE" sz="2800" b="1" dirty="0">
                <a:solidFill>
                  <a:schemeClr val="bg2">
                    <a:lumMod val="10000"/>
                  </a:schemeClr>
                </a:solidFill>
                <a:cs typeface="Akhbar MT" pitchFamily="2" charset="-78"/>
              </a:rPr>
              <a:t>يردد صاحب السمو الشيخ محمد مقولة : " أنا وشعبي لا نرضى بغي المركز الأول " أين تجد ذلك في الأبيات ؟</a:t>
            </a:r>
          </a:p>
        </p:txBody>
      </p:sp>
      <p:sp>
        <p:nvSpPr>
          <p:cNvPr id="6" name="مربع نص 5"/>
          <p:cNvSpPr txBox="1"/>
          <p:nvPr/>
        </p:nvSpPr>
        <p:spPr>
          <a:xfrm>
            <a:off x="338490" y="5311464"/>
            <a:ext cx="11853509" cy="954107"/>
          </a:xfrm>
          <a:prstGeom prst="rect">
            <a:avLst/>
          </a:prstGeom>
          <a:noFill/>
        </p:spPr>
        <p:txBody>
          <a:bodyPr wrap="square" rtlCol="1">
            <a:spAutoFit/>
          </a:bodyPr>
          <a:lstStyle/>
          <a:p>
            <a:pPr algn="r" rtl="1">
              <a:buClr>
                <a:srgbClr val="FF0000"/>
              </a:buClr>
            </a:pPr>
            <a:r>
              <a:rPr lang="en-US" sz="2800" b="1" dirty="0">
                <a:solidFill>
                  <a:schemeClr val="bg2">
                    <a:lumMod val="10000"/>
                  </a:schemeClr>
                </a:solidFill>
              </a:rPr>
              <a:t>7</a:t>
            </a:r>
            <a:r>
              <a:rPr lang="ar-AE" sz="2800" b="1" dirty="0">
                <a:solidFill>
                  <a:schemeClr val="bg2">
                    <a:lumMod val="10000"/>
                  </a:schemeClr>
                </a:solidFill>
              </a:rPr>
              <a:t>– </a:t>
            </a:r>
            <a:r>
              <a:rPr lang="ar-AE" sz="2800" b="1" dirty="0">
                <a:solidFill>
                  <a:schemeClr val="bg2">
                    <a:lumMod val="10000"/>
                  </a:schemeClr>
                </a:solidFill>
                <a:cs typeface="Akhbar MT" pitchFamily="2" charset="-78"/>
              </a:rPr>
              <a:t>في اليمن الشقيق سالت دماء زكية هي دماء الشهداء من أبناء دولتنا الأبية لتثبت للتاريخ وللملأ أنّ وطننا العربي</a:t>
            </a:r>
          </a:p>
          <a:p>
            <a:pPr algn="r" rtl="1">
              <a:buClr>
                <a:srgbClr val="FF0000"/>
              </a:buClr>
            </a:pPr>
            <a:r>
              <a:rPr lang="ar-AE" sz="2800" b="1" dirty="0">
                <a:solidFill>
                  <a:schemeClr val="bg2">
                    <a:lumMod val="10000"/>
                  </a:schemeClr>
                </a:solidFill>
                <a:cs typeface="Akhbar MT" pitchFamily="2" charset="-78"/>
              </a:rPr>
              <a:t>     كلٌّ لا يتجزأ . اكتب البيت الذي يؤيد ذلك .</a:t>
            </a:r>
          </a:p>
        </p:txBody>
      </p:sp>
      <p:sp>
        <p:nvSpPr>
          <p:cNvPr id="7" name="عنصر نائب للتذييل 6"/>
          <p:cNvSpPr>
            <a:spLocks noGrp="1"/>
          </p:cNvSpPr>
          <p:nvPr>
            <p:ph type="ftr" sz="quarter" idx="11"/>
          </p:nvPr>
        </p:nvSpPr>
        <p:spPr/>
        <p:txBody>
          <a:bodyPr/>
          <a:lstStyle/>
          <a:p>
            <a:r>
              <a:rPr lang="ar-AE"/>
              <a:t>أ عبد الله الزعبي</a:t>
            </a:r>
            <a:endParaRPr lang="en-US" dirty="0"/>
          </a:p>
        </p:txBody>
      </p:sp>
      <p:sp>
        <p:nvSpPr>
          <p:cNvPr id="8" name="عنصر نائب لرقم الشريحة 7"/>
          <p:cNvSpPr>
            <a:spLocks noGrp="1"/>
          </p:cNvSpPr>
          <p:nvPr>
            <p:ph type="sldNum" sz="quarter" idx="12"/>
          </p:nvPr>
        </p:nvSpPr>
        <p:spPr/>
        <p:txBody>
          <a:bodyPr/>
          <a:lstStyle/>
          <a:p>
            <a:fld id="{6D22F896-40B5-4ADD-8801-0D06FADFA095}" type="slidenum">
              <a:rPr lang="en-US" smtClean="0"/>
              <a:t>14</a:t>
            </a:fld>
            <a:endParaRPr lang="en-US" dirty="0"/>
          </a:p>
        </p:txBody>
      </p:sp>
      <p:sp>
        <p:nvSpPr>
          <p:cNvPr id="9" name="مربع نص 8"/>
          <p:cNvSpPr txBox="1"/>
          <p:nvPr/>
        </p:nvSpPr>
        <p:spPr>
          <a:xfrm>
            <a:off x="7940166" y="689640"/>
            <a:ext cx="3834704" cy="584775"/>
          </a:xfrm>
          <a:prstGeom prst="rect">
            <a:avLst/>
          </a:prstGeom>
          <a:noFill/>
        </p:spPr>
        <p:txBody>
          <a:bodyPr wrap="none" rtlCol="1">
            <a:spAutoFit/>
          </a:bodyPr>
          <a:lstStyle/>
          <a:p>
            <a:pPr algn="r" rtl="1"/>
            <a:r>
              <a:rPr lang="ar-AE" sz="3200" b="1" dirty="0">
                <a:solidFill>
                  <a:srgbClr val="0000FF"/>
                </a:solidFill>
                <a:cs typeface="Akhbar MT" pitchFamily="2" charset="-78"/>
              </a:rPr>
              <a:t>جلق ( سورية ) : خرائب وشقاق </a:t>
            </a:r>
          </a:p>
        </p:txBody>
      </p:sp>
      <p:sp>
        <p:nvSpPr>
          <p:cNvPr id="10" name="مربع نص 9"/>
          <p:cNvSpPr txBox="1"/>
          <p:nvPr/>
        </p:nvSpPr>
        <p:spPr>
          <a:xfrm>
            <a:off x="3846785" y="701993"/>
            <a:ext cx="3918060" cy="584775"/>
          </a:xfrm>
          <a:prstGeom prst="rect">
            <a:avLst/>
          </a:prstGeom>
          <a:noFill/>
        </p:spPr>
        <p:txBody>
          <a:bodyPr wrap="none" rtlCol="1">
            <a:spAutoFit/>
          </a:bodyPr>
          <a:lstStyle/>
          <a:p>
            <a:pPr algn="r" rtl="1"/>
            <a:r>
              <a:rPr lang="ar-AE" sz="3200" b="1" dirty="0">
                <a:solidFill>
                  <a:srgbClr val="0000FF"/>
                </a:solidFill>
                <a:cs typeface="Akhbar MT" pitchFamily="2" charset="-78"/>
              </a:rPr>
              <a:t>بابل ( العراق ) سحر أسود .......</a:t>
            </a:r>
          </a:p>
        </p:txBody>
      </p:sp>
      <p:sp>
        <p:nvSpPr>
          <p:cNvPr id="11" name="مربع نص 10"/>
          <p:cNvSpPr txBox="1"/>
          <p:nvPr/>
        </p:nvSpPr>
        <p:spPr>
          <a:xfrm>
            <a:off x="6081262" y="1584990"/>
            <a:ext cx="5798383" cy="584775"/>
          </a:xfrm>
          <a:prstGeom prst="rect">
            <a:avLst/>
          </a:prstGeom>
          <a:noFill/>
        </p:spPr>
        <p:txBody>
          <a:bodyPr wrap="none" rtlCol="1">
            <a:spAutoFit/>
          </a:bodyPr>
          <a:lstStyle/>
          <a:p>
            <a:pPr algn="r" rtl="1"/>
            <a:r>
              <a:rPr lang="ar-AE" sz="3200" b="1" dirty="0">
                <a:solidFill>
                  <a:srgbClr val="0000FF"/>
                </a:solidFill>
                <a:cs typeface="Akhbar MT" pitchFamily="2" charset="-78"/>
              </a:rPr>
              <a:t>وتربعت في خيمة بدوية  نفس لها بين النجوم رفاق </a:t>
            </a:r>
          </a:p>
        </p:txBody>
      </p:sp>
      <p:sp>
        <p:nvSpPr>
          <p:cNvPr id="12" name="مربع نص 11"/>
          <p:cNvSpPr txBox="1"/>
          <p:nvPr/>
        </p:nvSpPr>
        <p:spPr>
          <a:xfrm>
            <a:off x="3819425" y="2221430"/>
            <a:ext cx="8060220" cy="584775"/>
          </a:xfrm>
          <a:prstGeom prst="rect">
            <a:avLst/>
          </a:prstGeom>
          <a:noFill/>
        </p:spPr>
        <p:txBody>
          <a:bodyPr wrap="none" rtlCol="1">
            <a:spAutoFit/>
          </a:bodyPr>
          <a:lstStyle/>
          <a:p>
            <a:pPr algn="r" rtl="1"/>
            <a:r>
              <a:rPr lang="ar-AE" sz="3200" b="1" dirty="0">
                <a:solidFill>
                  <a:srgbClr val="0000FF"/>
                </a:solidFill>
                <a:cs typeface="Akhbar MT" pitchFamily="2" charset="-78"/>
              </a:rPr>
              <a:t>وجد فيها الراحة والطمأنينة والوحدة التي جعلت لسانه ينطق بالقريض  </a:t>
            </a:r>
          </a:p>
        </p:txBody>
      </p:sp>
      <p:sp>
        <p:nvSpPr>
          <p:cNvPr id="13" name="مربع نص 12"/>
          <p:cNvSpPr txBox="1"/>
          <p:nvPr/>
        </p:nvSpPr>
        <p:spPr>
          <a:xfrm>
            <a:off x="10625694" y="3493753"/>
            <a:ext cx="1402949" cy="584775"/>
          </a:xfrm>
          <a:prstGeom prst="rect">
            <a:avLst/>
          </a:prstGeom>
          <a:noFill/>
        </p:spPr>
        <p:txBody>
          <a:bodyPr wrap="none" rtlCol="1">
            <a:spAutoFit/>
          </a:bodyPr>
          <a:lstStyle/>
          <a:p>
            <a:pPr algn="r" rtl="1"/>
            <a:r>
              <a:rPr lang="ar-AE" sz="3200" b="1" dirty="0">
                <a:solidFill>
                  <a:srgbClr val="0000FF"/>
                </a:solidFill>
                <a:cs typeface="Akhbar MT" pitchFamily="2" charset="-78"/>
              </a:rPr>
              <a:t>أمة عظيمة </a:t>
            </a:r>
          </a:p>
        </p:txBody>
      </p:sp>
      <p:sp>
        <p:nvSpPr>
          <p:cNvPr id="14" name="مربع نص 13"/>
          <p:cNvSpPr txBox="1"/>
          <p:nvPr/>
        </p:nvSpPr>
        <p:spPr>
          <a:xfrm>
            <a:off x="8402605" y="3490678"/>
            <a:ext cx="1850186" cy="584775"/>
          </a:xfrm>
          <a:prstGeom prst="rect">
            <a:avLst/>
          </a:prstGeom>
          <a:noFill/>
        </p:spPr>
        <p:txBody>
          <a:bodyPr wrap="none" rtlCol="1">
            <a:spAutoFit/>
          </a:bodyPr>
          <a:lstStyle/>
          <a:p>
            <a:pPr algn="r" rtl="1"/>
            <a:r>
              <a:rPr lang="ar-AE" sz="3200" b="1" dirty="0">
                <a:solidFill>
                  <a:schemeClr val="accent6">
                    <a:lumMod val="75000"/>
                  </a:schemeClr>
                </a:solidFill>
                <a:cs typeface="Akhbar MT" pitchFamily="2" charset="-78"/>
              </a:rPr>
              <a:t>لا نقبل الإخفاق</a:t>
            </a:r>
          </a:p>
        </p:txBody>
      </p:sp>
      <p:sp>
        <p:nvSpPr>
          <p:cNvPr id="15" name="مربع نص 14"/>
          <p:cNvSpPr txBox="1"/>
          <p:nvPr/>
        </p:nvSpPr>
        <p:spPr>
          <a:xfrm>
            <a:off x="3207187" y="4734293"/>
            <a:ext cx="2305439" cy="584775"/>
          </a:xfrm>
          <a:prstGeom prst="rect">
            <a:avLst/>
          </a:prstGeom>
          <a:noFill/>
        </p:spPr>
        <p:txBody>
          <a:bodyPr wrap="none" rtlCol="1">
            <a:spAutoFit/>
          </a:bodyPr>
          <a:lstStyle/>
          <a:p>
            <a:pPr algn="r" rtl="1"/>
            <a:r>
              <a:rPr lang="ar-AE" sz="3200" b="1" dirty="0">
                <a:solidFill>
                  <a:schemeClr val="accent6">
                    <a:lumMod val="75000"/>
                  </a:schemeClr>
                </a:solidFill>
                <a:cs typeface="Akhbar MT" pitchFamily="2" charset="-78"/>
              </a:rPr>
              <a:t>البيت السادس عشر</a:t>
            </a:r>
          </a:p>
        </p:txBody>
      </p:sp>
      <p:sp>
        <p:nvSpPr>
          <p:cNvPr id="16" name="مربع نص 15"/>
          <p:cNvSpPr txBox="1"/>
          <p:nvPr/>
        </p:nvSpPr>
        <p:spPr>
          <a:xfrm>
            <a:off x="3846785" y="3493753"/>
            <a:ext cx="1665841" cy="584775"/>
          </a:xfrm>
          <a:prstGeom prst="rect">
            <a:avLst/>
          </a:prstGeom>
          <a:noFill/>
        </p:spPr>
        <p:txBody>
          <a:bodyPr wrap="none" rtlCol="1">
            <a:spAutoFit/>
          </a:bodyPr>
          <a:lstStyle/>
          <a:p>
            <a:pPr algn="r" rtl="1"/>
            <a:r>
              <a:rPr lang="ar-AE" sz="3200" b="1" dirty="0">
                <a:solidFill>
                  <a:srgbClr val="7030A0"/>
                </a:solidFill>
                <a:cs typeface="Akhbar MT" pitchFamily="2" charset="-78"/>
              </a:rPr>
              <a:t>النسب العظيم</a:t>
            </a:r>
          </a:p>
        </p:txBody>
      </p:sp>
      <p:sp>
        <p:nvSpPr>
          <p:cNvPr id="17" name="مربع نص 16"/>
          <p:cNvSpPr txBox="1"/>
          <p:nvPr/>
        </p:nvSpPr>
        <p:spPr>
          <a:xfrm>
            <a:off x="5706434" y="4675956"/>
            <a:ext cx="6184706" cy="584775"/>
          </a:xfrm>
          <a:prstGeom prst="rect">
            <a:avLst/>
          </a:prstGeom>
          <a:noFill/>
        </p:spPr>
        <p:txBody>
          <a:bodyPr wrap="none" rtlCol="1">
            <a:spAutoFit/>
          </a:bodyPr>
          <a:lstStyle/>
          <a:p>
            <a:pPr algn="r" rtl="1"/>
            <a:r>
              <a:rPr lang="ar-AE" sz="3200" b="1" dirty="0">
                <a:solidFill>
                  <a:srgbClr val="0000FF"/>
                </a:solidFill>
                <a:cs typeface="Akhbar MT" pitchFamily="2" charset="-78"/>
              </a:rPr>
              <a:t>لانرتضي غير الصدارة موضعاً   ولنا على ما ندعي ميثاق </a:t>
            </a:r>
          </a:p>
        </p:txBody>
      </p:sp>
      <p:sp>
        <p:nvSpPr>
          <p:cNvPr id="18" name="مربع نص 17"/>
          <p:cNvSpPr txBox="1"/>
          <p:nvPr/>
        </p:nvSpPr>
        <p:spPr>
          <a:xfrm>
            <a:off x="5977769" y="3466359"/>
            <a:ext cx="1962397" cy="584775"/>
          </a:xfrm>
          <a:prstGeom prst="rect">
            <a:avLst/>
          </a:prstGeom>
          <a:noFill/>
        </p:spPr>
        <p:txBody>
          <a:bodyPr wrap="none" rtlCol="1">
            <a:spAutoFit/>
          </a:bodyPr>
          <a:lstStyle/>
          <a:p>
            <a:pPr algn="r" rtl="1"/>
            <a:r>
              <a:rPr lang="ar-AE" sz="3200" b="1" dirty="0">
                <a:solidFill>
                  <a:srgbClr val="FF0000"/>
                </a:solidFill>
                <a:cs typeface="Akhbar MT" pitchFamily="2" charset="-78"/>
              </a:rPr>
              <a:t>إنجازاتنا عظيمة</a:t>
            </a:r>
          </a:p>
        </p:txBody>
      </p:sp>
      <p:sp>
        <p:nvSpPr>
          <p:cNvPr id="19" name="مربع نص 18"/>
          <p:cNvSpPr txBox="1"/>
          <p:nvPr/>
        </p:nvSpPr>
        <p:spPr>
          <a:xfrm>
            <a:off x="5324564" y="6208545"/>
            <a:ext cx="6704079" cy="584775"/>
          </a:xfrm>
          <a:prstGeom prst="rect">
            <a:avLst/>
          </a:prstGeom>
          <a:noFill/>
        </p:spPr>
        <p:txBody>
          <a:bodyPr wrap="none" rtlCol="1">
            <a:spAutoFit/>
          </a:bodyPr>
          <a:lstStyle/>
          <a:p>
            <a:pPr algn="r" rtl="1"/>
            <a:r>
              <a:rPr lang="ar-AE" sz="3200" b="1" dirty="0">
                <a:solidFill>
                  <a:srgbClr val="0000FF"/>
                </a:solidFill>
                <a:cs typeface="Akhbar MT" pitchFamily="2" charset="-78"/>
              </a:rPr>
              <a:t>لولا بطولة جيشنا وشبابنا	لقضى وعاث بربعه السراق</a:t>
            </a:r>
          </a:p>
        </p:txBody>
      </p:sp>
      <p:sp>
        <p:nvSpPr>
          <p:cNvPr id="20" name="مربع نص 19"/>
          <p:cNvSpPr txBox="1"/>
          <p:nvPr/>
        </p:nvSpPr>
        <p:spPr>
          <a:xfrm>
            <a:off x="2761714" y="6242969"/>
            <a:ext cx="2658100" cy="584775"/>
          </a:xfrm>
          <a:prstGeom prst="rect">
            <a:avLst/>
          </a:prstGeom>
          <a:noFill/>
        </p:spPr>
        <p:txBody>
          <a:bodyPr wrap="none" rtlCol="1">
            <a:spAutoFit/>
          </a:bodyPr>
          <a:lstStyle/>
          <a:p>
            <a:pPr algn="r" rtl="1"/>
            <a:r>
              <a:rPr lang="ar-AE" sz="3200" b="1" dirty="0">
                <a:solidFill>
                  <a:schemeClr val="accent6">
                    <a:lumMod val="75000"/>
                  </a:schemeClr>
                </a:solidFill>
                <a:cs typeface="Akhbar MT" pitchFamily="2" charset="-78"/>
              </a:rPr>
              <a:t>البيت الثاني والعشرين</a:t>
            </a:r>
          </a:p>
        </p:txBody>
      </p:sp>
    </p:spTree>
    <p:extLst>
      <p:ext uri="{BB962C8B-B14F-4D97-AF65-F5344CB8AC3E}">
        <p14:creationId xmlns:p14="http://schemas.microsoft.com/office/powerpoint/2010/main" val="262993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wd">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wd">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wd">
                                    <p:tmPct val="10000"/>
                                  </p:iterate>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
                                        </p:tgtEl>
                                        <p:attrNameLst>
                                          <p:attrName>ppt_y</p:attrName>
                                        </p:attrNameLst>
                                      </p:cBhvr>
                                      <p:tavLst>
                                        <p:tav tm="0">
                                          <p:val>
                                            <p:strVal val="#ppt_y"/>
                                          </p:val>
                                        </p:tav>
                                        <p:tav tm="100000">
                                          <p:val>
                                            <p:strVal val="#ppt_y"/>
                                          </p:val>
                                        </p:tav>
                                      </p:tavLst>
                                    </p:anim>
                                    <p:anim calcmode="lin" valueType="num">
                                      <p:cBhvr>
                                        <p:cTn id="3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wd">
                                    <p:tmPct val="10000"/>
                                  </p:iterate>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6"/>
                                        </p:tgtEl>
                                        <p:attrNameLst>
                                          <p:attrName>ppt_y</p:attrName>
                                        </p:attrNameLst>
                                      </p:cBhvr>
                                      <p:tavLst>
                                        <p:tav tm="0">
                                          <p:val>
                                            <p:strVal val="#ppt_y"/>
                                          </p:val>
                                        </p:tav>
                                        <p:tav tm="100000">
                                          <p:val>
                                            <p:strVal val="#ppt_y"/>
                                          </p:val>
                                        </p:tav>
                                      </p:tavLst>
                                    </p:anim>
                                    <p:anim calcmode="lin" valueType="num">
                                      <p:cBhvr>
                                        <p:cTn id="4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800" decel="100000"/>
                                        <p:tgtEl>
                                          <p:spTgt spid="9"/>
                                        </p:tgtEl>
                                      </p:cBhvr>
                                    </p:animEffect>
                                    <p:anim calcmode="lin" valueType="num">
                                      <p:cBhvr>
                                        <p:cTn id="53" dur="800" decel="100000" fill="hold"/>
                                        <p:tgtEl>
                                          <p:spTgt spid="9"/>
                                        </p:tgtEl>
                                        <p:attrNameLst>
                                          <p:attrName>style.rotation</p:attrName>
                                        </p:attrNameLst>
                                      </p:cBhvr>
                                      <p:tavLst>
                                        <p:tav tm="0">
                                          <p:val>
                                            <p:fltVal val="-90"/>
                                          </p:val>
                                        </p:tav>
                                        <p:tav tm="100000">
                                          <p:val>
                                            <p:fltVal val="0"/>
                                          </p:val>
                                        </p:tav>
                                      </p:tavLst>
                                    </p:anim>
                                    <p:anim calcmode="lin" valueType="num">
                                      <p:cBhvr>
                                        <p:cTn id="54" dur="800" decel="100000" fill="hold"/>
                                        <p:tgtEl>
                                          <p:spTgt spid="9"/>
                                        </p:tgtEl>
                                        <p:attrNameLst>
                                          <p:attrName>ppt_x</p:attrName>
                                        </p:attrNameLst>
                                      </p:cBhvr>
                                      <p:tavLst>
                                        <p:tav tm="0">
                                          <p:val>
                                            <p:strVal val="#ppt_x+0.4"/>
                                          </p:val>
                                        </p:tav>
                                        <p:tav tm="100000">
                                          <p:val>
                                            <p:strVal val="#ppt_x-0.05"/>
                                          </p:val>
                                        </p:tav>
                                      </p:tavLst>
                                    </p:anim>
                                    <p:anim calcmode="lin" valueType="num">
                                      <p:cBhvr>
                                        <p:cTn id="55" dur="800" decel="100000" fill="hold"/>
                                        <p:tgtEl>
                                          <p:spTgt spid="9"/>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800" decel="100000"/>
                                        <p:tgtEl>
                                          <p:spTgt spid="10"/>
                                        </p:tgtEl>
                                      </p:cBhvr>
                                    </p:animEffect>
                                    <p:anim calcmode="lin" valueType="num">
                                      <p:cBhvr>
                                        <p:cTn id="63" dur="800" decel="100000" fill="hold"/>
                                        <p:tgtEl>
                                          <p:spTgt spid="10"/>
                                        </p:tgtEl>
                                        <p:attrNameLst>
                                          <p:attrName>style.rotation</p:attrName>
                                        </p:attrNameLst>
                                      </p:cBhvr>
                                      <p:tavLst>
                                        <p:tav tm="0">
                                          <p:val>
                                            <p:fltVal val="-90"/>
                                          </p:val>
                                        </p:tav>
                                        <p:tav tm="100000">
                                          <p:val>
                                            <p:fltVal val="0"/>
                                          </p:val>
                                        </p:tav>
                                      </p:tavLst>
                                    </p:anim>
                                    <p:anim calcmode="lin" valueType="num">
                                      <p:cBhvr>
                                        <p:cTn id="64" dur="800" decel="100000" fill="hold"/>
                                        <p:tgtEl>
                                          <p:spTgt spid="10"/>
                                        </p:tgtEl>
                                        <p:attrNameLst>
                                          <p:attrName>ppt_x</p:attrName>
                                        </p:attrNameLst>
                                      </p:cBhvr>
                                      <p:tavLst>
                                        <p:tav tm="0">
                                          <p:val>
                                            <p:strVal val="#ppt_x+0.4"/>
                                          </p:val>
                                        </p:tav>
                                        <p:tav tm="100000">
                                          <p:val>
                                            <p:strVal val="#ppt_x-0.05"/>
                                          </p:val>
                                        </p:tav>
                                      </p:tavLst>
                                    </p:anim>
                                    <p:anim calcmode="lin" valueType="num">
                                      <p:cBhvr>
                                        <p:cTn id="65" dur="800" decel="100000" fill="hold"/>
                                        <p:tgtEl>
                                          <p:spTgt spid="10"/>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800" decel="100000"/>
                                        <p:tgtEl>
                                          <p:spTgt spid="11"/>
                                        </p:tgtEl>
                                      </p:cBhvr>
                                    </p:animEffect>
                                    <p:anim calcmode="lin" valueType="num">
                                      <p:cBhvr>
                                        <p:cTn id="73" dur="800" decel="100000" fill="hold"/>
                                        <p:tgtEl>
                                          <p:spTgt spid="11"/>
                                        </p:tgtEl>
                                        <p:attrNameLst>
                                          <p:attrName>style.rotation</p:attrName>
                                        </p:attrNameLst>
                                      </p:cBhvr>
                                      <p:tavLst>
                                        <p:tav tm="0">
                                          <p:val>
                                            <p:fltVal val="-90"/>
                                          </p:val>
                                        </p:tav>
                                        <p:tav tm="100000">
                                          <p:val>
                                            <p:fltVal val="0"/>
                                          </p:val>
                                        </p:tav>
                                      </p:tavLst>
                                    </p:anim>
                                    <p:anim calcmode="lin" valueType="num">
                                      <p:cBhvr>
                                        <p:cTn id="74" dur="800" decel="100000" fill="hold"/>
                                        <p:tgtEl>
                                          <p:spTgt spid="11"/>
                                        </p:tgtEl>
                                        <p:attrNameLst>
                                          <p:attrName>ppt_x</p:attrName>
                                        </p:attrNameLst>
                                      </p:cBhvr>
                                      <p:tavLst>
                                        <p:tav tm="0">
                                          <p:val>
                                            <p:strVal val="#ppt_x+0.4"/>
                                          </p:val>
                                        </p:tav>
                                        <p:tav tm="100000">
                                          <p:val>
                                            <p:strVal val="#ppt_x-0.05"/>
                                          </p:val>
                                        </p:tav>
                                      </p:tavLst>
                                    </p:anim>
                                    <p:anim calcmode="lin" valueType="num">
                                      <p:cBhvr>
                                        <p:cTn id="75" dur="800" decel="100000" fill="hold"/>
                                        <p:tgtEl>
                                          <p:spTgt spid="11"/>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0"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800" decel="100000"/>
                                        <p:tgtEl>
                                          <p:spTgt spid="12"/>
                                        </p:tgtEl>
                                      </p:cBhvr>
                                    </p:animEffect>
                                    <p:anim calcmode="lin" valueType="num">
                                      <p:cBhvr>
                                        <p:cTn id="83" dur="800" decel="100000" fill="hold"/>
                                        <p:tgtEl>
                                          <p:spTgt spid="12"/>
                                        </p:tgtEl>
                                        <p:attrNameLst>
                                          <p:attrName>style.rotation</p:attrName>
                                        </p:attrNameLst>
                                      </p:cBhvr>
                                      <p:tavLst>
                                        <p:tav tm="0">
                                          <p:val>
                                            <p:fltVal val="-90"/>
                                          </p:val>
                                        </p:tav>
                                        <p:tav tm="100000">
                                          <p:val>
                                            <p:fltVal val="0"/>
                                          </p:val>
                                        </p:tav>
                                      </p:tavLst>
                                    </p:anim>
                                    <p:anim calcmode="lin" valueType="num">
                                      <p:cBhvr>
                                        <p:cTn id="84" dur="800" decel="100000" fill="hold"/>
                                        <p:tgtEl>
                                          <p:spTgt spid="12"/>
                                        </p:tgtEl>
                                        <p:attrNameLst>
                                          <p:attrName>ppt_x</p:attrName>
                                        </p:attrNameLst>
                                      </p:cBhvr>
                                      <p:tavLst>
                                        <p:tav tm="0">
                                          <p:val>
                                            <p:strVal val="#ppt_x+0.4"/>
                                          </p:val>
                                        </p:tav>
                                        <p:tav tm="100000">
                                          <p:val>
                                            <p:strVal val="#ppt_x-0.05"/>
                                          </p:val>
                                        </p:tav>
                                      </p:tavLst>
                                    </p:anim>
                                    <p:anim calcmode="lin" valueType="num">
                                      <p:cBhvr>
                                        <p:cTn id="85" dur="800" decel="100000" fill="hold"/>
                                        <p:tgtEl>
                                          <p:spTgt spid="12"/>
                                        </p:tgtEl>
                                        <p:attrNameLst>
                                          <p:attrName>ppt_y</p:attrName>
                                        </p:attrNameLst>
                                      </p:cBhvr>
                                      <p:tavLst>
                                        <p:tav tm="0">
                                          <p:val>
                                            <p:strVal val="#ppt_y-0.4"/>
                                          </p:val>
                                        </p:tav>
                                        <p:tav tm="100000">
                                          <p:val>
                                            <p:strVal val="#ppt_y+0.1"/>
                                          </p:val>
                                        </p:tav>
                                      </p:tavLst>
                                    </p:anim>
                                    <p:anim calcmode="lin" valueType="num">
                                      <p:cBhvr>
                                        <p:cTn id="86"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87"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0" presetClass="entr" presetSubtype="0"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800" decel="100000"/>
                                        <p:tgtEl>
                                          <p:spTgt spid="13"/>
                                        </p:tgtEl>
                                      </p:cBhvr>
                                    </p:animEffect>
                                    <p:anim calcmode="lin" valueType="num">
                                      <p:cBhvr>
                                        <p:cTn id="93" dur="800" decel="100000" fill="hold"/>
                                        <p:tgtEl>
                                          <p:spTgt spid="13"/>
                                        </p:tgtEl>
                                        <p:attrNameLst>
                                          <p:attrName>style.rotation</p:attrName>
                                        </p:attrNameLst>
                                      </p:cBhvr>
                                      <p:tavLst>
                                        <p:tav tm="0">
                                          <p:val>
                                            <p:fltVal val="-90"/>
                                          </p:val>
                                        </p:tav>
                                        <p:tav tm="100000">
                                          <p:val>
                                            <p:fltVal val="0"/>
                                          </p:val>
                                        </p:tav>
                                      </p:tavLst>
                                    </p:anim>
                                    <p:anim calcmode="lin" valueType="num">
                                      <p:cBhvr>
                                        <p:cTn id="94" dur="800" decel="100000" fill="hold"/>
                                        <p:tgtEl>
                                          <p:spTgt spid="13"/>
                                        </p:tgtEl>
                                        <p:attrNameLst>
                                          <p:attrName>ppt_x</p:attrName>
                                        </p:attrNameLst>
                                      </p:cBhvr>
                                      <p:tavLst>
                                        <p:tav tm="0">
                                          <p:val>
                                            <p:strVal val="#ppt_x+0.4"/>
                                          </p:val>
                                        </p:tav>
                                        <p:tav tm="100000">
                                          <p:val>
                                            <p:strVal val="#ppt_x-0.05"/>
                                          </p:val>
                                        </p:tav>
                                      </p:tavLst>
                                    </p:anim>
                                    <p:anim calcmode="lin" valueType="num">
                                      <p:cBhvr>
                                        <p:cTn id="95" dur="800" decel="100000" fill="hold"/>
                                        <p:tgtEl>
                                          <p:spTgt spid="13"/>
                                        </p:tgtEl>
                                        <p:attrNameLst>
                                          <p:attrName>ppt_y</p:attrName>
                                        </p:attrNameLst>
                                      </p:cBhvr>
                                      <p:tavLst>
                                        <p:tav tm="0">
                                          <p:val>
                                            <p:strVal val="#ppt_y-0.4"/>
                                          </p:val>
                                        </p:tav>
                                        <p:tav tm="100000">
                                          <p:val>
                                            <p:strVal val="#ppt_y+0.1"/>
                                          </p:val>
                                        </p:tav>
                                      </p:tavLst>
                                    </p:anim>
                                    <p:anim calcmode="lin" valueType="num">
                                      <p:cBhvr>
                                        <p:cTn id="96"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97"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0" presetClass="entr" presetSubtype="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800" decel="100000"/>
                                        <p:tgtEl>
                                          <p:spTgt spid="14"/>
                                        </p:tgtEl>
                                      </p:cBhvr>
                                    </p:animEffect>
                                    <p:anim calcmode="lin" valueType="num">
                                      <p:cBhvr>
                                        <p:cTn id="103" dur="800" decel="100000" fill="hold"/>
                                        <p:tgtEl>
                                          <p:spTgt spid="14"/>
                                        </p:tgtEl>
                                        <p:attrNameLst>
                                          <p:attrName>style.rotation</p:attrName>
                                        </p:attrNameLst>
                                      </p:cBhvr>
                                      <p:tavLst>
                                        <p:tav tm="0">
                                          <p:val>
                                            <p:fltVal val="-90"/>
                                          </p:val>
                                        </p:tav>
                                        <p:tav tm="100000">
                                          <p:val>
                                            <p:fltVal val="0"/>
                                          </p:val>
                                        </p:tav>
                                      </p:tavLst>
                                    </p:anim>
                                    <p:anim calcmode="lin" valueType="num">
                                      <p:cBhvr>
                                        <p:cTn id="104" dur="800" decel="100000" fill="hold"/>
                                        <p:tgtEl>
                                          <p:spTgt spid="14"/>
                                        </p:tgtEl>
                                        <p:attrNameLst>
                                          <p:attrName>ppt_x</p:attrName>
                                        </p:attrNameLst>
                                      </p:cBhvr>
                                      <p:tavLst>
                                        <p:tav tm="0">
                                          <p:val>
                                            <p:strVal val="#ppt_x+0.4"/>
                                          </p:val>
                                        </p:tav>
                                        <p:tav tm="100000">
                                          <p:val>
                                            <p:strVal val="#ppt_x-0.05"/>
                                          </p:val>
                                        </p:tav>
                                      </p:tavLst>
                                    </p:anim>
                                    <p:anim calcmode="lin" valueType="num">
                                      <p:cBhvr>
                                        <p:cTn id="105" dur="800" decel="100000" fill="hold"/>
                                        <p:tgtEl>
                                          <p:spTgt spid="14"/>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0" presetClass="entr" presetSubtype="0" fill="hold" grpId="0" nodeType="click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fade">
                                      <p:cBhvr>
                                        <p:cTn id="112" dur="800" decel="100000"/>
                                        <p:tgtEl>
                                          <p:spTgt spid="18"/>
                                        </p:tgtEl>
                                      </p:cBhvr>
                                    </p:animEffect>
                                    <p:anim calcmode="lin" valueType="num">
                                      <p:cBhvr>
                                        <p:cTn id="113" dur="800" decel="100000" fill="hold"/>
                                        <p:tgtEl>
                                          <p:spTgt spid="18"/>
                                        </p:tgtEl>
                                        <p:attrNameLst>
                                          <p:attrName>style.rotation</p:attrName>
                                        </p:attrNameLst>
                                      </p:cBhvr>
                                      <p:tavLst>
                                        <p:tav tm="0">
                                          <p:val>
                                            <p:fltVal val="-90"/>
                                          </p:val>
                                        </p:tav>
                                        <p:tav tm="100000">
                                          <p:val>
                                            <p:fltVal val="0"/>
                                          </p:val>
                                        </p:tav>
                                      </p:tavLst>
                                    </p:anim>
                                    <p:anim calcmode="lin" valueType="num">
                                      <p:cBhvr>
                                        <p:cTn id="114" dur="800" decel="100000" fill="hold"/>
                                        <p:tgtEl>
                                          <p:spTgt spid="18"/>
                                        </p:tgtEl>
                                        <p:attrNameLst>
                                          <p:attrName>ppt_x</p:attrName>
                                        </p:attrNameLst>
                                      </p:cBhvr>
                                      <p:tavLst>
                                        <p:tav tm="0">
                                          <p:val>
                                            <p:strVal val="#ppt_x+0.4"/>
                                          </p:val>
                                        </p:tav>
                                        <p:tav tm="100000">
                                          <p:val>
                                            <p:strVal val="#ppt_x-0.05"/>
                                          </p:val>
                                        </p:tav>
                                      </p:tavLst>
                                    </p:anim>
                                    <p:anim calcmode="lin" valueType="num">
                                      <p:cBhvr>
                                        <p:cTn id="115" dur="800" decel="100000" fill="hold"/>
                                        <p:tgtEl>
                                          <p:spTgt spid="18"/>
                                        </p:tgtEl>
                                        <p:attrNameLst>
                                          <p:attrName>ppt_y</p:attrName>
                                        </p:attrNameLst>
                                      </p:cBhvr>
                                      <p:tavLst>
                                        <p:tav tm="0">
                                          <p:val>
                                            <p:strVal val="#ppt_y-0.4"/>
                                          </p:val>
                                        </p:tav>
                                        <p:tav tm="100000">
                                          <p:val>
                                            <p:strVal val="#ppt_y+0.1"/>
                                          </p:val>
                                        </p:tav>
                                      </p:tavLst>
                                    </p:anim>
                                    <p:anim calcmode="lin" valueType="num">
                                      <p:cBhvr>
                                        <p:cTn id="116"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17"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30" presetClass="entr" presetSubtype="0" fill="hold" grpId="0" nodeType="clickEffect">
                                  <p:stCondLst>
                                    <p:cond delay="0"/>
                                  </p:stCondLst>
                                  <p:childTnLst>
                                    <p:set>
                                      <p:cBhvr>
                                        <p:cTn id="121" dur="1" fill="hold">
                                          <p:stCondLst>
                                            <p:cond delay="0"/>
                                          </p:stCondLst>
                                        </p:cTn>
                                        <p:tgtEl>
                                          <p:spTgt spid="16"/>
                                        </p:tgtEl>
                                        <p:attrNameLst>
                                          <p:attrName>style.visibility</p:attrName>
                                        </p:attrNameLst>
                                      </p:cBhvr>
                                      <p:to>
                                        <p:strVal val="visible"/>
                                      </p:to>
                                    </p:set>
                                    <p:animEffect transition="in" filter="fade">
                                      <p:cBhvr>
                                        <p:cTn id="122" dur="800" decel="100000"/>
                                        <p:tgtEl>
                                          <p:spTgt spid="16"/>
                                        </p:tgtEl>
                                      </p:cBhvr>
                                    </p:animEffect>
                                    <p:anim calcmode="lin" valueType="num">
                                      <p:cBhvr>
                                        <p:cTn id="123" dur="800" decel="100000" fill="hold"/>
                                        <p:tgtEl>
                                          <p:spTgt spid="16"/>
                                        </p:tgtEl>
                                        <p:attrNameLst>
                                          <p:attrName>style.rotation</p:attrName>
                                        </p:attrNameLst>
                                      </p:cBhvr>
                                      <p:tavLst>
                                        <p:tav tm="0">
                                          <p:val>
                                            <p:fltVal val="-90"/>
                                          </p:val>
                                        </p:tav>
                                        <p:tav tm="100000">
                                          <p:val>
                                            <p:fltVal val="0"/>
                                          </p:val>
                                        </p:tav>
                                      </p:tavLst>
                                    </p:anim>
                                    <p:anim calcmode="lin" valueType="num">
                                      <p:cBhvr>
                                        <p:cTn id="124" dur="800" decel="100000" fill="hold"/>
                                        <p:tgtEl>
                                          <p:spTgt spid="16"/>
                                        </p:tgtEl>
                                        <p:attrNameLst>
                                          <p:attrName>ppt_x</p:attrName>
                                        </p:attrNameLst>
                                      </p:cBhvr>
                                      <p:tavLst>
                                        <p:tav tm="0">
                                          <p:val>
                                            <p:strVal val="#ppt_x+0.4"/>
                                          </p:val>
                                        </p:tav>
                                        <p:tav tm="100000">
                                          <p:val>
                                            <p:strVal val="#ppt_x-0.05"/>
                                          </p:val>
                                        </p:tav>
                                      </p:tavLst>
                                    </p:anim>
                                    <p:anim calcmode="lin" valueType="num">
                                      <p:cBhvr>
                                        <p:cTn id="125" dur="800" decel="100000" fill="hold"/>
                                        <p:tgtEl>
                                          <p:spTgt spid="16"/>
                                        </p:tgtEl>
                                        <p:attrNameLst>
                                          <p:attrName>ppt_y</p:attrName>
                                        </p:attrNameLst>
                                      </p:cBhvr>
                                      <p:tavLst>
                                        <p:tav tm="0">
                                          <p:val>
                                            <p:strVal val="#ppt_y-0.4"/>
                                          </p:val>
                                        </p:tav>
                                        <p:tav tm="100000">
                                          <p:val>
                                            <p:strVal val="#ppt_y+0.1"/>
                                          </p:val>
                                        </p:tav>
                                      </p:tavLst>
                                    </p:anim>
                                    <p:anim calcmode="lin" valueType="num">
                                      <p:cBhvr>
                                        <p:cTn id="126"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27"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30" presetClass="entr" presetSubtype="0" fill="hold" grpId="0" nodeType="click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fade">
                                      <p:cBhvr>
                                        <p:cTn id="132" dur="800" decel="100000"/>
                                        <p:tgtEl>
                                          <p:spTgt spid="17"/>
                                        </p:tgtEl>
                                      </p:cBhvr>
                                    </p:animEffect>
                                    <p:anim calcmode="lin" valueType="num">
                                      <p:cBhvr>
                                        <p:cTn id="133" dur="800" decel="100000" fill="hold"/>
                                        <p:tgtEl>
                                          <p:spTgt spid="17"/>
                                        </p:tgtEl>
                                        <p:attrNameLst>
                                          <p:attrName>style.rotation</p:attrName>
                                        </p:attrNameLst>
                                      </p:cBhvr>
                                      <p:tavLst>
                                        <p:tav tm="0">
                                          <p:val>
                                            <p:fltVal val="-90"/>
                                          </p:val>
                                        </p:tav>
                                        <p:tav tm="100000">
                                          <p:val>
                                            <p:fltVal val="0"/>
                                          </p:val>
                                        </p:tav>
                                      </p:tavLst>
                                    </p:anim>
                                    <p:anim calcmode="lin" valueType="num">
                                      <p:cBhvr>
                                        <p:cTn id="134" dur="800" decel="100000" fill="hold"/>
                                        <p:tgtEl>
                                          <p:spTgt spid="17"/>
                                        </p:tgtEl>
                                        <p:attrNameLst>
                                          <p:attrName>ppt_x</p:attrName>
                                        </p:attrNameLst>
                                      </p:cBhvr>
                                      <p:tavLst>
                                        <p:tav tm="0">
                                          <p:val>
                                            <p:strVal val="#ppt_x+0.4"/>
                                          </p:val>
                                        </p:tav>
                                        <p:tav tm="100000">
                                          <p:val>
                                            <p:strVal val="#ppt_x-0.05"/>
                                          </p:val>
                                        </p:tav>
                                      </p:tavLst>
                                    </p:anim>
                                    <p:anim calcmode="lin" valueType="num">
                                      <p:cBhvr>
                                        <p:cTn id="135" dur="800" decel="100000" fill="hold"/>
                                        <p:tgtEl>
                                          <p:spTgt spid="17"/>
                                        </p:tgtEl>
                                        <p:attrNameLst>
                                          <p:attrName>ppt_y</p:attrName>
                                        </p:attrNameLst>
                                      </p:cBhvr>
                                      <p:tavLst>
                                        <p:tav tm="0">
                                          <p:val>
                                            <p:strVal val="#ppt_y-0.4"/>
                                          </p:val>
                                        </p:tav>
                                        <p:tav tm="100000">
                                          <p:val>
                                            <p:strVal val="#ppt_y+0.1"/>
                                          </p:val>
                                        </p:tav>
                                      </p:tavLst>
                                    </p:anim>
                                    <p:anim calcmode="lin" valueType="num">
                                      <p:cBhvr>
                                        <p:cTn id="136"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37"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30" presetClass="entr" presetSubtype="0" fill="hold" grpId="0" nodeType="clickEffect">
                                  <p:stCondLst>
                                    <p:cond delay="0"/>
                                  </p:stCondLst>
                                  <p:childTnLst>
                                    <p:set>
                                      <p:cBhvr>
                                        <p:cTn id="141" dur="1" fill="hold">
                                          <p:stCondLst>
                                            <p:cond delay="0"/>
                                          </p:stCondLst>
                                        </p:cTn>
                                        <p:tgtEl>
                                          <p:spTgt spid="15"/>
                                        </p:tgtEl>
                                        <p:attrNameLst>
                                          <p:attrName>style.visibility</p:attrName>
                                        </p:attrNameLst>
                                      </p:cBhvr>
                                      <p:to>
                                        <p:strVal val="visible"/>
                                      </p:to>
                                    </p:set>
                                    <p:animEffect transition="in" filter="fade">
                                      <p:cBhvr>
                                        <p:cTn id="142" dur="800" decel="100000"/>
                                        <p:tgtEl>
                                          <p:spTgt spid="15"/>
                                        </p:tgtEl>
                                      </p:cBhvr>
                                    </p:animEffect>
                                    <p:anim calcmode="lin" valueType="num">
                                      <p:cBhvr>
                                        <p:cTn id="143" dur="800" decel="100000" fill="hold"/>
                                        <p:tgtEl>
                                          <p:spTgt spid="15"/>
                                        </p:tgtEl>
                                        <p:attrNameLst>
                                          <p:attrName>style.rotation</p:attrName>
                                        </p:attrNameLst>
                                      </p:cBhvr>
                                      <p:tavLst>
                                        <p:tav tm="0">
                                          <p:val>
                                            <p:fltVal val="-90"/>
                                          </p:val>
                                        </p:tav>
                                        <p:tav tm="100000">
                                          <p:val>
                                            <p:fltVal val="0"/>
                                          </p:val>
                                        </p:tav>
                                      </p:tavLst>
                                    </p:anim>
                                    <p:anim calcmode="lin" valueType="num">
                                      <p:cBhvr>
                                        <p:cTn id="144" dur="800" decel="100000" fill="hold"/>
                                        <p:tgtEl>
                                          <p:spTgt spid="15"/>
                                        </p:tgtEl>
                                        <p:attrNameLst>
                                          <p:attrName>ppt_x</p:attrName>
                                        </p:attrNameLst>
                                      </p:cBhvr>
                                      <p:tavLst>
                                        <p:tav tm="0">
                                          <p:val>
                                            <p:strVal val="#ppt_x+0.4"/>
                                          </p:val>
                                        </p:tav>
                                        <p:tav tm="100000">
                                          <p:val>
                                            <p:strVal val="#ppt_x-0.05"/>
                                          </p:val>
                                        </p:tav>
                                      </p:tavLst>
                                    </p:anim>
                                    <p:anim calcmode="lin" valueType="num">
                                      <p:cBhvr>
                                        <p:cTn id="145" dur="800" decel="100000" fill="hold"/>
                                        <p:tgtEl>
                                          <p:spTgt spid="15"/>
                                        </p:tgtEl>
                                        <p:attrNameLst>
                                          <p:attrName>ppt_y</p:attrName>
                                        </p:attrNameLst>
                                      </p:cBhvr>
                                      <p:tavLst>
                                        <p:tav tm="0">
                                          <p:val>
                                            <p:strVal val="#ppt_y-0.4"/>
                                          </p:val>
                                        </p:tav>
                                        <p:tav tm="100000">
                                          <p:val>
                                            <p:strVal val="#ppt_y+0.1"/>
                                          </p:val>
                                        </p:tav>
                                      </p:tavLst>
                                    </p:anim>
                                    <p:anim calcmode="lin" valueType="num">
                                      <p:cBhvr>
                                        <p:cTn id="146"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47"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30" presetClass="entr" presetSubtype="0" fill="hold" grpId="0" nodeType="clickEffect">
                                  <p:stCondLst>
                                    <p:cond delay="0"/>
                                  </p:stCondLst>
                                  <p:childTnLst>
                                    <p:set>
                                      <p:cBhvr>
                                        <p:cTn id="151" dur="1" fill="hold">
                                          <p:stCondLst>
                                            <p:cond delay="0"/>
                                          </p:stCondLst>
                                        </p:cTn>
                                        <p:tgtEl>
                                          <p:spTgt spid="19"/>
                                        </p:tgtEl>
                                        <p:attrNameLst>
                                          <p:attrName>style.visibility</p:attrName>
                                        </p:attrNameLst>
                                      </p:cBhvr>
                                      <p:to>
                                        <p:strVal val="visible"/>
                                      </p:to>
                                    </p:set>
                                    <p:animEffect transition="in" filter="fade">
                                      <p:cBhvr>
                                        <p:cTn id="152" dur="800" decel="100000"/>
                                        <p:tgtEl>
                                          <p:spTgt spid="19"/>
                                        </p:tgtEl>
                                      </p:cBhvr>
                                    </p:animEffect>
                                    <p:anim calcmode="lin" valueType="num">
                                      <p:cBhvr>
                                        <p:cTn id="153" dur="800" decel="100000" fill="hold"/>
                                        <p:tgtEl>
                                          <p:spTgt spid="19"/>
                                        </p:tgtEl>
                                        <p:attrNameLst>
                                          <p:attrName>style.rotation</p:attrName>
                                        </p:attrNameLst>
                                      </p:cBhvr>
                                      <p:tavLst>
                                        <p:tav tm="0">
                                          <p:val>
                                            <p:fltVal val="-90"/>
                                          </p:val>
                                        </p:tav>
                                        <p:tav tm="100000">
                                          <p:val>
                                            <p:fltVal val="0"/>
                                          </p:val>
                                        </p:tav>
                                      </p:tavLst>
                                    </p:anim>
                                    <p:anim calcmode="lin" valueType="num">
                                      <p:cBhvr>
                                        <p:cTn id="154" dur="800" decel="100000" fill="hold"/>
                                        <p:tgtEl>
                                          <p:spTgt spid="19"/>
                                        </p:tgtEl>
                                        <p:attrNameLst>
                                          <p:attrName>ppt_x</p:attrName>
                                        </p:attrNameLst>
                                      </p:cBhvr>
                                      <p:tavLst>
                                        <p:tav tm="0">
                                          <p:val>
                                            <p:strVal val="#ppt_x+0.4"/>
                                          </p:val>
                                        </p:tav>
                                        <p:tav tm="100000">
                                          <p:val>
                                            <p:strVal val="#ppt_x-0.05"/>
                                          </p:val>
                                        </p:tav>
                                      </p:tavLst>
                                    </p:anim>
                                    <p:anim calcmode="lin" valueType="num">
                                      <p:cBhvr>
                                        <p:cTn id="155" dur="800" decel="100000" fill="hold"/>
                                        <p:tgtEl>
                                          <p:spTgt spid="19"/>
                                        </p:tgtEl>
                                        <p:attrNameLst>
                                          <p:attrName>ppt_y</p:attrName>
                                        </p:attrNameLst>
                                      </p:cBhvr>
                                      <p:tavLst>
                                        <p:tav tm="0">
                                          <p:val>
                                            <p:strVal val="#ppt_y-0.4"/>
                                          </p:val>
                                        </p:tav>
                                        <p:tav tm="100000">
                                          <p:val>
                                            <p:strVal val="#ppt_y+0.1"/>
                                          </p:val>
                                        </p:tav>
                                      </p:tavLst>
                                    </p:anim>
                                    <p:anim calcmode="lin" valueType="num">
                                      <p:cBhvr>
                                        <p:cTn id="156"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57"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30" presetClass="entr" presetSubtype="0" fill="hold" grpId="0" nodeType="clickEffect">
                                  <p:stCondLst>
                                    <p:cond delay="0"/>
                                  </p:stCondLst>
                                  <p:childTnLst>
                                    <p:set>
                                      <p:cBhvr>
                                        <p:cTn id="161" dur="1" fill="hold">
                                          <p:stCondLst>
                                            <p:cond delay="0"/>
                                          </p:stCondLst>
                                        </p:cTn>
                                        <p:tgtEl>
                                          <p:spTgt spid="20"/>
                                        </p:tgtEl>
                                        <p:attrNameLst>
                                          <p:attrName>style.visibility</p:attrName>
                                        </p:attrNameLst>
                                      </p:cBhvr>
                                      <p:to>
                                        <p:strVal val="visible"/>
                                      </p:to>
                                    </p:set>
                                    <p:animEffect transition="in" filter="fade">
                                      <p:cBhvr>
                                        <p:cTn id="162" dur="800" decel="100000"/>
                                        <p:tgtEl>
                                          <p:spTgt spid="20"/>
                                        </p:tgtEl>
                                      </p:cBhvr>
                                    </p:animEffect>
                                    <p:anim calcmode="lin" valueType="num">
                                      <p:cBhvr>
                                        <p:cTn id="163" dur="800" decel="100000" fill="hold"/>
                                        <p:tgtEl>
                                          <p:spTgt spid="20"/>
                                        </p:tgtEl>
                                        <p:attrNameLst>
                                          <p:attrName>style.rotation</p:attrName>
                                        </p:attrNameLst>
                                      </p:cBhvr>
                                      <p:tavLst>
                                        <p:tav tm="0">
                                          <p:val>
                                            <p:fltVal val="-90"/>
                                          </p:val>
                                        </p:tav>
                                        <p:tav tm="100000">
                                          <p:val>
                                            <p:fltVal val="0"/>
                                          </p:val>
                                        </p:tav>
                                      </p:tavLst>
                                    </p:anim>
                                    <p:anim calcmode="lin" valueType="num">
                                      <p:cBhvr>
                                        <p:cTn id="164" dur="800" decel="100000" fill="hold"/>
                                        <p:tgtEl>
                                          <p:spTgt spid="20"/>
                                        </p:tgtEl>
                                        <p:attrNameLst>
                                          <p:attrName>ppt_x</p:attrName>
                                        </p:attrNameLst>
                                      </p:cBhvr>
                                      <p:tavLst>
                                        <p:tav tm="0">
                                          <p:val>
                                            <p:strVal val="#ppt_x+0.4"/>
                                          </p:val>
                                        </p:tav>
                                        <p:tav tm="100000">
                                          <p:val>
                                            <p:strVal val="#ppt_x-0.05"/>
                                          </p:val>
                                        </p:tav>
                                      </p:tavLst>
                                    </p:anim>
                                    <p:anim calcmode="lin" valueType="num">
                                      <p:cBhvr>
                                        <p:cTn id="165" dur="800" decel="100000" fill="hold"/>
                                        <p:tgtEl>
                                          <p:spTgt spid="20"/>
                                        </p:tgtEl>
                                        <p:attrNameLst>
                                          <p:attrName>ppt_y</p:attrName>
                                        </p:attrNameLst>
                                      </p:cBhvr>
                                      <p:tavLst>
                                        <p:tav tm="0">
                                          <p:val>
                                            <p:strVal val="#ppt_y-0.4"/>
                                          </p:val>
                                        </p:tav>
                                        <p:tav tm="100000">
                                          <p:val>
                                            <p:strVal val="#ppt_y+0.1"/>
                                          </p:val>
                                        </p:tav>
                                      </p:tavLst>
                                    </p:anim>
                                    <p:anim calcmode="lin" valueType="num">
                                      <p:cBhvr>
                                        <p:cTn id="166"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67"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244223" y="65988"/>
            <a:ext cx="11853509" cy="523220"/>
          </a:xfrm>
          <a:prstGeom prst="rect">
            <a:avLst/>
          </a:prstGeom>
          <a:noFill/>
        </p:spPr>
        <p:txBody>
          <a:bodyPr wrap="square" rtlCol="1">
            <a:spAutoFit/>
          </a:bodyPr>
          <a:lstStyle/>
          <a:p>
            <a:pPr algn="r" rtl="1">
              <a:buClr>
                <a:srgbClr val="FF0000"/>
              </a:buClr>
            </a:pPr>
            <a:r>
              <a:rPr lang="en-US" sz="2800" b="1" dirty="0">
                <a:solidFill>
                  <a:schemeClr val="bg2">
                    <a:lumMod val="10000"/>
                  </a:schemeClr>
                </a:solidFill>
              </a:rPr>
              <a:t>8</a:t>
            </a:r>
            <a:r>
              <a:rPr lang="ar-AE" sz="2800" b="1" dirty="0">
                <a:solidFill>
                  <a:schemeClr val="bg2">
                    <a:lumMod val="10000"/>
                  </a:schemeClr>
                </a:solidFill>
              </a:rPr>
              <a:t>– </a:t>
            </a:r>
            <a:r>
              <a:rPr lang="ar-AE" sz="2800" b="1" dirty="0">
                <a:solidFill>
                  <a:schemeClr val="bg2">
                    <a:lumMod val="10000"/>
                  </a:schemeClr>
                </a:solidFill>
                <a:cs typeface="Akhbar MT" pitchFamily="2" charset="-78"/>
              </a:rPr>
              <a:t>بدت الصورة قاتمة في بداية النص ، ثم أصبحت مشرقة مفعمة بالأمل واليقين . اشرح ذلك .</a:t>
            </a:r>
          </a:p>
        </p:txBody>
      </p:sp>
      <p:sp>
        <p:nvSpPr>
          <p:cNvPr id="3" name="مربع نص 2"/>
          <p:cNvSpPr txBox="1"/>
          <p:nvPr/>
        </p:nvSpPr>
        <p:spPr>
          <a:xfrm>
            <a:off x="244222" y="1465146"/>
            <a:ext cx="11853509" cy="954107"/>
          </a:xfrm>
          <a:prstGeom prst="rect">
            <a:avLst/>
          </a:prstGeom>
          <a:noFill/>
        </p:spPr>
        <p:txBody>
          <a:bodyPr wrap="square" rtlCol="1">
            <a:spAutoFit/>
          </a:bodyPr>
          <a:lstStyle/>
          <a:p>
            <a:pPr algn="r" rtl="1">
              <a:buClr>
                <a:srgbClr val="FF0000"/>
              </a:buClr>
            </a:pPr>
            <a:r>
              <a:rPr lang="en-US" sz="2800" b="1" dirty="0">
                <a:solidFill>
                  <a:schemeClr val="bg2">
                    <a:lumMod val="10000"/>
                  </a:schemeClr>
                </a:solidFill>
              </a:rPr>
              <a:t>9</a:t>
            </a:r>
            <a:r>
              <a:rPr lang="ar-AE" sz="2800" b="1" dirty="0">
                <a:solidFill>
                  <a:schemeClr val="bg2">
                    <a:lumMod val="10000"/>
                  </a:schemeClr>
                </a:solidFill>
              </a:rPr>
              <a:t>– </a:t>
            </a:r>
            <a:r>
              <a:rPr lang="ar-AE" sz="2800" b="1" dirty="0">
                <a:solidFill>
                  <a:schemeClr val="bg2">
                    <a:lumMod val="10000"/>
                  </a:schemeClr>
                </a:solidFill>
                <a:cs typeface="Akhbar MT" pitchFamily="2" charset="-78"/>
              </a:rPr>
              <a:t>نؤمن جميعاً بأن أقوال صاحب السمو الشيخ محمد بن راشد ليست كلمات بل هي أفعال وإنجازات .</a:t>
            </a:r>
          </a:p>
          <a:p>
            <a:pPr algn="r" rtl="1">
              <a:buClr>
                <a:srgbClr val="FF0000"/>
              </a:buClr>
            </a:pPr>
            <a:r>
              <a:rPr lang="ar-AE" sz="2800" b="1" dirty="0">
                <a:solidFill>
                  <a:schemeClr val="bg2">
                    <a:lumMod val="10000"/>
                  </a:schemeClr>
                </a:solidFill>
                <a:cs typeface="Akhbar MT" pitchFamily="2" charset="-78"/>
              </a:rPr>
              <a:t>     هل ثمة علاقة بين هذا وبين الأمل الذي بثه في نفوسنا في ختام القصيدة .</a:t>
            </a:r>
          </a:p>
        </p:txBody>
      </p:sp>
      <p:sp>
        <p:nvSpPr>
          <p:cNvPr id="4" name="مربع نص 3"/>
          <p:cNvSpPr txBox="1"/>
          <p:nvPr/>
        </p:nvSpPr>
        <p:spPr>
          <a:xfrm>
            <a:off x="338490" y="3309840"/>
            <a:ext cx="11853509" cy="954107"/>
          </a:xfrm>
          <a:prstGeom prst="rect">
            <a:avLst/>
          </a:prstGeom>
          <a:noFill/>
        </p:spPr>
        <p:txBody>
          <a:bodyPr wrap="square" rtlCol="1">
            <a:spAutoFit/>
          </a:bodyPr>
          <a:lstStyle/>
          <a:p>
            <a:pPr algn="r" rtl="1">
              <a:buClr>
                <a:srgbClr val="FF0000"/>
              </a:buClr>
            </a:pPr>
            <a:r>
              <a:rPr lang="en-US" sz="2800" b="1" dirty="0">
                <a:solidFill>
                  <a:schemeClr val="bg2">
                    <a:lumMod val="10000"/>
                  </a:schemeClr>
                </a:solidFill>
              </a:rPr>
              <a:t>10</a:t>
            </a:r>
            <a:r>
              <a:rPr lang="ar-AE" sz="2800" b="1" dirty="0">
                <a:solidFill>
                  <a:schemeClr val="bg2">
                    <a:lumMod val="10000"/>
                  </a:schemeClr>
                </a:solidFill>
              </a:rPr>
              <a:t>– </a:t>
            </a:r>
            <a:r>
              <a:rPr lang="ar-AE" sz="2800" b="1" dirty="0">
                <a:solidFill>
                  <a:schemeClr val="bg2">
                    <a:lumMod val="10000"/>
                  </a:schemeClr>
                </a:solidFill>
                <a:cs typeface="Akhbar MT" pitchFamily="2" charset="-78"/>
              </a:rPr>
              <a:t>ختم الشاعر قصيدته بأبيات من الحكم الخالدة ، نراها هي موجِّهات عمل في الإمارات . إذا كنت تراها كذلك .</a:t>
            </a:r>
          </a:p>
          <a:p>
            <a:pPr algn="r" rtl="1">
              <a:buClr>
                <a:srgbClr val="FF0000"/>
              </a:buClr>
            </a:pPr>
            <a:r>
              <a:rPr lang="ar-AE" sz="2800" b="1" dirty="0">
                <a:solidFill>
                  <a:schemeClr val="bg2">
                    <a:lumMod val="10000"/>
                  </a:schemeClr>
                </a:solidFill>
                <a:cs typeface="Akhbar MT" pitchFamily="2" charset="-78"/>
              </a:rPr>
              <a:t>        مثِّل لإنجازات عظيمة حققتها دولتنا تعكس مبادئ العمل والحياة التي أوضحها الشاعر في النص .</a:t>
            </a:r>
          </a:p>
        </p:txBody>
      </p:sp>
      <p:sp>
        <p:nvSpPr>
          <p:cNvPr id="5" name="مربع نص 4"/>
          <p:cNvSpPr txBox="1"/>
          <p:nvPr/>
        </p:nvSpPr>
        <p:spPr>
          <a:xfrm>
            <a:off x="338491" y="5042338"/>
            <a:ext cx="11853509" cy="954107"/>
          </a:xfrm>
          <a:prstGeom prst="rect">
            <a:avLst/>
          </a:prstGeom>
          <a:noFill/>
        </p:spPr>
        <p:txBody>
          <a:bodyPr wrap="square" rtlCol="1">
            <a:spAutoFit/>
          </a:bodyPr>
          <a:lstStyle/>
          <a:p>
            <a:pPr algn="r" rtl="1">
              <a:buClr>
                <a:srgbClr val="FF0000"/>
              </a:buClr>
            </a:pPr>
            <a:r>
              <a:rPr lang="en-US" sz="2800" b="1" dirty="0">
                <a:solidFill>
                  <a:schemeClr val="bg2">
                    <a:lumMod val="10000"/>
                  </a:schemeClr>
                </a:solidFill>
              </a:rPr>
              <a:t>11</a:t>
            </a:r>
            <a:r>
              <a:rPr lang="ar-AE" sz="2800" b="1" dirty="0">
                <a:solidFill>
                  <a:schemeClr val="bg2">
                    <a:lumMod val="10000"/>
                  </a:schemeClr>
                </a:solidFill>
              </a:rPr>
              <a:t>– </a:t>
            </a:r>
            <a:r>
              <a:rPr lang="ar-AE" sz="2800" b="1" dirty="0">
                <a:solidFill>
                  <a:schemeClr val="bg2">
                    <a:lumMod val="10000"/>
                  </a:schemeClr>
                </a:solidFill>
                <a:cs typeface="Akhbar MT" pitchFamily="2" charset="-78"/>
              </a:rPr>
              <a:t>بعد تحليلك للنص . هل تجد اختلافاً في شخصية صاحب السمو محمد بن راشد : قائداً ومسؤولاً ، ورجل سياسة</a:t>
            </a:r>
          </a:p>
          <a:p>
            <a:pPr algn="r" rtl="1">
              <a:buClr>
                <a:srgbClr val="FF0000"/>
              </a:buClr>
            </a:pPr>
            <a:r>
              <a:rPr lang="ar-AE" sz="2800" b="1" dirty="0">
                <a:solidFill>
                  <a:schemeClr val="bg2">
                    <a:lumMod val="10000"/>
                  </a:schemeClr>
                </a:solidFill>
                <a:cs typeface="Akhbar MT" pitchFamily="2" charset="-78"/>
              </a:rPr>
              <a:t>   وإماراتياً وعربياً ومسلماً وإنساناً ؟ علام يدل ذلك ؟.</a:t>
            </a:r>
          </a:p>
        </p:txBody>
      </p:sp>
      <p:sp>
        <p:nvSpPr>
          <p:cNvPr id="6" name="عنصر نائب للتذييل 5"/>
          <p:cNvSpPr>
            <a:spLocks noGrp="1"/>
          </p:cNvSpPr>
          <p:nvPr>
            <p:ph type="ftr" sz="quarter" idx="11"/>
          </p:nvPr>
        </p:nvSpPr>
        <p:spPr/>
        <p:txBody>
          <a:bodyPr/>
          <a:lstStyle/>
          <a:p>
            <a:r>
              <a:rPr lang="ar-AE" dirty="0"/>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15</a:t>
            </a:fld>
            <a:endParaRPr lang="en-US" dirty="0"/>
          </a:p>
        </p:txBody>
      </p:sp>
      <p:sp>
        <p:nvSpPr>
          <p:cNvPr id="8" name="مربع نص 7"/>
          <p:cNvSpPr txBox="1"/>
          <p:nvPr/>
        </p:nvSpPr>
        <p:spPr>
          <a:xfrm>
            <a:off x="1612383" y="465485"/>
            <a:ext cx="10392652" cy="1077218"/>
          </a:xfrm>
          <a:prstGeom prst="rect">
            <a:avLst/>
          </a:prstGeom>
          <a:noFill/>
        </p:spPr>
        <p:txBody>
          <a:bodyPr wrap="none" rtlCol="1">
            <a:spAutoFit/>
          </a:bodyPr>
          <a:lstStyle/>
          <a:p>
            <a:pPr algn="r" rtl="1"/>
            <a:r>
              <a:rPr lang="ar-AE" sz="3200" b="1" dirty="0">
                <a:solidFill>
                  <a:srgbClr val="0000FF"/>
                </a:solidFill>
                <a:cs typeface="Akhbar MT" pitchFamily="2" charset="-78"/>
              </a:rPr>
              <a:t>ذكر في بداية النص ما حل في سوريا والعراق من خراب ودمار ثم ذكر ما حل باليمن ،وبعد ذلك </a:t>
            </a:r>
          </a:p>
          <a:p>
            <a:pPr algn="r" rtl="1"/>
            <a:r>
              <a:rPr lang="ar-AE" sz="3200" b="1" dirty="0">
                <a:solidFill>
                  <a:srgbClr val="0000FF"/>
                </a:solidFill>
                <a:cs typeface="Akhbar MT" pitchFamily="2" charset="-78"/>
              </a:rPr>
              <a:t>ذكر كيف هب الخليج لمساعدة اليمن الشقيق وإعادة الأمل بعد ما حل به من خراب ودمار .</a:t>
            </a:r>
          </a:p>
        </p:txBody>
      </p:sp>
      <p:sp>
        <p:nvSpPr>
          <p:cNvPr id="9" name="مربع نص 8"/>
          <p:cNvSpPr txBox="1"/>
          <p:nvPr/>
        </p:nvSpPr>
        <p:spPr>
          <a:xfrm>
            <a:off x="671483" y="2340167"/>
            <a:ext cx="11333552" cy="1077218"/>
          </a:xfrm>
          <a:prstGeom prst="rect">
            <a:avLst/>
          </a:prstGeom>
          <a:noFill/>
        </p:spPr>
        <p:txBody>
          <a:bodyPr wrap="none" rtlCol="1">
            <a:spAutoFit/>
          </a:bodyPr>
          <a:lstStyle/>
          <a:p>
            <a:pPr algn="r" rtl="1"/>
            <a:r>
              <a:rPr lang="ar-AE" sz="3200" b="1" dirty="0">
                <a:solidFill>
                  <a:srgbClr val="0000FF"/>
                </a:solidFill>
                <a:cs typeface="Akhbar MT" pitchFamily="2" charset="-78"/>
              </a:rPr>
              <a:t>نعم فإنجازات صاحب السمو يشهد لها القاصي والداني وهي أفعال ، وقد استشهد في ختام القصيدة بآية </a:t>
            </a:r>
          </a:p>
          <a:p>
            <a:pPr algn="r" rtl="1"/>
            <a:r>
              <a:rPr lang="ar-AE" sz="3200" b="1" dirty="0">
                <a:solidFill>
                  <a:srgbClr val="0000FF"/>
                </a:solidFill>
                <a:cs typeface="Akhbar MT" pitchFamily="2" charset="-78"/>
              </a:rPr>
              <a:t>قرآنية تدعوا إلى العمل وأن الأرزاق لا بد لها من السعي .. </a:t>
            </a:r>
          </a:p>
        </p:txBody>
      </p:sp>
      <p:sp>
        <p:nvSpPr>
          <p:cNvPr id="10" name="مربع نص 9"/>
          <p:cNvSpPr txBox="1"/>
          <p:nvPr/>
        </p:nvSpPr>
        <p:spPr>
          <a:xfrm>
            <a:off x="7458598" y="4104483"/>
            <a:ext cx="4546437" cy="584775"/>
          </a:xfrm>
          <a:prstGeom prst="rect">
            <a:avLst/>
          </a:prstGeom>
          <a:noFill/>
        </p:spPr>
        <p:txBody>
          <a:bodyPr wrap="none" rtlCol="1">
            <a:spAutoFit/>
          </a:bodyPr>
          <a:lstStyle/>
          <a:p>
            <a:pPr algn="r" rtl="1"/>
            <a:r>
              <a:rPr lang="ar-AE" sz="3200" b="1" dirty="0">
                <a:solidFill>
                  <a:srgbClr val="0000FF"/>
                </a:solidFill>
                <a:cs typeface="Akhbar MT" pitchFamily="2" charset="-78"/>
              </a:rPr>
              <a:t>الحياة ليست بسيطة وإنما ميدان للسباق </a:t>
            </a:r>
          </a:p>
        </p:txBody>
      </p:sp>
      <p:sp>
        <p:nvSpPr>
          <p:cNvPr id="11" name="مربع نص 10"/>
          <p:cNvSpPr txBox="1"/>
          <p:nvPr/>
        </p:nvSpPr>
        <p:spPr>
          <a:xfrm>
            <a:off x="6378174" y="4555110"/>
            <a:ext cx="5626861" cy="584775"/>
          </a:xfrm>
          <a:prstGeom prst="rect">
            <a:avLst/>
          </a:prstGeom>
          <a:noFill/>
        </p:spPr>
        <p:txBody>
          <a:bodyPr wrap="none" rtlCol="1">
            <a:spAutoFit/>
          </a:bodyPr>
          <a:lstStyle/>
          <a:p>
            <a:pPr algn="r" rtl="1"/>
            <a:r>
              <a:rPr lang="ar-AE" sz="3200" b="1" dirty="0">
                <a:solidFill>
                  <a:srgbClr val="0000FF"/>
                </a:solidFill>
                <a:cs typeface="Akhbar MT" pitchFamily="2" charset="-78"/>
              </a:rPr>
              <a:t>الحياة تحتاج إلى الهمة والعمل لا الانتظار والرجاء</a:t>
            </a:r>
          </a:p>
        </p:txBody>
      </p:sp>
      <p:sp>
        <p:nvSpPr>
          <p:cNvPr id="12" name="مربع نص 11"/>
          <p:cNvSpPr txBox="1"/>
          <p:nvPr/>
        </p:nvSpPr>
        <p:spPr>
          <a:xfrm>
            <a:off x="2894688" y="4208282"/>
            <a:ext cx="3443571" cy="584775"/>
          </a:xfrm>
          <a:prstGeom prst="rect">
            <a:avLst/>
          </a:prstGeom>
          <a:noFill/>
        </p:spPr>
        <p:txBody>
          <a:bodyPr wrap="none" rtlCol="1">
            <a:spAutoFit/>
          </a:bodyPr>
          <a:lstStyle/>
          <a:p>
            <a:pPr algn="r" rtl="1"/>
            <a:r>
              <a:rPr lang="ar-AE" sz="3200" b="1" dirty="0">
                <a:solidFill>
                  <a:srgbClr val="0000FF"/>
                </a:solidFill>
                <a:cs typeface="Akhbar MT" pitchFamily="2" charset="-78"/>
              </a:rPr>
              <a:t>الرزق يحتاج للعمل والاجتهاد</a:t>
            </a:r>
          </a:p>
        </p:txBody>
      </p:sp>
      <p:sp>
        <p:nvSpPr>
          <p:cNvPr id="13" name="مربع نص 12"/>
          <p:cNvSpPr txBox="1"/>
          <p:nvPr/>
        </p:nvSpPr>
        <p:spPr>
          <a:xfrm>
            <a:off x="1219433" y="5810916"/>
            <a:ext cx="10878298" cy="1077218"/>
          </a:xfrm>
          <a:prstGeom prst="rect">
            <a:avLst/>
          </a:prstGeom>
          <a:noFill/>
        </p:spPr>
        <p:txBody>
          <a:bodyPr wrap="none" rtlCol="1">
            <a:spAutoFit/>
          </a:bodyPr>
          <a:lstStyle/>
          <a:p>
            <a:pPr algn="r" rtl="1"/>
            <a:r>
              <a:rPr lang="ar-AE" sz="3200" b="1" dirty="0">
                <a:solidFill>
                  <a:srgbClr val="0000FF"/>
                </a:solidFill>
                <a:cs typeface="Akhbar MT" pitchFamily="2" charset="-78"/>
              </a:rPr>
              <a:t>لقد جمع كل هذه الصفات مما جعله قائداً متميزاً استطاع أن يجعل من الإمارات دولة تعد محط أنظار</a:t>
            </a:r>
          </a:p>
          <a:p>
            <a:pPr algn="r" rtl="1"/>
            <a:r>
              <a:rPr lang="ar-AE" sz="3200" b="1" dirty="0">
                <a:solidFill>
                  <a:srgbClr val="0000FF"/>
                </a:solidFill>
                <a:cs typeface="Akhbar MT" pitchFamily="2" charset="-78"/>
              </a:rPr>
              <a:t>العالم ...</a:t>
            </a:r>
          </a:p>
        </p:txBody>
      </p:sp>
    </p:spTree>
    <p:extLst>
      <p:ext uri="{BB962C8B-B14F-4D97-AF65-F5344CB8AC3E}">
        <p14:creationId xmlns:p14="http://schemas.microsoft.com/office/powerpoint/2010/main" val="13239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wd">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wd">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wd">
                                    <p:tmPct val="10000"/>
                                  </p:iterate>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
                                        </p:tgtEl>
                                        <p:attrNameLst>
                                          <p:attrName>ppt_y</p:attrName>
                                        </p:attrNameLst>
                                      </p:cBhvr>
                                      <p:tavLst>
                                        <p:tav tm="0">
                                          <p:val>
                                            <p:strVal val="#ppt_y"/>
                                          </p:val>
                                        </p:tav>
                                        <p:tav tm="100000">
                                          <p:val>
                                            <p:strVal val="#ppt_y"/>
                                          </p:val>
                                        </p:tav>
                                      </p:tavLst>
                                    </p:anim>
                                    <p:anim calcmode="lin" valueType="num">
                                      <p:cBhvr>
                                        <p:cTn id="3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800" decel="100000"/>
                                        <p:tgtEl>
                                          <p:spTgt spid="8"/>
                                        </p:tgtEl>
                                      </p:cBhvr>
                                    </p:animEffect>
                                    <p:anim calcmode="lin" valueType="num">
                                      <p:cBhvr>
                                        <p:cTn id="44" dur="800" decel="100000" fill="hold"/>
                                        <p:tgtEl>
                                          <p:spTgt spid="8"/>
                                        </p:tgtEl>
                                        <p:attrNameLst>
                                          <p:attrName>style.rotation</p:attrName>
                                        </p:attrNameLst>
                                      </p:cBhvr>
                                      <p:tavLst>
                                        <p:tav tm="0">
                                          <p:val>
                                            <p:fltVal val="-90"/>
                                          </p:val>
                                        </p:tav>
                                        <p:tav tm="100000">
                                          <p:val>
                                            <p:fltVal val="0"/>
                                          </p:val>
                                        </p:tav>
                                      </p:tavLst>
                                    </p:anim>
                                    <p:anim calcmode="lin" valueType="num">
                                      <p:cBhvr>
                                        <p:cTn id="45" dur="800" decel="100000" fill="hold"/>
                                        <p:tgtEl>
                                          <p:spTgt spid="8"/>
                                        </p:tgtEl>
                                        <p:attrNameLst>
                                          <p:attrName>ppt_x</p:attrName>
                                        </p:attrNameLst>
                                      </p:cBhvr>
                                      <p:tavLst>
                                        <p:tav tm="0">
                                          <p:val>
                                            <p:strVal val="#ppt_x+0.4"/>
                                          </p:val>
                                        </p:tav>
                                        <p:tav tm="100000">
                                          <p:val>
                                            <p:strVal val="#ppt_x-0.05"/>
                                          </p:val>
                                        </p:tav>
                                      </p:tavLst>
                                    </p:anim>
                                    <p:anim calcmode="lin" valueType="num">
                                      <p:cBhvr>
                                        <p:cTn id="46" dur="800" decel="100000" fill="hold"/>
                                        <p:tgtEl>
                                          <p:spTgt spid="8"/>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800" decel="100000"/>
                                        <p:tgtEl>
                                          <p:spTgt spid="9"/>
                                        </p:tgtEl>
                                      </p:cBhvr>
                                    </p:animEffect>
                                    <p:anim calcmode="lin" valueType="num">
                                      <p:cBhvr>
                                        <p:cTn id="54" dur="800" decel="100000" fill="hold"/>
                                        <p:tgtEl>
                                          <p:spTgt spid="9"/>
                                        </p:tgtEl>
                                        <p:attrNameLst>
                                          <p:attrName>style.rotation</p:attrName>
                                        </p:attrNameLst>
                                      </p:cBhvr>
                                      <p:tavLst>
                                        <p:tav tm="0">
                                          <p:val>
                                            <p:fltVal val="-90"/>
                                          </p:val>
                                        </p:tav>
                                        <p:tav tm="100000">
                                          <p:val>
                                            <p:fltVal val="0"/>
                                          </p:val>
                                        </p:tav>
                                      </p:tavLst>
                                    </p:anim>
                                    <p:anim calcmode="lin" valueType="num">
                                      <p:cBhvr>
                                        <p:cTn id="55" dur="800" decel="100000" fill="hold"/>
                                        <p:tgtEl>
                                          <p:spTgt spid="9"/>
                                        </p:tgtEl>
                                        <p:attrNameLst>
                                          <p:attrName>ppt_x</p:attrName>
                                        </p:attrNameLst>
                                      </p:cBhvr>
                                      <p:tavLst>
                                        <p:tav tm="0">
                                          <p:val>
                                            <p:strVal val="#ppt_x+0.4"/>
                                          </p:val>
                                        </p:tav>
                                        <p:tav tm="100000">
                                          <p:val>
                                            <p:strVal val="#ppt_x-0.05"/>
                                          </p:val>
                                        </p:tav>
                                      </p:tavLst>
                                    </p:anim>
                                    <p:anim calcmode="lin" valueType="num">
                                      <p:cBhvr>
                                        <p:cTn id="56" dur="800" decel="100000" fill="hold"/>
                                        <p:tgtEl>
                                          <p:spTgt spid="9"/>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800" decel="100000"/>
                                        <p:tgtEl>
                                          <p:spTgt spid="10"/>
                                        </p:tgtEl>
                                      </p:cBhvr>
                                    </p:animEffect>
                                    <p:anim calcmode="lin" valueType="num">
                                      <p:cBhvr>
                                        <p:cTn id="64" dur="800" decel="100000" fill="hold"/>
                                        <p:tgtEl>
                                          <p:spTgt spid="10"/>
                                        </p:tgtEl>
                                        <p:attrNameLst>
                                          <p:attrName>style.rotation</p:attrName>
                                        </p:attrNameLst>
                                      </p:cBhvr>
                                      <p:tavLst>
                                        <p:tav tm="0">
                                          <p:val>
                                            <p:fltVal val="-90"/>
                                          </p:val>
                                        </p:tav>
                                        <p:tav tm="100000">
                                          <p:val>
                                            <p:fltVal val="0"/>
                                          </p:val>
                                        </p:tav>
                                      </p:tavLst>
                                    </p:anim>
                                    <p:anim calcmode="lin" valueType="num">
                                      <p:cBhvr>
                                        <p:cTn id="65" dur="800" decel="100000" fill="hold"/>
                                        <p:tgtEl>
                                          <p:spTgt spid="10"/>
                                        </p:tgtEl>
                                        <p:attrNameLst>
                                          <p:attrName>ppt_x</p:attrName>
                                        </p:attrNameLst>
                                      </p:cBhvr>
                                      <p:tavLst>
                                        <p:tav tm="0">
                                          <p:val>
                                            <p:strVal val="#ppt_x+0.4"/>
                                          </p:val>
                                        </p:tav>
                                        <p:tav tm="100000">
                                          <p:val>
                                            <p:strVal val="#ppt_x-0.05"/>
                                          </p:val>
                                        </p:tav>
                                      </p:tavLst>
                                    </p:anim>
                                    <p:anim calcmode="lin" valueType="num">
                                      <p:cBhvr>
                                        <p:cTn id="66" dur="800" decel="100000" fill="hold"/>
                                        <p:tgtEl>
                                          <p:spTgt spid="10"/>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0"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800" decel="100000"/>
                                        <p:tgtEl>
                                          <p:spTgt spid="11"/>
                                        </p:tgtEl>
                                      </p:cBhvr>
                                    </p:animEffect>
                                    <p:anim calcmode="lin" valueType="num">
                                      <p:cBhvr>
                                        <p:cTn id="74" dur="800" decel="100000" fill="hold"/>
                                        <p:tgtEl>
                                          <p:spTgt spid="11"/>
                                        </p:tgtEl>
                                        <p:attrNameLst>
                                          <p:attrName>style.rotation</p:attrName>
                                        </p:attrNameLst>
                                      </p:cBhvr>
                                      <p:tavLst>
                                        <p:tav tm="0">
                                          <p:val>
                                            <p:fltVal val="-90"/>
                                          </p:val>
                                        </p:tav>
                                        <p:tav tm="100000">
                                          <p:val>
                                            <p:fltVal val="0"/>
                                          </p:val>
                                        </p:tav>
                                      </p:tavLst>
                                    </p:anim>
                                    <p:anim calcmode="lin" valueType="num">
                                      <p:cBhvr>
                                        <p:cTn id="75" dur="800" decel="100000" fill="hold"/>
                                        <p:tgtEl>
                                          <p:spTgt spid="11"/>
                                        </p:tgtEl>
                                        <p:attrNameLst>
                                          <p:attrName>ppt_x</p:attrName>
                                        </p:attrNameLst>
                                      </p:cBhvr>
                                      <p:tavLst>
                                        <p:tav tm="0">
                                          <p:val>
                                            <p:strVal val="#ppt_x+0.4"/>
                                          </p:val>
                                        </p:tav>
                                        <p:tav tm="100000">
                                          <p:val>
                                            <p:strVal val="#ppt_x-0.05"/>
                                          </p:val>
                                        </p:tav>
                                      </p:tavLst>
                                    </p:anim>
                                    <p:anim calcmode="lin" valueType="num">
                                      <p:cBhvr>
                                        <p:cTn id="76" dur="800" decel="100000" fill="hold"/>
                                        <p:tgtEl>
                                          <p:spTgt spid="11"/>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0" presetClass="entr" presetSubtype="0"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800" decel="100000"/>
                                        <p:tgtEl>
                                          <p:spTgt spid="12"/>
                                        </p:tgtEl>
                                      </p:cBhvr>
                                    </p:animEffect>
                                    <p:anim calcmode="lin" valueType="num">
                                      <p:cBhvr>
                                        <p:cTn id="84" dur="800" decel="100000" fill="hold"/>
                                        <p:tgtEl>
                                          <p:spTgt spid="12"/>
                                        </p:tgtEl>
                                        <p:attrNameLst>
                                          <p:attrName>style.rotation</p:attrName>
                                        </p:attrNameLst>
                                      </p:cBhvr>
                                      <p:tavLst>
                                        <p:tav tm="0">
                                          <p:val>
                                            <p:fltVal val="-90"/>
                                          </p:val>
                                        </p:tav>
                                        <p:tav tm="100000">
                                          <p:val>
                                            <p:fltVal val="0"/>
                                          </p:val>
                                        </p:tav>
                                      </p:tavLst>
                                    </p:anim>
                                    <p:anim calcmode="lin" valueType="num">
                                      <p:cBhvr>
                                        <p:cTn id="85" dur="800" decel="100000" fill="hold"/>
                                        <p:tgtEl>
                                          <p:spTgt spid="12"/>
                                        </p:tgtEl>
                                        <p:attrNameLst>
                                          <p:attrName>ppt_x</p:attrName>
                                        </p:attrNameLst>
                                      </p:cBhvr>
                                      <p:tavLst>
                                        <p:tav tm="0">
                                          <p:val>
                                            <p:strVal val="#ppt_x+0.4"/>
                                          </p:val>
                                        </p:tav>
                                        <p:tav tm="100000">
                                          <p:val>
                                            <p:strVal val="#ppt_x-0.05"/>
                                          </p:val>
                                        </p:tav>
                                      </p:tavLst>
                                    </p:anim>
                                    <p:anim calcmode="lin" valueType="num">
                                      <p:cBhvr>
                                        <p:cTn id="86" dur="800" decel="100000" fill="hold"/>
                                        <p:tgtEl>
                                          <p:spTgt spid="12"/>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0" presetClass="entr" presetSubtype="0" fill="hold" grpId="0" nodeType="click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800" decel="100000"/>
                                        <p:tgtEl>
                                          <p:spTgt spid="13"/>
                                        </p:tgtEl>
                                      </p:cBhvr>
                                    </p:animEffect>
                                    <p:anim calcmode="lin" valueType="num">
                                      <p:cBhvr>
                                        <p:cTn id="94" dur="800" decel="100000" fill="hold"/>
                                        <p:tgtEl>
                                          <p:spTgt spid="13"/>
                                        </p:tgtEl>
                                        <p:attrNameLst>
                                          <p:attrName>style.rotation</p:attrName>
                                        </p:attrNameLst>
                                      </p:cBhvr>
                                      <p:tavLst>
                                        <p:tav tm="0">
                                          <p:val>
                                            <p:fltVal val="-90"/>
                                          </p:val>
                                        </p:tav>
                                        <p:tav tm="100000">
                                          <p:val>
                                            <p:fltVal val="0"/>
                                          </p:val>
                                        </p:tav>
                                      </p:tavLst>
                                    </p:anim>
                                    <p:anim calcmode="lin" valueType="num">
                                      <p:cBhvr>
                                        <p:cTn id="95" dur="800" decel="100000" fill="hold"/>
                                        <p:tgtEl>
                                          <p:spTgt spid="13"/>
                                        </p:tgtEl>
                                        <p:attrNameLst>
                                          <p:attrName>ppt_x</p:attrName>
                                        </p:attrNameLst>
                                      </p:cBhvr>
                                      <p:tavLst>
                                        <p:tav tm="0">
                                          <p:val>
                                            <p:strVal val="#ppt_x+0.4"/>
                                          </p:val>
                                        </p:tav>
                                        <p:tav tm="100000">
                                          <p:val>
                                            <p:strVal val="#ppt_x-0.05"/>
                                          </p:val>
                                        </p:tav>
                                      </p:tavLst>
                                    </p:anim>
                                    <p:anim calcmode="lin" valueType="num">
                                      <p:cBhvr>
                                        <p:cTn id="96" dur="800" decel="100000" fill="hold"/>
                                        <p:tgtEl>
                                          <p:spTgt spid="13"/>
                                        </p:tgtEl>
                                        <p:attrNameLst>
                                          <p:attrName>ppt_y</p:attrName>
                                        </p:attrNameLst>
                                      </p:cBhvr>
                                      <p:tavLst>
                                        <p:tav tm="0">
                                          <p:val>
                                            <p:strVal val="#ppt_y-0.4"/>
                                          </p:val>
                                        </p:tav>
                                        <p:tav tm="100000">
                                          <p:val>
                                            <p:strVal val="#ppt_y+0.1"/>
                                          </p:val>
                                        </p:tav>
                                      </p:tavLst>
                                    </p:anim>
                                    <p:anim calcmode="lin" valueType="num">
                                      <p:cBhvr>
                                        <p:cTn id="97"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98"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جسم مشطوف الحواف 1"/>
          <p:cNvSpPr/>
          <p:nvPr/>
        </p:nvSpPr>
        <p:spPr>
          <a:xfrm>
            <a:off x="5419413" y="239538"/>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حول قارئ  النص</a:t>
            </a:r>
          </a:p>
        </p:txBody>
      </p:sp>
      <p:sp>
        <p:nvSpPr>
          <p:cNvPr id="3" name="مربع نص 2"/>
          <p:cNvSpPr txBox="1"/>
          <p:nvPr/>
        </p:nvSpPr>
        <p:spPr>
          <a:xfrm>
            <a:off x="1222330" y="1481580"/>
            <a:ext cx="10969670" cy="523220"/>
          </a:xfrm>
          <a:prstGeom prst="rect">
            <a:avLst/>
          </a:prstGeom>
          <a:noFill/>
        </p:spPr>
        <p:txBody>
          <a:bodyPr wrap="none" rtlCol="1">
            <a:spAutoFit/>
          </a:bodyPr>
          <a:lstStyle/>
          <a:p>
            <a:pPr marL="457200" indent="-457200" algn="r" rtl="1">
              <a:buClr>
                <a:srgbClr val="7030A0"/>
              </a:buClr>
              <a:buFont typeface="Century Gothic" panose="020B0502020202020204" pitchFamily="34" charset="0"/>
              <a:buChar char="◘"/>
            </a:pPr>
            <a:r>
              <a:rPr lang="ar-AE" sz="2800" b="1" dirty="0">
                <a:solidFill>
                  <a:srgbClr val="002060"/>
                </a:solidFill>
                <a:cs typeface="Akhbar MT" pitchFamily="2" charset="-78"/>
              </a:rPr>
              <a:t>هل عانيت ما عاناه الشاعر من حزن وأسى على حال أمته العربية ؟ ما الذي يوجعك في الواقع العربي الراهن ؟</a:t>
            </a:r>
          </a:p>
        </p:txBody>
      </p:sp>
      <p:sp>
        <p:nvSpPr>
          <p:cNvPr id="4" name="مربع نص 3"/>
          <p:cNvSpPr txBox="1"/>
          <p:nvPr/>
        </p:nvSpPr>
        <p:spPr>
          <a:xfrm>
            <a:off x="6432090" y="3038574"/>
            <a:ext cx="5759910" cy="523220"/>
          </a:xfrm>
          <a:prstGeom prst="rect">
            <a:avLst/>
          </a:prstGeom>
          <a:noFill/>
        </p:spPr>
        <p:txBody>
          <a:bodyPr wrap="none" rtlCol="1">
            <a:spAutoFit/>
          </a:bodyPr>
          <a:lstStyle/>
          <a:p>
            <a:pPr marL="457200" indent="-457200" algn="r" rtl="1">
              <a:buClr>
                <a:srgbClr val="7030A0"/>
              </a:buClr>
              <a:buFont typeface="Century Gothic" panose="020B0502020202020204" pitchFamily="34" charset="0"/>
              <a:buChar char="◘"/>
            </a:pPr>
            <a:r>
              <a:rPr lang="ar-AE" sz="2800" b="1" dirty="0">
                <a:solidFill>
                  <a:srgbClr val="002060"/>
                </a:solidFill>
                <a:cs typeface="Akhbar MT" pitchFamily="2" charset="-78"/>
              </a:rPr>
              <a:t>ما الأسباب التي أوصلت الأمة العربية إلى هذه الحال ؟</a:t>
            </a:r>
          </a:p>
        </p:txBody>
      </p:sp>
      <p:sp>
        <p:nvSpPr>
          <p:cNvPr id="5" name="مربع نص 4"/>
          <p:cNvSpPr txBox="1"/>
          <p:nvPr/>
        </p:nvSpPr>
        <p:spPr>
          <a:xfrm>
            <a:off x="2429003" y="4595568"/>
            <a:ext cx="9775433" cy="954107"/>
          </a:xfrm>
          <a:prstGeom prst="rect">
            <a:avLst/>
          </a:prstGeom>
          <a:noFill/>
        </p:spPr>
        <p:txBody>
          <a:bodyPr wrap="none" rtlCol="1">
            <a:spAutoFit/>
          </a:bodyPr>
          <a:lstStyle/>
          <a:p>
            <a:pPr marL="457200" indent="-457200" algn="r" rtl="1">
              <a:buClr>
                <a:srgbClr val="7030A0"/>
              </a:buClr>
              <a:buFont typeface="Century Gothic" panose="020B0502020202020204" pitchFamily="34" charset="0"/>
              <a:buChar char="◘"/>
            </a:pPr>
            <a:r>
              <a:rPr lang="ar-AE" sz="2800" b="1" dirty="0">
                <a:solidFill>
                  <a:srgbClr val="002060"/>
                </a:solidFill>
                <a:cs typeface="Akhbar MT" pitchFamily="2" charset="-78"/>
              </a:rPr>
              <a:t>هل أقنعك الشاعر بأن مجد الأمة العربية وعزتها سيتحققان بعزم وجهد شعوب الخليج العربي ؟</a:t>
            </a:r>
          </a:p>
          <a:p>
            <a:pPr algn="r" rtl="1">
              <a:buClr>
                <a:srgbClr val="7030A0"/>
              </a:buClr>
            </a:pPr>
            <a:r>
              <a:rPr lang="ar-AE" sz="2800" b="1" dirty="0">
                <a:solidFill>
                  <a:srgbClr val="002060"/>
                </a:solidFill>
                <a:cs typeface="Akhbar MT" pitchFamily="2" charset="-78"/>
              </a:rPr>
              <a:t>      كيف ستكون جزءاً من </a:t>
            </a:r>
            <a:r>
              <a:rPr lang="ar-AE" sz="2800" b="1">
                <a:solidFill>
                  <a:srgbClr val="002060"/>
                </a:solidFill>
                <a:cs typeface="Akhbar MT" pitchFamily="2" charset="-78"/>
              </a:rPr>
              <a:t>هذا الإنجاز ؟</a:t>
            </a:r>
            <a:endParaRPr lang="ar-AE" sz="2800" b="1" dirty="0">
              <a:solidFill>
                <a:srgbClr val="002060"/>
              </a:solidFill>
              <a:cs typeface="Akhbar MT" pitchFamily="2" charset="-78"/>
            </a:endParaRPr>
          </a:p>
        </p:txBody>
      </p:sp>
      <p:sp>
        <p:nvSpPr>
          <p:cNvPr id="6" name="عنصر نائب للتذييل 5"/>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16</a:t>
            </a:fld>
            <a:endParaRPr lang="en-US" dirty="0"/>
          </a:p>
        </p:txBody>
      </p:sp>
      <p:sp>
        <p:nvSpPr>
          <p:cNvPr id="8" name="مربع نص 7"/>
          <p:cNvSpPr txBox="1"/>
          <p:nvPr/>
        </p:nvSpPr>
        <p:spPr>
          <a:xfrm>
            <a:off x="6707165" y="1967690"/>
            <a:ext cx="5173212" cy="584775"/>
          </a:xfrm>
          <a:prstGeom prst="rect">
            <a:avLst/>
          </a:prstGeom>
          <a:noFill/>
        </p:spPr>
        <p:txBody>
          <a:bodyPr wrap="none" rtlCol="1">
            <a:spAutoFit/>
          </a:bodyPr>
          <a:lstStyle/>
          <a:p>
            <a:pPr algn="r" rtl="1"/>
            <a:r>
              <a:rPr lang="ar-AE" sz="3200" b="1" dirty="0">
                <a:solidFill>
                  <a:srgbClr val="0000FF"/>
                </a:solidFill>
                <a:cs typeface="Akhbar MT" pitchFamily="2" charset="-78"/>
              </a:rPr>
              <a:t>نعم ، فمن لم يهتم بأمر المسلمين فليس منهم .</a:t>
            </a:r>
          </a:p>
        </p:txBody>
      </p:sp>
      <p:sp>
        <p:nvSpPr>
          <p:cNvPr id="9" name="مربع نص 8"/>
          <p:cNvSpPr txBox="1"/>
          <p:nvPr/>
        </p:nvSpPr>
        <p:spPr>
          <a:xfrm>
            <a:off x="1209548" y="2484576"/>
            <a:ext cx="10738838" cy="584775"/>
          </a:xfrm>
          <a:prstGeom prst="rect">
            <a:avLst/>
          </a:prstGeom>
          <a:noFill/>
        </p:spPr>
        <p:txBody>
          <a:bodyPr wrap="none" rtlCol="1">
            <a:spAutoFit/>
          </a:bodyPr>
          <a:lstStyle/>
          <a:p>
            <a:pPr algn="r" rtl="1"/>
            <a:r>
              <a:rPr lang="ar-AE" sz="3200" b="1" dirty="0">
                <a:solidFill>
                  <a:srgbClr val="0000FF"/>
                </a:solidFill>
                <a:cs typeface="Akhbar MT" pitchFamily="2" charset="-78"/>
              </a:rPr>
              <a:t>والذي يؤلمني في الواقع العربي ما آلت إليه أحوال كثير من الدول وما حصل فيها من خراب ودمار. </a:t>
            </a:r>
          </a:p>
        </p:txBody>
      </p:sp>
      <p:sp>
        <p:nvSpPr>
          <p:cNvPr id="10" name="مربع نص 9"/>
          <p:cNvSpPr txBox="1"/>
          <p:nvPr/>
        </p:nvSpPr>
        <p:spPr>
          <a:xfrm>
            <a:off x="9205569" y="3740127"/>
            <a:ext cx="2007281" cy="584775"/>
          </a:xfrm>
          <a:prstGeom prst="rect">
            <a:avLst/>
          </a:prstGeom>
          <a:noFill/>
        </p:spPr>
        <p:txBody>
          <a:bodyPr wrap="none" rtlCol="1">
            <a:spAutoFit/>
          </a:bodyPr>
          <a:lstStyle/>
          <a:p>
            <a:pPr algn="r" rtl="1"/>
            <a:r>
              <a:rPr lang="ar-AE" sz="3200" b="1" dirty="0">
                <a:solidFill>
                  <a:srgbClr val="0000FF"/>
                </a:solidFill>
                <a:cs typeface="Akhbar MT" pitchFamily="2" charset="-78"/>
              </a:rPr>
              <a:t>الظلم والاستبداد </a:t>
            </a:r>
          </a:p>
        </p:txBody>
      </p:sp>
      <p:sp>
        <p:nvSpPr>
          <p:cNvPr id="11" name="مربع نص 10"/>
          <p:cNvSpPr txBox="1"/>
          <p:nvPr/>
        </p:nvSpPr>
        <p:spPr>
          <a:xfrm>
            <a:off x="821801" y="5728008"/>
            <a:ext cx="11109195" cy="1077218"/>
          </a:xfrm>
          <a:prstGeom prst="rect">
            <a:avLst/>
          </a:prstGeom>
          <a:noFill/>
        </p:spPr>
        <p:txBody>
          <a:bodyPr wrap="none" rtlCol="1">
            <a:spAutoFit/>
          </a:bodyPr>
          <a:lstStyle/>
          <a:p>
            <a:pPr algn="r" rtl="1"/>
            <a:r>
              <a:rPr lang="ar-AE" sz="3200" b="1" dirty="0">
                <a:solidFill>
                  <a:srgbClr val="0000FF"/>
                </a:solidFill>
                <a:cs typeface="Akhbar MT" pitchFamily="2" charset="-78"/>
              </a:rPr>
              <a:t>نعم بإرادة الشعوب والسير خلف قادتها المخلصين الحريصين على النهضة والتقدم ، ولا بد لكل إنسان</a:t>
            </a:r>
          </a:p>
          <a:p>
            <a:pPr algn="r" rtl="1"/>
            <a:r>
              <a:rPr lang="ar-AE" sz="3200" b="1" dirty="0">
                <a:solidFill>
                  <a:srgbClr val="0000FF"/>
                </a:solidFill>
                <a:cs typeface="Akhbar MT" pitchFamily="2" charset="-78"/>
              </a:rPr>
              <a:t>في هذا المجتمع أن يؤدي دوره مهما كان صغيراً .. </a:t>
            </a:r>
          </a:p>
        </p:txBody>
      </p:sp>
    </p:spTree>
    <p:extLst>
      <p:ext uri="{BB962C8B-B14F-4D97-AF65-F5344CB8AC3E}">
        <p14:creationId xmlns:p14="http://schemas.microsoft.com/office/powerpoint/2010/main" val="312861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wd">
                                    <p:tmPct val="10000"/>
                                  </p:iterate>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4"/>
                                        </p:tgtEl>
                                        <p:attrNameLst>
                                          <p:attrName>ppt_y</p:attrName>
                                        </p:attrNameLst>
                                      </p:cBhvr>
                                      <p:tavLst>
                                        <p:tav tm="0">
                                          <p:val>
                                            <p:strVal val="#ppt_y"/>
                                          </p:val>
                                        </p:tav>
                                        <p:tav tm="100000">
                                          <p:val>
                                            <p:strVal val="#ppt_y"/>
                                          </p:val>
                                        </p:tav>
                                      </p:tavLst>
                                    </p:anim>
                                    <p:anim calcmode="lin" valueType="num">
                                      <p:cBhvr>
                                        <p:cTn id="2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wd">
                                    <p:tmPct val="10000"/>
                                  </p:iterate>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5"/>
                                        </p:tgtEl>
                                        <p:attrNameLst>
                                          <p:attrName>ppt_y</p:attrName>
                                        </p:attrNameLst>
                                      </p:cBhvr>
                                      <p:tavLst>
                                        <p:tav tm="0">
                                          <p:val>
                                            <p:strVal val="#ppt_y"/>
                                          </p:val>
                                        </p:tav>
                                        <p:tav tm="100000">
                                          <p:val>
                                            <p:strVal val="#ppt_y"/>
                                          </p:val>
                                        </p:tav>
                                      </p:tavLst>
                                    </p:anim>
                                    <p:anim calcmode="lin" valueType="num">
                                      <p:cBhvr>
                                        <p:cTn id="3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800" decel="100000"/>
                                        <p:tgtEl>
                                          <p:spTgt spid="8"/>
                                        </p:tgtEl>
                                      </p:cBhvr>
                                    </p:animEffect>
                                    <p:anim calcmode="lin" valueType="num">
                                      <p:cBhvr>
                                        <p:cTn id="45" dur="800" decel="100000" fill="hold"/>
                                        <p:tgtEl>
                                          <p:spTgt spid="8"/>
                                        </p:tgtEl>
                                        <p:attrNameLst>
                                          <p:attrName>style.rotation</p:attrName>
                                        </p:attrNameLst>
                                      </p:cBhvr>
                                      <p:tavLst>
                                        <p:tav tm="0">
                                          <p:val>
                                            <p:fltVal val="-90"/>
                                          </p:val>
                                        </p:tav>
                                        <p:tav tm="100000">
                                          <p:val>
                                            <p:fltVal val="0"/>
                                          </p:val>
                                        </p:tav>
                                      </p:tavLst>
                                    </p:anim>
                                    <p:anim calcmode="lin" valueType="num">
                                      <p:cBhvr>
                                        <p:cTn id="46" dur="800" decel="100000" fill="hold"/>
                                        <p:tgtEl>
                                          <p:spTgt spid="8"/>
                                        </p:tgtEl>
                                        <p:attrNameLst>
                                          <p:attrName>ppt_x</p:attrName>
                                        </p:attrNameLst>
                                      </p:cBhvr>
                                      <p:tavLst>
                                        <p:tav tm="0">
                                          <p:val>
                                            <p:strVal val="#ppt_x+0.4"/>
                                          </p:val>
                                        </p:tav>
                                        <p:tav tm="100000">
                                          <p:val>
                                            <p:strVal val="#ppt_x-0.05"/>
                                          </p:val>
                                        </p:tav>
                                      </p:tavLst>
                                    </p:anim>
                                    <p:anim calcmode="lin" valueType="num">
                                      <p:cBhvr>
                                        <p:cTn id="47" dur="800" decel="100000" fill="hold"/>
                                        <p:tgtEl>
                                          <p:spTgt spid="8"/>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0"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800" decel="100000"/>
                                        <p:tgtEl>
                                          <p:spTgt spid="9"/>
                                        </p:tgtEl>
                                      </p:cBhvr>
                                    </p:animEffect>
                                    <p:anim calcmode="lin" valueType="num">
                                      <p:cBhvr>
                                        <p:cTn id="55" dur="800" decel="100000" fill="hold"/>
                                        <p:tgtEl>
                                          <p:spTgt spid="9"/>
                                        </p:tgtEl>
                                        <p:attrNameLst>
                                          <p:attrName>style.rotation</p:attrName>
                                        </p:attrNameLst>
                                      </p:cBhvr>
                                      <p:tavLst>
                                        <p:tav tm="0">
                                          <p:val>
                                            <p:fltVal val="-90"/>
                                          </p:val>
                                        </p:tav>
                                        <p:tav tm="100000">
                                          <p:val>
                                            <p:fltVal val="0"/>
                                          </p:val>
                                        </p:tav>
                                      </p:tavLst>
                                    </p:anim>
                                    <p:anim calcmode="lin" valueType="num">
                                      <p:cBhvr>
                                        <p:cTn id="56" dur="800" decel="100000" fill="hold"/>
                                        <p:tgtEl>
                                          <p:spTgt spid="9"/>
                                        </p:tgtEl>
                                        <p:attrNameLst>
                                          <p:attrName>ppt_x</p:attrName>
                                        </p:attrNameLst>
                                      </p:cBhvr>
                                      <p:tavLst>
                                        <p:tav tm="0">
                                          <p:val>
                                            <p:strVal val="#ppt_x+0.4"/>
                                          </p:val>
                                        </p:tav>
                                        <p:tav tm="100000">
                                          <p:val>
                                            <p:strVal val="#ppt_x-0.05"/>
                                          </p:val>
                                        </p:tav>
                                      </p:tavLst>
                                    </p:anim>
                                    <p:anim calcmode="lin" valueType="num">
                                      <p:cBhvr>
                                        <p:cTn id="57" dur="800" decel="100000" fill="hold"/>
                                        <p:tgtEl>
                                          <p:spTgt spid="9"/>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800" decel="100000"/>
                                        <p:tgtEl>
                                          <p:spTgt spid="10"/>
                                        </p:tgtEl>
                                      </p:cBhvr>
                                    </p:animEffect>
                                    <p:anim calcmode="lin" valueType="num">
                                      <p:cBhvr>
                                        <p:cTn id="65" dur="800" decel="100000" fill="hold"/>
                                        <p:tgtEl>
                                          <p:spTgt spid="10"/>
                                        </p:tgtEl>
                                        <p:attrNameLst>
                                          <p:attrName>style.rotation</p:attrName>
                                        </p:attrNameLst>
                                      </p:cBhvr>
                                      <p:tavLst>
                                        <p:tav tm="0">
                                          <p:val>
                                            <p:fltVal val="-90"/>
                                          </p:val>
                                        </p:tav>
                                        <p:tav tm="100000">
                                          <p:val>
                                            <p:fltVal val="0"/>
                                          </p:val>
                                        </p:tav>
                                      </p:tavLst>
                                    </p:anim>
                                    <p:anim calcmode="lin" valueType="num">
                                      <p:cBhvr>
                                        <p:cTn id="66" dur="800" decel="100000" fill="hold"/>
                                        <p:tgtEl>
                                          <p:spTgt spid="10"/>
                                        </p:tgtEl>
                                        <p:attrNameLst>
                                          <p:attrName>ppt_x</p:attrName>
                                        </p:attrNameLst>
                                      </p:cBhvr>
                                      <p:tavLst>
                                        <p:tav tm="0">
                                          <p:val>
                                            <p:strVal val="#ppt_x+0.4"/>
                                          </p:val>
                                        </p:tav>
                                        <p:tav tm="100000">
                                          <p:val>
                                            <p:strVal val="#ppt_x-0.05"/>
                                          </p:val>
                                        </p:tav>
                                      </p:tavLst>
                                    </p:anim>
                                    <p:anim calcmode="lin" valueType="num">
                                      <p:cBhvr>
                                        <p:cTn id="67" dur="800" decel="100000" fill="hold"/>
                                        <p:tgtEl>
                                          <p:spTgt spid="10"/>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0" presetClass="entr"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800" decel="100000"/>
                                        <p:tgtEl>
                                          <p:spTgt spid="11"/>
                                        </p:tgtEl>
                                      </p:cBhvr>
                                    </p:animEffect>
                                    <p:anim calcmode="lin" valueType="num">
                                      <p:cBhvr>
                                        <p:cTn id="75" dur="800" decel="100000" fill="hold"/>
                                        <p:tgtEl>
                                          <p:spTgt spid="11"/>
                                        </p:tgtEl>
                                        <p:attrNameLst>
                                          <p:attrName>style.rotation</p:attrName>
                                        </p:attrNameLst>
                                      </p:cBhvr>
                                      <p:tavLst>
                                        <p:tav tm="0">
                                          <p:val>
                                            <p:fltVal val="-90"/>
                                          </p:val>
                                        </p:tav>
                                        <p:tav tm="100000">
                                          <p:val>
                                            <p:fltVal val="0"/>
                                          </p:val>
                                        </p:tav>
                                      </p:tavLst>
                                    </p:anim>
                                    <p:anim calcmode="lin" valueType="num">
                                      <p:cBhvr>
                                        <p:cTn id="76" dur="800" decel="100000" fill="hold"/>
                                        <p:tgtEl>
                                          <p:spTgt spid="11"/>
                                        </p:tgtEl>
                                        <p:attrNameLst>
                                          <p:attrName>ppt_x</p:attrName>
                                        </p:attrNameLst>
                                      </p:cBhvr>
                                      <p:tavLst>
                                        <p:tav tm="0">
                                          <p:val>
                                            <p:strVal val="#ppt_x+0.4"/>
                                          </p:val>
                                        </p:tav>
                                        <p:tav tm="100000">
                                          <p:val>
                                            <p:strVal val="#ppt_x-0.05"/>
                                          </p:val>
                                        </p:tav>
                                      </p:tavLst>
                                    </p:anim>
                                    <p:anim calcmode="lin" valueType="num">
                                      <p:cBhvr>
                                        <p:cTn id="77" dur="800" decel="100000" fill="hold"/>
                                        <p:tgtEl>
                                          <p:spTgt spid="11"/>
                                        </p:tgtEl>
                                        <p:attrNameLst>
                                          <p:attrName>ppt_y</p:attrName>
                                        </p:attrNameLst>
                                      </p:cBhvr>
                                      <p:tavLst>
                                        <p:tav tm="0">
                                          <p:val>
                                            <p:strVal val="#ppt_y-0.4"/>
                                          </p:val>
                                        </p:tav>
                                        <p:tav tm="100000">
                                          <p:val>
                                            <p:strVal val="#ppt_y+0.1"/>
                                          </p:val>
                                        </p:tav>
                                      </p:tavLst>
                                    </p:anim>
                                    <p:anim calcmode="lin" valueType="num">
                                      <p:cBhvr>
                                        <p:cTn id="78"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79"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دمعة 3"/>
          <p:cNvSpPr/>
          <p:nvPr/>
        </p:nvSpPr>
        <p:spPr>
          <a:xfrm rot="473845">
            <a:off x="3326213" y="634324"/>
            <a:ext cx="5202370" cy="1807971"/>
          </a:xfrm>
          <a:prstGeom prst="teardrop">
            <a:avLst>
              <a:gd name="adj" fmla="val 12652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4400" dirty="0">
                <a:solidFill>
                  <a:srgbClr val="FF0000"/>
                </a:solidFill>
                <a:latin typeface="Aldhabi" panose="01000000000000000000" pitchFamily="2" charset="-78"/>
                <a:cs typeface="Aldhabi" panose="01000000000000000000" pitchFamily="2" charset="-78"/>
              </a:rPr>
              <a:t>القـــــــراءة </a:t>
            </a:r>
          </a:p>
          <a:p>
            <a:pPr algn="ctr"/>
            <a:r>
              <a:rPr lang="ar-AE" sz="4400" dirty="0">
                <a:solidFill>
                  <a:srgbClr val="FF0000"/>
                </a:solidFill>
                <a:latin typeface="Aldhabi" panose="01000000000000000000" pitchFamily="2" charset="-78"/>
                <a:cs typeface="Aldhabi" panose="01000000000000000000" pitchFamily="2" charset="-78"/>
              </a:rPr>
              <a:t>قصة قصيرة</a:t>
            </a:r>
          </a:p>
        </p:txBody>
      </p:sp>
      <p:sp>
        <p:nvSpPr>
          <p:cNvPr id="6" name="شكل بيضاوي 5"/>
          <p:cNvSpPr/>
          <p:nvPr/>
        </p:nvSpPr>
        <p:spPr>
          <a:xfrm rot="20614119">
            <a:off x="7298877" y="1796949"/>
            <a:ext cx="4123763" cy="281015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4000" dirty="0">
                <a:solidFill>
                  <a:schemeClr val="tx1">
                    <a:lumMod val="95000"/>
                    <a:lumOff val="5000"/>
                  </a:schemeClr>
                </a:solidFill>
                <a:latin typeface="Andalus" panose="02020603050405020304" pitchFamily="18" charset="-78"/>
                <a:cs typeface="Akhbar MT" pitchFamily="2" charset="-78"/>
              </a:rPr>
              <a:t>ابتسام المعلا</a:t>
            </a:r>
          </a:p>
        </p:txBody>
      </p:sp>
      <p:sp>
        <p:nvSpPr>
          <p:cNvPr id="7" name="علبة 6"/>
          <p:cNvSpPr/>
          <p:nvPr/>
        </p:nvSpPr>
        <p:spPr>
          <a:xfrm>
            <a:off x="10539427" y="156340"/>
            <a:ext cx="1470212" cy="1783977"/>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6000" dirty="0">
                <a:solidFill>
                  <a:srgbClr val="FF0000"/>
                </a:solidFill>
                <a:latin typeface="Andalus" panose="02020603050405020304" pitchFamily="18" charset="-78"/>
                <a:cs typeface="Andalus" panose="02020603050405020304" pitchFamily="18" charset="-78"/>
              </a:rPr>
              <a:t>2</a:t>
            </a:r>
            <a:endParaRPr lang="ar-AE" dirty="0">
              <a:solidFill>
                <a:srgbClr val="FF0000"/>
              </a:solidFill>
              <a:latin typeface="Andalus" panose="02020603050405020304" pitchFamily="18" charset="-78"/>
              <a:cs typeface="Andalus" panose="02020603050405020304" pitchFamily="18" charset="-78"/>
            </a:endParaRPr>
          </a:p>
        </p:txBody>
      </p:sp>
      <p:sp>
        <p:nvSpPr>
          <p:cNvPr id="9" name="شكل بيضاوي 8"/>
          <p:cNvSpPr/>
          <p:nvPr/>
        </p:nvSpPr>
        <p:spPr>
          <a:xfrm>
            <a:off x="2483063" y="2344935"/>
            <a:ext cx="4801788" cy="2788023"/>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7200" dirty="0">
                <a:solidFill>
                  <a:srgbClr val="FF0000"/>
                </a:solidFill>
                <a:latin typeface="Aldhabi" panose="01000000000000000000" pitchFamily="2" charset="-78"/>
                <a:cs typeface="Aldhabi" panose="01000000000000000000" pitchFamily="2" charset="-78"/>
              </a:rPr>
              <a:t>صور خارج الإطار</a:t>
            </a:r>
          </a:p>
          <a:p>
            <a:pPr algn="ctr"/>
            <a:endParaRPr lang="ar-AE" dirty="0"/>
          </a:p>
        </p:txBody>
      </p:sp>
      <p:sp>
        <p:nvSpPr>
          <p:cNvPr id="10" name="مستطيل 9"/>
          <p:cNvSpPr/>
          <p:nvPr/>
        </p:nvSpPr>
        <p:spPr>
          <a:xfrm>
            <a:off x="5927398" y="5054383"/>
            <a:ext cx="6082241"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ar-AE" sz="3200" b="1" dirty="0">
                <a:ln/>
                <a:solidFill>
                  <a:srgbClr val="660033"/>
                </a:solidFill>
                <a:cs typeface="Akhbar MT" pitchFamily="2" charset="-78"/>
              </a:rPr>
              <a:t>نواتج التعلم:</a:t>
            </a:r>
          </a:p>
          <a:p>
            <a:pPr algn="r" rtl="1"/>
            <a:r>
              <a:rPr lang="en-US" sz="2800" b="1" cap="none" spc="0" dirty="0">
                <a:ln/>
                <a:solidFill>
                  <a:srgbClr val="660033"/>
                </a:solidFill>
                <a:effectLst/>
                <a:cs typeface="Akhbar MT" pitchFamily="2" charset="-78"/>
              </a:rPr>
              <a:t>1</a:t>
            </a:r>
            <a:r>
              <a:rPr lang="ar-AE" sz="2800" b="1" cap="none" spc="0" dirty="0">
                <a:ln/>
                <a:solidFill>
                  <a:srgbClr val="660033"/>
                </a:solidFill>
                <a:effectLst/>
                <a:cs typeface="Akhbar MT" pitchFamily="2" charset="-78"/>
              </a:rPr>
              <a:t> –</a:t>
            </a:r>
            <a:r>
              <a:rPr lang="ar-AE" sz="2800" b="1" dirty="0">
                <a:ln/>
                <a:solidFill>
                  <a:srgbClr val="660033"/>
                </a:solidFill>
                <a:cs typeface="Akhbar MT" pitchFamily="2" charset="-78"/>
              </a:rPr>
              <a:t> يحدد المتعلم جوانب معينة في النصوص الأدبية ويفهمها</a:t>
            </a:r>
            <a:r>
              <a:rPr lang="ar-AE" sz="2800" b="1" cap="none" spc="0" dirty="0">
                <a:ln/>
                <a:solidFill>
                  <a:srgbClr val="660033"/>
                </a:solidFill>
                <a:effectLst/>
                <a:cs typeface="Akhbar MT" pitchFamily="2" charset="-78"/>
              </a:rPr>
              <a:t>.</a:t>
            </a:r>
          </a:p>
          <a:p>
            <a:pPr algn="r" rtl="1"/>
            <a:r>
              <a:rPr lang="ar-AE" sz="2800" b="1" dirty="0">
                <a:ln/>
                <a:solidFill>
                  <a:srgbClr val="660033"/>
                </a:solidFill>
                <a:cs typeface="Akhbar MT" pitchFamily="2" charset="-78"/>
              </a:rPr>
              <a:t>       ويحلل عناصر الص وخيارات المؤلفين.</a:t>
            </a:r>
            <a:endParaRPr lang="ar-SA" sz="2800" b="1" cap="none" spc="0" dirty="0">
              <a:ln/>
              <a:solidFill>
                <a:srgbClr val="660033"/>
              </a:solidFill>
              <a:effectLst/>
              <a:cs typeface="Akhbar MT" pitchFamily="2" charset="-78"/>
            </a:endParaRPr>
          </a:p>
        </p:txBody>
      </p:sp>
      <p:sp>
        <p:nvSpPr>
          <p:cNvPr id="11" name="نجمة مكونة من 10 نقاط 10"/>
          <p:cNvSpPr/>
          <p:nvPr/>
        </p:nvSpPr>
        <p:spPr>
          <a:xfrm>
            <a:off x="103963" y="1112731"/>
            <a:ext cx="2846894" cy="2879889"/>
          </a:xfrm>
          <a:prstGeom prst="star10">
            <a:avLst/>
          </a:prstGeom>
          <a:solidFill>
            <a:srgbClr val="FFCC99"/>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AE" sz="3600" b="1" dirty="0">
                <a:solidFill>
                  <a:srgbClr val="FF0000"/>
                </a:solidFill>
                <a:cs typeface="Akhbar MT" pitchFamily="2" charset="-78"/>
              </a:rPr>
              <a:t>يستغرق تنفيذ هذا الدرس حصتين</a:t>
            </a:r>
          </a:p>
        </p:txBody>
      </p:sp>
      <p:sp>
        <p:nvSpPr>
          <p:cNvPr id="2" name="عنصر نائب للتذييل 1"/>
          <p:cNvSpPr>
            <a:spLocks noGrp="1"/>
          </p:cNvSpPr>
          <p:nvPr>
            <p:ph type="ftr" sz="quarter" idx="11"/>
          </p:nvPr>
        </p:nvSpPr>
        <p:spPr/>
        <p:txBody>
          <a:bodyPr/>
          <a:lstStyle/>
          <a:p>
            <a:r>
              <a:rPr lang="ar-AE" dirty="0"/>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D57F1E4F-1CFF-5643-939E-217C01CDF565}" type="slidenum">
              <a:rPr lang="en-US" smtClean="0"/>
              <a:pPr/>
              <a:t>17</a:t>
            </a:fld>
            <a:endParaRPr lang="en-US" dirty="0"/>
          </a:p>
        </p:txBody>
      </p:sp>
      <p:sp>
        <p:nvSpPr>
          <p:cNvPr id="12" name="زر الإجراء: الانتقال للصفحة الرئيسية 11">
            <a:hlinkClick r:id="rId2" action="ppaction://hlinksldjump" highlightClick="1"/>
          </p:cNvPr>
          <p:cNvSpPr/>
          <p:nvPr/>
        </p:nvSpPr>
        <p:spPr>
          <a:xfrm>
            <a:off x="10604" y="15637"/>
            <a:ext cx="1042416" cy="1042416"/>
          </a:xfrm>
          <a:prstGeom prst="actionButtonHom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solidFill>
                <a:schemeClr val="accent1">
                  <a:lumMod val="20000"/>
                  <a:lumOff val="80000"/>
                </a:schemeClr>
              </a:solidFill>
            </a:endParaRPr>
          </a:p>
        </p:txBody>
      </p:sp>
    </p:spTree>
    <p:extLst>
      <p:ext uri="{BB962C8B-B14F-4D97-AF65-F5344CB8AC3E}">
        <p14:creationId xmlns:p14="http://schemas.microsoft.com/office/powerpoint/2010/main" val="1961427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خدوشة 1"/>
          <p:cNvSpPr/>
          <p:nvPr/>
        </p:nvSpPr>
        <p:spPr>
          <a:xfrm>
            <a:off x="9228823" y="141402"/>
            <a:ext cx="2828041" cy="556182"/>
          </a:xfrm>
          <a:prstGeom prst="snip2Diag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solidFill>
                  <a:schemeClr val="tx1">
                    <a:lumMod val="95000"/>
                    <a:lumOff val="5000"/>
                  </a:schemeClr>
                </a:solidFill>
                <a:cs typeface="Akhbar MT" pitchFamily="2" charset="-78"/>
              </a:rPr>
              <a:t>الاستعداد لقراءة النص</a:t>
            </a:r>
          </a:p>
        </p:txBody>
      </p:sp>
      <p:sp>
        <p:nvSpPr>
          <p:cNvPr id="3" name="مجسم مشطوف الحواف 2"/>
          <p:cNvSpPr/>
          <p:nvPr/>
        </p:nvSpPr>
        <p:spPr>
          <a:xfrm>
            <a:off x="5260139" y="266639"/>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العنصر الأدبي</a:t>
            </a:r>
          </a:p>
        </p:txBody>
      </p:sp>
      <p:sp>
        <p:nvSpPr>
          <p:cNvPr id="4" name="مستطيل 3"/>
          <p:cNvSpPr/>
          <p:nvPr/>
        </p:nvSpPr>
        <p:spPr>
          <a:xfrm>
            <a:off x="8869773" y="1115051"/>
            <a:ext cx="2549096" cy="584775"/>
          </a:xfrm>
          <a:prstGeom prst="rect">
            <a:avLst/>
          </a:prstGeom>
        </p:spPr>
        <p:style>
          <a:lnRef idx="3">
            <a:schemeClr val="lt1"/>
          </a:lnRef>
          <a:fillRef idx="1">
            <a:schemeClr val="accent2"/>
          </a:fillRef>
          <a:effectRef idx="1">
            <a:schemeClr val="accent2"/>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ar-AE" sz="3200" b="1" dirty="0">
                <a:solidFill>
                  <a:schemeClr val="tx1"/>
                </a:solidFill>
                <a:cs typeface="Akhbar MT" pitchFamily="2" charset="-78"/>
              </a:rPr>
              <a:t>عدم </a:t>
            </a:r>
            <a:r>
              <a:rPr lang="ar-AE" sz="3200" b="1" dirty="0" err="1">
                <a:solidFill>
                  <a:schemeClr val="tx1"/>
                </a:solidFill>
                <a:cs typeface="Akhbar MT" pitchFamily="2" charset="-78"/>
              </a:rPr>
              <a:t>الوثوقية</a:t>
            </a:r>
            <a:r>
              <a:rPr lang="ar-AE" sz="3200" b="1" dirty="0">
                <a:solidFill>
                  <a:schemeClr val="tx1"/>
                </a:solidFill>
                <a:cs typeface="Akhbar MT" pitchFamily="2" charset="-78"/>
              </a:rPr>
              <a:t> في السرد</a:t>
            </a:r>
            <a:endParaRPr lang="ar-SA" sz="3200" b="1" dirty="0">
              <a:solidFill>
                <a:schemeClr val="tx1"/>
              </a:solidFill>
              <a:cs typeface="Akhbar MT" pitchFamily="2" charset="-78"/>
            </a:endParaRPr>
          </a:p>
        </p:txBody>
      </p:sp>
      <p:sp>
        <p:nvSpPr>
          <p:cNvPr id="5" name="مستطيل 4"/>
          <p:cNvSpPr/>
          <p:nvPr/>
        </p:nvSpPr>
        <p:spPr>
          <a:xfrm>
            <a:off x="414779" y="1851459"/>
            <a:ext cx="11642085" cy="138499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r" rtl="1"/>
            <a:r>
              <a:rPr lang="ar-AE" sz="2800" b="1" cap="none" spc="0" dirty="0">
                <a:ln/>
                <a:solidFill>
                  <a:schemeClr val="tx1">
                    <a:lumMod val="85000"/>
                    <a:lumOff val="15000"/>
                  </a:schemeClr>
                </a:solidFill>
                <a:effectLst/>
                <a:cs typeface="Akhbar MT" pitchFamily="2" charset="-78"/>
              </a:rPr>
              <a:t>الراوي هو ذلك الشخص الذي يُوظفه كاتب القصة ليرويها ، وقد يقدم الكاتب من خلاله وجهة النظر</a:t>
            </a:r>
            <a:r>
              <a:rPr lang="ar-AE" sz="2800" b="1" dirty="0">
                <a:ln/>
                <a:solidFill>
                  <a:schemeClr val="tx1">
                    <a:lumMod val="85000"/>
                    <a:lumOff val="15000"/>
                  </a:schemeClr>
                </a:solidFill>
                <a:cs typeface="Akhbar MT" pitchFamily="2" charset="-78"/>
              </a:rPr>
              <a:t> في القصة . فكاتب القصة ليس هو الذي يرويها ، بل يختار من أي وجهة نظر ستروى </a:t>
            </a:r>
            <a:r>
              <a:rPr lang="ar-AE" sz="2800" b="1" cap="none" spc="0" dirty="0">
                <a:ln/>
                <a:solidFill>
                  <a:schemeClr val="tx1">
                    <a:lumMod val="85000"/>
                    <a:lumOff val="15000"/>
                  </a:schemeClr>
                </a:solidFill>
                <a:effectLst/>
                <a:cs typeface="Akhbar MT" pitchFamily="2" charset="-78"/>
              </a:rPr>
              <a:t>ثم يختار لها راوياً يرويها من خلال وجهة النظر تلك .وقد سبق لنا أن تحدثنا في قصة آخر رمق عن الراوي ورأينا نموذجاً للراوي – الشخصية في القصة وهي شخصية الزوجة .</a:t>
            </a:r>
            <a:endParaRPr lang="ar-SA" sz="2800" b="1" cap="none" spc="0" dirty="0">
              <a:ln/>
              <a:solidFill>
                <a:schemeClr val="tx1">
                  <a:lumMod val="85000"/>
                  <a:lumOff val="15000"/>
                </a:schemeClr>
              </a:solidFill>
              <a:effectLst/>
              <a:cs typeface="Akhbar MT" pitchFamily="2" charset="-78"/>
            </a:endParaRPr>
          </a:p>
        </p:txBody>
      </p:sp>
      <p:sp>
        <p:nvSpPr>
          <p:cNvPr id="6" name="مستطيل 5"/>
          <p:cNvSpPr/>
          <p:nvPr/>
        </p:nvSpPr>
        <p:spPr>
          <a:xfrm>
            <a:off x="414779" y="3373098"/>
            <a:ext cx="11642085" cy="138499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r" rtl="1"/>
            <a:r>
              <a:rPr lang="ar-AE" sz="2800" b="1" cap="none" spc="0" dirty="0">
                <a:ln/>
                <a:solidFill>
                  <a:srgbClr val="002060"/>
                </a:solidFill>
                <a:effectLst/>
                <a:cs typeface="Akhbar MT" pitchFamily="2" charset="-78"/>
              </a:rPr>
              <a:t>ولأهمية هذا العنصر ، وتأثيره العميق في توجيه السرد ، واختيار اللغة ، نلقي الضوء في هذه القصة على الراوي مرة أخرى</a:t>
            </a:r>
          </a:p>
          <a:p>
            <a:pPr algn="r" rtl="1"/>
            <a:r>
              <a:rPr lang="ar-AE" sz="2800" b="1" dirty="0">
                <a:ln/>
                <a:solidFill>
                  <a:srgbClr val="002060"/>
                </a:solidFill>
                <a:cs typeface="Akhbar MT" pitchFamily="2" charset="-78"/>
              </a:rPr>
              <a:t>ولكنه هنا الراوي غير الواثق الذي لا يقطع برأي حاسم في رواية الحدث أو تفسير وقوعه أو نتائجه فقد يُقدم أكثر من رواية</a:t>
            </a:r>
          </a:p>
          <a:p>
            <a:pPr algn="r" rtl="1"/>
            <a:r>
              <a:rPr lang="ar-AE" sz="2800" b="1" cap="none" spc="0" dirty="0">
                <a:ln/>
                <a:solidFill>
                  <a:srgbClr val="002060"/>
                </a:solidFill>
                <a:effectLst/>
                <a:cs typeface="Akhbar MT" pitchFamily="2" charset="-78"/>
              </a:rPr>
              <a:t>وأكثر من تفسير وأكثر من نتيجة فيتظاهر أنه بأنه ليس واثقاً من أي شيء ويترك الأمر للاحتمالات .</a:t>
            </a:r>
            <a:endParaRPr lang="ar-SA" sz="2800" b="1" cap="none" spc="0" dirty="0">
              <a:ln/>
              <a:solidFill>
                <a:srgbClr val="002060"/>
              </a:solidFill>
              <a:effectLst/>
              <a:cs typeface="Akhbar MT" pitchFamily="2" charset="-78"/>
            </a:endParaRPr>
          </a:p>
        </p:txBody>
      </p:sp>
      <p:sp>
        <p:nvSpPr>
          <p:cNvPr id="7" name="مستطيل 6"/>
          <p:cNvSpPr/>
          <p:nvPr/>
        </p:nvSpPr>
        <p:spPr>
          <a:xfrm>
            <a:off x="414778" y="4894737"/>
            <a:ext cx="11642085" cy="138499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r" rtl="1"/>
            <a:r>
              <a:rPr lang="ar-AE" sz="2800" b="1" cap="none" spc="0" dirty="0">
                <a:ln/>
                <a:solidFill>
                  <a:schemeClr val="tx1">
                    <a:lumMod val="85000"/>
                    <a:lumOff val="15000"/>
                  </a:schemeClr>
                </a:solidFill>
                <a:effectLst/>
                <a:cs typeface="Akhbar MT" pitchFamily="2" charset="-78"/>
              </a:rPr>
              <a:t>ف</a:t>
            </a:r>
            <a:r>
              <a:rPr lang="ar-AE" sz="2800" b="1" cap="none" spc="0" dirty="0">
                <a:ln/>
                <a:solidFill>
                  <a:srgbClr val="7030A0"/>
                </a:solidFill>
                <a:effectLst/>
                <a:cs typeface="Akhbar MT" pitchFamily="2" charset="-78"/>
              </a:rPr>
              <a:t>ي هذه القصة ستجد أن الشخصية تبدو غير واثقة مما تسرده من حكايات ، ومواقف ، فكل شيء في القصة يحتمل أن يكون</a:t>
            </a:r>
          </a:p>
          <a:p>
            <a:pPr algn="r" rtl="1"/>
            <a:r>
              <a:rPr lang="ar-AE" sz="2800" b="1" dirty="0">
                <a:ln/>
                <a:solidFill>
                  <a:srgbClr val="7030A0"/>
                </a:solidFill>
                <a:cs typeface="Akhbar MT" pitchFamily="2" charset="-78"/>
              </a:rPr>
              <a:t> صحيحاً ويحتمل أن يكون مجرد اختلاق وهذا بالطبع يجعلك تتساءل : لماذا تضعني الشخصية على الحدود بين الوهم</a:t>
            </a:r>
          </a:p>
          <a:p>
            <a:pPr algn="r" rtl="1"/>
            <a:r>
              <a:rPr lang="ar-AE" sz="2800" b="1" cap="none" spc="0" dirty="0">
                <a:ln/>
                <a:solidFill>
                  <a:srgbClr val="7030A0"/>
                </a:solidFill>
                <a:effectLst/>
                <a:cs typeface="Akhbar MT" pitchFamily="2" charset="-78"/>
              </a:rPr>
              <a:t>والحقيقة ؟ ماذا تريد أن تقول ؟</a:t>
            </a:r>
            <a:endParaRPr lang="ar-SA" sz="2800" b="1" cap="none" spc="0" dirty="0">
              <a:ln/>
              <a:solidFill>
                <a:srgbClr val="7030A0"/>
              </a:solidFill>
              <a:effectLst/>
              <a:cs typeface="Akhbar MT" pitchFamily="2" charset="-78"/>
            </a:endParaRPr>
          </a:p>
        </p:txBody>
      </p:sp>
      <p:sp>
        <p:nvSpPr>
          <p:cNvPr id="8" name="عنصر نائب للتذييل 7"/>
          <p:cNvSpPr>
            <a:spLocks noGrp="1"/>
          </p:cNvSpPr>
          <p:nvPr>
            <p:ph type="ftr" sz="quarter" idx="11"/>
          </p:nvPr>
        </p:nvSpPr>
        <p:spPr/>
        <p:txBody>
          <a:bodyPr/>
          <a:lstStyle/>
          <a:p>
            <a:r>
              <a:rPr lang="ar-AE"/>
              <a:t>أ عبد الله الزعبي</a:t>
            </a:r>
            <a:endParaRPr lang="en-US" dirty="0"/>
          </a:p>
        </p:txBody>
      </p:sp>
      <p:sp>
        <p:nvSpPr>
          <p:cNvPr id="9" name="عنصر نائب لرقم الشريحة 8"/>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291513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Scale>
                                      <p:cBhvr>
                                        <p:cTn id="2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4"/>
                                        </p:tgtEl>
                                        <p:attrNameLst>
                                          <p:attrName>ppt_x</p:attrName>
                                          <p:attrName>ppt_y</p:attrName>
                                        </p:attrNameLst>
                                      </p:cBhvr>
                                    </p:animMotion>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5" presetClass="entr" presetSubtype="0" fill="hold" grpId="0" nodeType="clickEffect">
                                  <p:stCondLst>
                                    <p:cond delay="0"/>
                                  </p:stCondLst>
                                  <p:iterate type="wd">
                                    <p:tmPct val="10000"/>
                                  </p:iterate>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fltVal val="0"/>
                                          </p:val>
                                        </p:tav>
                                        <p:tav tm="100000">
                                          <p:val>
                                            <p:strVal val="#ppt_w"/>
                                          </p:val>
                                        </p:tav>
                                      </p:tavLst>
                                    </p:anim>
                                    <p:anim calcmode="lin" valueType="num">
                                      <p:cBhvr>
                                        <p:cTn id="35" dur="1000" fill="hold"/>
                                        <p:tgtEl>
                                          <p:spTgt spid="5"/>
                                        </p:tgtEl>
                                        <p:attrNameLst>
                                          <p:attrName>ppt_h</p:attrName>
                                        </p:attrNameLst>
                                      </p:cBhvr>
                                      <p:tavLst>
                                        <p:tav tm="0">
                                          <p:val>
                                            <p:fltVal val="0"/>
                                          </p:val>
                                        </p:tav>
                                        <p:tav tm="100000">
                                          <p:val>
                                            <p:strVal val="#ppt_h"/>
                                          </p:val>
                                        </p:tav>
                                      </p:tavLst>
                                    </p:anim>
                                    <p:anim calcmode="lin" valueType="num">
                                      <p:cBhvr>
                                        <p:cTn id="36"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grpId="0" nodeType="clickEffect">
                                  <p:stCondLst>
                                    <p:cond delay="0"/>
                                  </p:stCondLst>
                                  <p:iterate type="wd">
                                    <p:tmPct val="10000"/>
                                  </p:iterate>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15" presetClass="entr" presetSubtype="0" fill="hold" grpId="0" nodeType="clickEffect">
                                  <p:stCondLst>
                                    <p:cond delay="0"/>
                                  </p:stCondLst>
                                  <p:iterate type="wd">
                                    <p:tmPct val="10000"/>
                                  </p:iterate>
                                  <p:childTnLst>
                                    <p:set>
                                      <p:cBhvr>
                                        <p:cTn id="49" dur="1" fill="hold">
                                          <p:stCondLst>
                                            <p:cond delay="0"/>
                                          </p:stCondLst>
                                        </p:cTn>
                                        <p:tgtEl>
                                          <p:spTgt spid="7"/>
                                        </p:tgtEl>
                                        <p:attrNameLst>
                                          <p:attrName>style.visibility</p:attrName>
                                        </p:attrNameLst>
                                      </p:cBhvr>
                                      <p:to>
                                        <p:strVal val="visible"/>
                                      </p:to>
                                    </p:set>
                                    <p:anim calcmode="lin" valueType="num">
                                      <p:cBhvr>
                                        <p:cTn id="50" dur="1000" fill="hold"/>
                                        <p:tgtEl>
                                          <p:spTgt spid="7"/>
                                        </p:tgtEl>
                                        <p:attrNameLst>
                                          <p:attrName>ppt_w</p:attrName>
                                        </p:attrNameLst>
                                      </p:cBhvr>
                                      <p:tavLst>
                                        <p:tav tm="0">
                                          <p:val>
                                            <p:fltVal val="0"/>
                                          </p:val>
                                        </p:tav>
                                        <p:tav tm="100000">
                                          <p:val>
                                            <p:strVal val="#ppt_w"/>
                                          </p:val>
                                        </p:tav>
                                      </p:tavLst>
                                    </p:anim>
                                    <p:anim calcmode="lin" valueType="num">
                                      <p:cBhvr>
                                        <p:cTn id="51" dur="1000" fill="hold"/>
                                        <p:tgtEl>
                                          <p:spTgt spid="7"/>
                                        </p:tgtEl>
                                        <p:attrNameLst>
                                          <p:attrName>ppt_h</p:attrName>
                                        </p:attrNameLst>
                                      </p:cBhvr>
                                      <p:tavLst>
                                        <p:tav tm="0">
                                          <p:val>
                                            <p:fltVal val="0"/>
                                          </p:val>
                                        </p:tav>
                                        <p:tav tm="100000">
                                          <p:val>
                                            <p:strVal val="#ppt_h"/>
                                          </p:val>
                                        </p:tav>
                                      </p:tavLst>
                                    </p:anim>
                                    <p:anim calcmode="lin" valueType="num">
                                      <p:cBhvr>
                                        <p:cTn id="52"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582906" y="228932"/>
            <a:ext cx="3187091" cy="584775"/>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ar-AE" sz="3200" b="1" dirty="0">
                <a:solidFill>
                  <a:schemeClr val="tx1"/>
                </a:solidFill>
                <a:cs typeface="Akhbar MT" pitchFamily="2" charset="-78"/>
              </a:rPr>
              <a:t>تطبيق على المفردات والمعجم</a:t>
            </a:r>
            <a:endParaRPr lang="ar-SA" sz="3200" b="1" dirty="0">
              <a:solidFill>
                <a:schemeClr val="tx1"/>
              </a:solidFill>
              <a:cs typeface="Akhbar MT" pitchFamily="2" charset="-78"/>
            </a:endParaRPr>
          </a:p>
        </p:txBody>
      </p:sp>
      <p:sp>
        <p:nvSpPr>
          <p:cNvPr id="3" name="مستطيل 2"/>
          <p:cNvSpPr/>
          <p:nvPr/>
        </p:nvSpPr>
        <p:spPr>
          <a:xfrm>
            <a:off x="229403" y="1331406"/>
            <a:ext cx="11642085" cy="526297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r" rtl="1"/>
            <a:r>
              <a:rPr lang="ar-AE" sz="2800" b="1" cap="none" spc="0" dirty="0">
                <a:ln/>
                <a:solidFill>
                  <a:schemeClr val="tx1">
                    <a:lumMod val="85000"/>
                    <a:lumOff val="15000"/>
                  </a:schemeClr>
                </a:solidFill>
                <a:effectLst/>
                <a:cs typeface="Akhbar MT" pitchFamily="2" charset="-78"/>
              </a:rPr>
              <a:t>استخدم الكلمات الآتية في جمل من إنشائك :</a:t>
            </a:r>
          </a:p>
          <a:p>
            <a:pPr marL="457200" indent="-457200" algn="r" rtl="1">
              <a:buClr>
                <a:srgbClr val="00B050"/>
              </a:buClr>
              <a:buFont typeface="AGA Arabesque" panose="05010101010101010101" pitchFamily="2" charset="2"/>
              <a:buChar char="@"/>
            </a:pPr>
            <a:r>
              <a:rPr lang="ar-AE" sz="2800" b="1" dirty="0">
                <a:ln/>
                <a:solidFill>
                  <a:schemeClr val="tx1">
                    <a:lumMod val="85000"/>
                    <a:lumOff val="15000"/>
                  </a:schemeClr>
                </a:solidFill>
                <a:cs typeface="Akhbar MT" pitchFamily="2" charset="-78"/>
              </a:rPr>
              <a:t>أستحضر :</a:t>
            </a:r>
          </a:p>
          <a:p>
            <a:pPr algn="r" rtl="1">
              <a:buClr>
                <a:srgbClr val="00B050"/>
              </a:buClr>
            </a:pPr>
            <a:endParaRPr lang="ar-AE" sz="2800" b="1" dirty="0">
              <a:ln/>
              <a:solidFill>
                <a:schemeClr val="tx1">
                  <a:lumMod val="85000"/>
                  <a:lumOff val="15000"/>
                </a:schemeClr>
              </a:solidFill>
              <a:cs typeface="Akhbar MT" pitchFamily="2" charset="-78"/>
            </a:endParaRPr>
          </a:p>
          <a:p>
            <a:pPr marL="457200" indent="-457200" algn="r" rtl="1">
              <a:buClr>
                <a:srgbClr val="00B050"/>
              </a:buClr>
              <a:buFont typeface="AGA Arabesque" panose="05010101010101010101" pitchFamily="2" charset="2"/>
              <a:buChar char="@"/>
            </a:pPr>
            <a:endParaRPr lang="ar-AE" sz="2800" b="1" cap="none" spc="0" dirty="0">
              <a:ln/>
              <a:solidFill>
                <a:schemeClr val="tx1">
                  <a:lumMod val="85000"/>
                  <a:lumOff val="15000"/>
                </a:schemeClr>
              </a:solidFill>
              <a:effectLst/>
              <a:cs typeface="Akhbar MT" pitchFamily="2" charset="-78"/>
            </a:endParaRPr>
          </a:p>
          <a:p>
            <a:pPr marL="457200" indent="-457200" algn="r" rtl="1">
              <a:buClr>
                <a:srgbClr val="00B050"/>
              </a:buClr>
              <a:buFont typeface="AGA Arabesque" panose="05010101010101010101" pitchFamily="2" charset="2"/>
              <a:buChar char="@"/>
            </a:pPr>
            <a:r>
              <a:rPr lang="ar-AE" sz="2800" b="1" dirty="0">
                <a:ln/>
                <a:solidFill>
                  <a:schemeClr val="tx1">
                    <a:lumMod val="85000"/>
                    <a:lumOff val="15000"/>
                  </a:schemeClr>
                </a:solidFill>
                <a:cs typeface="Akhbar MT" pitchFamily="2" charset="-78"/>
              </a:rPr>
              <a:t>باغت :</a:t>
            </a:r>
          </a:p>
          <a:p>
            <a:pPr marL="457200" indent="-457200" algn="r" rtl="1">
              <a:buClr>
                <a:srgbClr val="00B050"/>
              </a:buClr>
              <a:buFont typeface="AGA Arabesque" panose="05010101010101010101" pitchFamily="2" charset="2"/>
              <a:buChar char="@"/>
            </a:pPr>
            <a:endParaRPr lang="ar-AE" sz="2800" b="1" cap="none" spc="0" dirty="0">
              <a:ln/>
              <a:solidFill>
                <a:schemeClr val="tx1">
                  <a:lumMod val="85000"/>
                  <a:lumOff val="15000"/>
                </a:schemeClr>
              </a:solidFill>
              <a:effectLst/>
              <a:cs typeface="Akhbar MT" pitchFamily="2" charset="-78"/>
            </a:endParaRPr>
          </a:p>
          <a:p>
            <a:pPr algn="r" rtl="1">
              <a:buClr>
                <a:srgbClr val="00B050"/>
              </a:buClr>
            </a:pPr>
            <a:endParaRPr lang="ar-AE" sz="2800" b="1" cap="none" spc="0" dirty="0">
              <a:ln/>
              <a:solidFill>
                <a:schemeClr val="tx1">
                  <a:lumMod val="85000"/>
                  <a:lumOff val="15000"/>
                </a:schemeClr>
              </a:solidFill>
              <a:effectLst/>
              <a:cs typeface="Akhbar MT" pitchFamily="2" charset="-78"/>
            </a:endParaRPr>
          </a:p>
          <a:p>
            <a:pPr marL="457200" indent="-457200" algn="r" rtl="1">
              <a:buClr>
                <a:srgbClr val="00B050"/>
              </a:buClr>
              <a:buFont typeface="AGA Arabesque" panose="05010101010101010101" pitchFamily="2" charset="2"/>
              <a:buChar char="@"/>
            </a:pPr>
            <a:r>
              <a:rPr lang="ar-AE" sz="2800" b="1" dirty="0">
                <a:ln/>
                <a:solidFill>
                  <a:schemeClr val="tx1">
                    <a:lumMod val="85000"/>
                    <a:lumOff val="15000"/>
                  </a:schemeClr>
                </a:solidFill>
                <a:cs typeface="Akhbar MT" pitchFamily="2" charset="-78"/>
              </a:rPr>
              <a:t>غَور :</a:t>
            </a:r>
          </a:p>
          <a:p>
            <a:pPr marL="457200" indent="-457200" algn="r" rtl="1">
              <a:buClr>
                <a:srgbClr val="00B050"/>
              </a:buClr>
              <a:buFont typeface="AGA Arabesque" panose="05010101010101010101" pitchFamily="2" charset="2"/>
              <a:buChar char="@"/>
            </a:pPr>
            <a:endParaRPr lang="ar-AE" sz="2800" b="1" cap="none" spc="0" dirty="0">
              <a:ln/>
              <a:solidFill>
                <a:schemeClr val="tx1">
                  <a:lumMod val="85000"/>
                  <a:lumOff val="15000"/>
                </a:schemeClr>
              </a:solidFill>
              <a:effectLst/>
              <a:cs typeface="Akhbar MT" pitchFamily="2" charset="-78"/>
            </a:endParaRPr>
          </a:p>
          <a:p>
            <a:pPr algn="r" rtl="1">
              <a:buClr>
                <a:srgbClr val="00B050"/>
              </a:buClr>
            </a:pPr>
            <a:endParaRPr lang="ar-AE" sz="2800" b="1" cap="none" spc="0" dirty="0">
              <a:ln/>
              <a:solidFill>
                <a:schemeClr val="tx1">
                  <a:lumMod val="85000"/>
                  <a:lumOff val="15000"/>
                </a:schemeClr>
              </a:solidFill>
              <a:effectLst/>
              <a:cs typeface="Akhbar MT" pitchFamily="2" charset="-78"/>
            </a:endParaRPr>
          </a:p>
          <a:p>
            <a:pPr marL="457200" indent="-457200" algn="r" rtl="1">
              <a:buClr>
                <a:srgbClr val="00B050"/>
              </a:buClr>
              <a:buFont typeface="AGA Arabesque" panose="05010101010101010101" pitchFamily="2" charset="2"/>
              <a:buChar char="@"/>
            </a:pPr>
            <a:r>
              <a:rPr lang="ar-AE" sz="2800" b="1" dirty="0">
                <a:ln/>
                <a:solidFill>
                  <a:schemeClr val="tx1">
                    <a:lumMod val="85000"/>
                    <a:lumOff val="15000"/>
                  </a:schemeClr>
                </a:solidFill>
                <a:cs typeface="Akhbar MT" pitchFamily="2" charset="-78"/>
              </a:rPr>
              <a:t>غضٌّ :</a:t>
            </a:r>
            <a:endParaRPr lang="ar-AE" sz="2800" b="1" cap="none" spc="0" dirty="0">
              <a:ln/>
              <a:solidFill>
                <a:schemeClr val="tx1">
                  <a:lumMod val="85000"/>
                  <a:lumOff val="15000"/>
                </a:schemeClr>
              </a:solidFill>
              <a:effectLst/>
              <a:cs typeface="Akhbar MT" pitchFamily="2" charset="-78"/>
            </a:endParaRPr>
          </a:p>
          <a:p>
            <a:pPr algn="r" rtl="1"/>
            <a:endParaRPr lang="ar-SA" sz="2800" b="1" cap="none" spc="0" dirty="0">
              <a:ln/>
              <a:solidFill>
                <a:srgbClr val="7030A0"/>
              </a:solidFill>
              <a:effectLst/>
              <a:cs typeface="Akhbar MT" pitchFamily="2" charset="-78"/>
            </a:endParaRPr>
          </a:p>
        </p:txBody>
      </p:sp>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5" name="عنصر نائب لرقم الشريحة 4"/>
          <p:cNvSpPr>
            <a:spLocks noGrp="1"/>
          </p:cNvSpPr>
          <p:nvPr>
            <p:ph type="sldNum" sz="quarter" idx="12"/>
          </p:nvPr>
        </p:nvSpPr>
        <p:spPr/>
        <p:txBody>
          <a:bodyPr/>
          <a:lstStyle/>
          <a:p>
            <a:fld id="{6D22F896-40B5-4ADD-8801-0D06FADFA095}" type="slidenum">
              <a:rPr lang="en-US" smtClean="0"/>
              <a:t>19</a:t>
            </a:fld>
            <a:endParaRPr lang="en-US" dirty="0"/>
          </a:p>
        </p:txBody>
      </p:sp>
      <p:sp>
        <p:nvSpPr>
          <p:cNvPr id="6" name="مربع نص 5"/>
          <p:cNvSpPr txBox="1"/>
          <p:nvPr/>
        </p:nvSpPr>
        <p:spPr>
          <a:xfrm>
            <a:off x="150829" y="1778887"/>
            <a:ext cx="10263504" cy="1384995"/>
          </a:xfrm>
          <a:prstGeom prst="rect">
            <a:avLst/>
          </a:prstGeom>
          <a:noFill/>
        </p:spPr>
        <p:txBody>
          <a:bodyPr wrap="square" rtlCol="1">
            <a:spAutoFit/>
          </a:bodyPr>
          <a:lstStyle/>
          <a:p>
            <a:pPr algn="r" rtl="1"/>
            <a:r>
              <a:rPr lang="ar-AE" sz="2800" b="1" dirty="0">
                <a:ln/>
                <a:solidFill>
                  <a:srgbClr val="FF0000"/>
                </a:solidFill>
                <a:cs typeface="Akhbar MT" pitchFamily="2" charset="-78"/>
              </a:rPr>
              <a:t>استحضرَ يستحضر ، استحضارًا ، فهو مستحضِر ، والمفعول مستحضَر</a:t>
            </a:r>
          </a:p>
          <a:p>
            <a:pPr algn="r" rtl="1"/>
            <a:r>
              <a:rPr lang="ar-AE" sz="2800" b="1" dirty="0">
                <a:ln/>
                <a:solidFill>
                  <a:srgbClr val="FF0000"/>
                </a:solidFill>
                <a:cs typeface="Akhbar MT" pitchFamily="2" charset="-78"/>
              </a:rPr>
              <a:t>اِسْتَحْضَرَ مَعْلُومَاتِهِ : جَعَلَهَا حَاضِرَةً فِي ذِهْنِهِ ، أَحْضَرَهَا / اِسْتَحْضَرَ ذِكْرَيَاتِهِ الْمَاضِيَةَ : تَذَكَّرَهَا</a:t>
            </a:r>
          </a:p>
          <a:p>
            <a:pPr algn="r" rtl="1"/>
            <a:r>
              <a:rPr lang="ar-AE" sz="2800" b="1" dirty="0">
                <a:ln/>
                <a:solidFill>
                  <a:srgbClr val="FF0000"/>
                </a:solidFill>
                <a:cs typeface="Akhbar MT" pitchFamily="2" charset="-78"/>
              </a:rPr>
              <a:t>اِسْتَحْضَرَ التِّلْمِيذَ : طَلَبَ حُضُورَهُ/ استحضر الشَّيءَ : أعدّه.</a:t>
            </a:r>
          </a:p>
        </p:txBody>
      </p:sp>
      <p:sp>
        <p:nvSpPr>
          <p:cNvPr id="7" name="مربع نص 6"/>
          <p:cNvSpPr txBox="1"/>
          <p:nvPr/>
        </p:nvSpPr>
        <p:spPr>
          <a:xfrm>
            <a:off x="253186" y="3204527"/>
            <a:ext cx="10263504" cy="954107"/>
          </a:xfrm>
          <a:prstGeom prst="rect">
            <a:avLst/>
          </a:prstGeom>
          <a:noFill/>
        </p:spPr>
        <p:txBody>
          <a:bodyPr wrap="square" rtlCol="1">
            <a:spAutoFit/>
          </a:bodyPr>
          <a:lstStyle/>
          <a:p>
            <a:pPr algn="r" rtl="1"/>
            <a:r>
              <a:rPr lang="ar-AE" sz="2800" b="1" dirty="0">
                <a:ln/>
                <a:solidFill>
                  <a:srgbClr val="0000FF"/>
                </a:solidFill>
                <a:cs typeface="Akhbar MT" pitchFamily="2" charset="-78"/>
              </a:rPr>
              <a:t>باغتَ يباغت ، مُباغَتةً ، فهو مُباغِت ، والمفعول مُباغَت باغَتَه مباغَتَةً ، </a:t>
            </a:r>
            <a:r>
              <a:rPr lang="ar-AE" sz="2800" b="1" dirty="0" err="1">
                <a:ln/>
                <a:solidFill>
                  <a:srgbClr val="0000FF"/>
                </a:solidFill>
                <a:cs typeface="Akhbar MT" pitchFamily="2" charset="-78"/>
              </a:rPr>
              <a:t>وبِغاتًا</a:t>
            </a:r>
            <a:r>
              <a:rPr lang="ar-AE" sz="2800" b="1" dirty="0">
                <a:ln/>
                <a:solidFill>
                  <a:srgbClr val="0000FF"/>
                </a:solidFill>
                <a:cs typeface="Akhbar MT" pitchFamily="2" charset="-78"/>
              </a:rPr>
              <a:t> : فاجأَه</a:t>
            </a:r>
          </a:p>
          <a:p>
            <a:pPr algn="r" rtl="1"/>
            <a:r>
              <a:rPr lang="ar-AE" sz="2800" b="1" dirty="0">
                <a:ln/>
                <a:solidFill>
                  <a:srgbClr val="0000FF"/>
                </a:solidFill>
                <a:cs typeface="Akhbar MT" pitchFamily="2" charset="-78"/>
              </a:rPr>
              <a:t>باغت الخصْمَ : فاجَأه بالهجوم ؛ أتاه على حين غفلة وعلى غير انتظار أو توقُّع باغتهم العدوّ من جهات عدّة</a:t>
            </a:r>
          </a:p>
        </p:txBody>
      </p:sp>
      <p:sp>
        <p:nvSpPr>
          <p:cNvPr id="8" name="مربع نص 7"/>
          <p:cNvSpPr txBox="1"/>
          <p:nvPr/>
        </p:nvSpPr>
        <p:spPr>
          <a:xfrm>
            <a:off x="253186" y="4347695"/>
            <a:ext cx="10263504" cy="1384995"/>
          </a:xfrm>
          <a:prstGeom prst="rect">
            <a:avLst/>
          </a:prstGeom>
          <a:noFill/>
        </p:spPr>
        <p:txBody>
          <a:bodyPr wrap="square" rtlCol="1">
            <a:spAutoFit/>
          </a:bodyPr>
          <a:lstStyle/>
          <a:p>
            <a:pPr algn="r" rtl="1"/>
            <a:r>
              <a:rPr lang="ar-AE" sz="2800" b="1" dirty="0">
                <a:ln/>
                <a:solidFill>
                  <a:srgbClr val="00B050"/>
                </a:solidFill>
                <a:cs typeface="Akhbar MT" pitchFamily="2" charset="-78"/>
              </a:rPr>
              <a:t>غَوَّرْتُ ، أُغَوِّرُ ، غَوِّرْ ، مصدر تَغْوِيرٌ غَوَّرَ الرَّجُلُ : أَتَى الْغَوْرَ غَوَّرَ الْمَاءُ : ذَهَبَ فِي الأَرْضِ وَغَارَ فِيهَا</a:t>
            </a:r>
          </a:p>
          <a:p>
            <a:pPr algn="r" rtl="1"/>
            <a:r>
              <a:rPr lang="ar-AE" sz="2800" b="1" dirty="0">
                <a:ln/>
                <a:solidFill>
                  <a:srgbClr val="00B050"/>
                </a:solidFill>
                <a:cs typeface="Akhbar MT" pitchFamily="2" charset="-78"/>
              </a:rPr>
              <a:t>غَوَّرَتْ عَيْنُهُ : غَارَتْ ، أَيْ دَخَلَتْ فِي الرَّأْسِ غَوَّرَتِ الشَّمْسُ : غَرَبَتْ غَوَّرَ النَّهَارُ : زَالَتْ شَمْسُهُ</a:t>
            </a:r>
          </a:p>
          <a:p>
            <a:pPr algn="r" rtl="1"/>
            <a:r>
              <a:rPr lang="ar-AE" sz="2800" b="1" dirty="0">
                <a:ln/>
                <a:solidFill>
                  <a:srgbClr val="00B050"/>
                </a:solidFill>
                <a:cs typeface="Akhbar MT" pitchFamily="2" charset="-78"/>
              </a:rPr>
              <a:t>غَوَّرَ العَدُوَّ : هَزَمَهُ</a:t>
            </a:r>
          </a:p>
        </p:txBody>
      </p:sp>
      <p:sp>
        <p:nvSpPr>
          <p:cNvPr id="9" name="مربع نص 8"/>
          <p:cNvSpPr txBox="1"/>
          <p:nvPr/>
        </p:nvSpPr>
        <p:spPr>
          <a:xfrm>
            <a:off x="285981" y="5650508"/>
            <a:ext cx="10263504" cy="954107"/>
          </a:xfrm>
          <a:prstGeom prst="rect">
            <a:avLst/>
          </a:prstGeom>
          <a:noFill/>
        </p:spPr>
        <p:txBody>
          <a:bodyPr wrap="square" rtlCol="1">
            <a:spAutoFit/>
          </a:bodyPr>
          <a:lstStyle/>
          <a:p>
            <a:pPr algn="r" rtl="1"/>
            <a:r>
              <a:rPr lang="ar-AE" sz="2800" b="1" dirty="0">
                <a:ln/>
                <a:solidFill>
                  <a:srgbClr val="7030A0"/>
                </a:solidFill>
                <a:cs typeface="Akhbar MT" pitchFamily="2" charset="-78"/>
              </a:rPr>
              <a:t>الجمع : غِضاض مصدر غَضَّ الغَضُّ : الطريُّ الحديثُ من كلّ شيء شَابٌّ غَضٌّ : نَضِرٌ</a:t>
            </a:r>
          </a:p>
          <a:p>
            <a:pPr algn="r" rtl="1"/>
            <a:r>
              <a:rPr lang="ar-AE" sz="2800" b="1" dirty="0">
                <a:ln/>
                <a:solidFill>
                  <a:srgbClr val="7030A0"/>
                </a:solidFill>
                <a:cs typeface="Akhbar MT" pitchFamily="2" charset="-78"/>
              </a:rPr>
              <a:t>ثَوْبٌ غَضٌّ : نَاعِمٌ ، أَمْلَسُ نَباتٌ غَضٌّ : طَرِيٌّ</a:t>
            </a:r>
          </a:p>
        </p:txBody>
      </p:sp>
    </p:spTree>
    <p:extLst>
      <p:ext uri="{BB962C8B-B14F-4D97-AF65-F5344CB8AC3E}">
        <p14:creationId xmlns:p14="http://schemas.microsoft.com/office/powerpoint/2010/main" val="11752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grpId="0" nodeType="clickEffect">
                                  <p:stCondLst>
                                    <p:cond delay="0"/>
                                  </p:stCondLst>
                                  <p:iterate type="wd">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iterate type="wd">
                                    <p:tmPct val="10000"/>
                                  </p:iterate>
                                  <p:childTnLst>
                                    <p:set>
                                      <p:cBhvr>
                                        <p:cTn id="21" dur="1" fill="hold">
                                          <p:stCondLst>
                                            <p:cond delay="0"/>
                                          </p:stCondLst>
                                        </p:cTn>
                                        <p:tgtEl>
                                          <p:spTgt spid="6"/>
                                        </p:tgtEl>
                                        <p:attrNameLst>
                                          <p:attrName>style.visibility</p:attrName>
                                        </p:attrNameLst>
                                      </p:cBhvr>
                                      <p:to>
                                        <p:strVal val="visible"/>
                                      </p:to>
                                    </p:set>
                                    <p:animEffect transition="in" filter="fade">
                                      <p:cBhvr>
                                        <p:cTn id="22" dur="800" decel="100000"/>
                                        <p:tgtEl>
                                          <p:spTgt spid="6"/>
                                        </p:tgtEl>
                                      </p:cBhvr>
                                    </p:animEffect>
                                    <p:anim calcmode="lin" valueType="num">
                                      <p:cBhvr>
                                        <p:cTn id="23" dur="800" decel="100000" fill="hold"/>
                                        <p:tgtEl>
                                          <p:spTgt spid="6"/>
                                        </p:tgtEl>
                                        <p:attrNameLst>
                                          <p:attrName>style.rotation</p:attrName>
                                        </p:attrNameLst>
                                      </p:cBhvr>
                                      <p:tavLst>
                                        <p:tav tm="0">
                                          <p:val>
                                            <p:fltVal val="-90"/>
                                          </p:val>
                                        </p:tav>
                                        <p:tav tm="100000">
                                          <p:val>
                                            <p:fltVal val="0"/>
                                          </p:val>
                                        </p:tav>
                                      </p:tavLst>
                                    </p:anim>
                                    <p:anim calcmode="lin" valueType="num">
                                      <p:cBhvr>
                                        <p:cTn id="24" dur="800" decel="100000" fill="hold"/>
                                        <p:tgtEl>
                                          <p:spTgt spid="6"/>
                                        </p:tgtEl>
                                        <p:attrNameLst>
                                          <p:attrName>ppt_x</p:attrName>
                                        </p:attrNameLst>
                                      </p:cBhvr>
                                      <p:tavLst>
                                        <p:tav tm="0">
                                          <p:val>
                                            <p:strVal val="#ppt_x+0.4"/>
                                          </p:val>
                                        </p:tav>
                                        <p:tav tm="100000">
                                          <p:val>
                                            <p:strVal val="#ppt_x-0.05"/>
                                          </p:val>
                                        </p:tav>
                                      </p:tavLst>
                                    </p:anim>
                                    <p:anim calcmode="lin" valueType="num">
                                      <p:cBhvr>
                                        <p:cTn id="25" dur="800" decel="100000" fill="hold"/>
                                        <p:tgtEl>
                                          <p:spTgt spid="6"/>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iterate type="wd">
                                    <p:tmPct val="10000"/>
                                  </p:iterate>
                                  <p:childTnLst>
                                    <p:set>
                                      <p:cBhvr>
                                        <p:cTn id="31" dur="1" fill="hold">
                                          <p:stCondLst>
                                            <p:cond delay="0"/>
                                          </p:stCondLst>
                                        </p:cTn>
                                        <p:tgtEl>
                                          <p:spTgt spid="7"/>
                                        </p:tgtEl>
                                        <p:attrNameLst>
                                          <p:attrName>style.visibility</p:attrName>
                                        </p:attrNameLst>
                                      </p:cBhvr>
                                      <p:to>
                                        <p:strVal val="visible"/>
                                      </p:to>
                                    </p:set>
                                    <p:animEffect transition="in" filter="fade">
                                      <p:cBhvr>
                                        <p:cTn id="32" dur="800" decel="100000"/>
                                        <p:tgtEl>
                                          <p:spTgt spid="7"/>
                                        </p:tgtEl>
                                      </p:cBhvr>
                                    </p:animEffect>
                                    <p:anim calcmode="lin" valueType="num">
                                      <p:cBhvr>
                                        <p:cTn id="33" dur="800" decel="100000" fill="hold"/>
                                        <p:tgtEl>
                                          <p:spTgt spid="7"/>
                                        </p:tgtEl>
                                        <p:attrNameLst>
                                          <p:attrName>style.rotation</p:attrName>
                                        </p:attrNameLst>
                                      </p:cBhvr>
                                      <p:tavLst>
                                        <p:tav tm="0">
                                          <p:val>
                                            <p:fltVal val="-90"/>
                                          </p:val>
                                        </p:tav>
                                        <p:tav tm="100000">
                                          <p:val>
                                            <p:fltVal val="0"/>
                                          </p:val>
                                        </p:tav>
                                      </p:tavLst>
                                    </p:anim>
                                    <p:anim calcmode="lin" valueType="num">
                                      <p:cBhvr>
                                        <p:cTn id="34" dur="800" decel="100000" fill="hold"/>
                                        <p:tgtEl>
                                          <p:spTgt spid="7"/>
                                        </p:tgtEl>
                                        <p:attrNameLst>
                                          <p:attrName>ppt_x</p:attrName>
                                        </p:attrNameLst>
                                      </p:cBhvr>
                                      <p:tavLst>
                                        <p:tav tm="0">
                                          <p:val>
                                            <p:strVal val="#ppt_x+0.4"/>
                                          </p:val>
                                        </p:tav>
                                        <p:tav tm="100000">
                                          <p:val>
                                            <p:strVal val="#ppt_x-0.05"/>
                                          </p:val>
                                        </p:tav>
                                      </p:tavLst>
                                    </p:anim>
                                    <p:anim calcmode="lin" valueType="num">
                                      <p:cBhvr>
                                        <p:cTn id="35" dur="800" decel="100000" fill="hold"/>
                                        <p:tgtEl>
                                          <p:spTgt spid="7"/>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iterate type="wd">
                                    <p:tmPct val="10000"/>
                                  </p:iterate>
                                  <p:childTnLst>
                                    <p:set>
                                      <p:cBhvr>
                                        <p:cTn id="41" dur="1" fill="hold">
                                          <p:stCondLst>
                                            <p:cond delay="0"/>
                                          </p:stCondLst>
                                        </p:cTn>
                                        <p:tgtEl>
                                          <p:spTgt spid="8"/>
                                        </p:tgtEl>
                                        <p:attrNameLst>
                                          <p:attrName>style.visibility</p:attrName>
                                        </p:attrNameLst>
                                      </p:cBhvr>
                                      <p:to>
                                        <p:strVal val="visible"/>
                                      </p:to>
                                    </p:set>
                                    <p:animEffect transition="in" filter="fade">
                                      <p:cBhvr>
                                        <p:cTn id="42" dur="800" decel="100000"/>
                                        <p:tgtEl>
                                          <p:spTgt spid="8"/>
                                        </p:tgtEl>
                                      </p:cBhvr>
                                    </p:animEffect>
                                    <p:anim calcmode="lin" valueType="num">
                                      <p:cBhvr>
                                        <p:cTn id="43" dur="800" decel="100000" fill="hold"/>
                                        <p:tgtEl>
                                          <p:spTgt spid="8"/>
                                        </p:tgtEl>
                                        <p:attrNameLst>
                                          <p:attrName>style.rotation</p:attrName>
                                        </p:attrNameLst>
                                      </p:cBhvr>
                                      <p:tavLst>
                                        <p:tav tm="0">
                                          <p:val>
                                            <p:fltVal val="-90"/>
                                          </p:val>
                                        </p:tav>
                                        <p:tav tm="100000">
                                          <p:val>
                                            <p:fltVal val="0"/>
                                          </p:val>
                                        </p:tav>
                                      </p:tavLst>
                                    </p:anim>
                                    <p:anim calcmode="lin" valueType="num">
                                      <p:cBhvr>
                                        <p:cTn id="44" dur="800" decel="100000" fill="hold"/>
                                        <p:tgtEl>
                                          <p:spTgt spid="8"/>
                                        </p:tgtEl>
                                        <p:attrNameLst>
                                          <p:attrName>ppt_x</p:attrName>
                                        </p:attrNameLst>
                                      </p:cBhvr>
                                      <p:tavLst>
                                        <p:tav tm="0">
                                          <p:val>
                                            <p:strVal val="#ppt_x+0.4"/>
                                          </p:val>
                                        </p:tav>
                                        <p:tav tm="100000">
                                          <p:val>
                                            <p:strVal val="#ppt_x-0.05"/>
                                          </p:val>
                                        </p:tav>
                                      </p:tavLst>
                                    </p:anim>
                                    <p:anim calcmode="lin" valueType="num">
                                      <p:cBhvr>
                                        <p:cTn id="45" dur="800" decel="100000" fill="hold"/>
                                        <p:tgtEl>
                                          <p:spTgt spid="8"/>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grpId="0" nodeType="clickEffect">
                                  <p:stCondLst>
                                    <p:cond delay="0"/>
                                  </p:stCondLst>
                                  <p:iterate type="wd">
                                    <p:tmPct val="10000"/>
                                  </p:iterate>
                                  <p:childTnLst>
                                    <p:set>
                                      <p:cBhvr>
                                        <p:cTn id="51" dur="1" fill="hold">
                                          <p:stCondLst>
                                            <p:cond delay="0"/>
                                          </p:stCondLst>
                                        </p:cTn>
                                        <p:tgtEl>
                                          <p:spTgt spid="9"/>
                                        </p:tgtEl>
                                        <p:attrNameLst>
                                          <p:attrName>style.visibility</p:attrName>
                                        </p:attrNameLst>
                                      </p:cBhvr>
                                      <p:to>
                                        <p:strVal val="visible"/>
                                      </p:to>
                                    </p:set>
                                    <p:animEffect transition="in" filter="fade">
                                      <p:cBhvr>
                                        <p:cTn id="52" dur="800" decel="100000"/>
                                        <p:tgtEl>
                                          <p:spTgt spid="9"/>
                                        </p:tgtEl>
                                      </p:cBhvr>
                                    </p:animEffect>
                                    <p:anim calcmode="lin" valueType="num">
                                      <p:cBhvr>
                                        <p:cTn id="53" dur="800" decel="100000" fill="hold"/>
                                        <p:tgtEl>
                                          <p:spTgt spid="9"/>
                                        </p:tgtEl>
                                        <p:attrNameLst>
                                          <p:attrName>style.rotation</p:attrName>
                                        </p:attrNameLst>
                                      </p:cBhvr>
                                      <p:tavLst>
                                        <p:tav tm="0">
                                          <p:val>
                                            <p:fltVal val="-90"/>
                                          </p:val>
                                        </p:tav>
                                        <p:tav tm="100000">
                                          <p:val>
                                            <p:fltVal val="0"/>
                                          </p:val>
                                        </p:tav>
                                      </p:tavLst>
                                    </p:anim>
                                    <p:anim calcmode="lin" valueType="num">
                                      <p:cBhvr>
                                        <p:cTn id="54" dur="800" decel="100000" fill="hold"/>
                                        <p:tgtEl>
                                          <p:spTgt spid="9"/>
                                        </p:tgtEl>
                                        <p:attrNameLst>
                                          <p:attrName>ppt_x</p:attrName>
                                        </p:attrNameLst>
                                      </p:cBhvr>
                                      <p:tavLst>
                                        <p:tav tm="0">
                                          <p:val>
                                            <p:strVal val="#ppt_x+0.4"/>
                                          </p:val>
                                        </p:tav>
                                        <p:tav tm="100000">
                                          <p:val>
                                            <p:strVal val="#ppt_x-0.05"/>
                                          </p:val>
                                        </p:tav>
                                      </p:tavLst>
                                    </p:anim>
                                    <p:anim calcmode="lin" valueType="num">
                                      <p:cBhvr>
                                        <p:cTn id="55" dur="800" decel="100000" fill="hold"/>
                                        <p:tgtEl>
                                          <p:spTgt spid="9"/>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AE"/>
              <a:t>أ عبد الله الزعبي</a:t>
            </a:r>
          </a:p>
        </p:txBody>
      </p:sp>
      <p:sp>
        <p:nvSpPr>
          <p:cNvPr id="3" name="عنصر نائب لرقم الشريحة 2"/>
          <p:cNvSpPr>
            <a:spLocks noGrp="1"/>
          </p:cNvSpPr>
          <p:nvPr>
            <p:ph type="sldNum" sz="quarter" idx="12"/>
          </p:nvPr>
        </p:nvSpPr>
        <p:spPr/>
        <p:txBody>
          <a:bodyPr/>
          <a:lstStyle/>
          <a:p>
            <a:fld id="{0EC68817-5F66-454D-87BC-D04B9F417DD2}" type="slidenum">
              <a:rPr lang="ar-AE" smtClean="0"/>
              <a:t>2</a:t>
            </a:fld>
            <a:endParaRPr lang="ar-AE"/>
          </a:p>
        </p:txBody>
      </p:sp>
      <p:sp>
        <p:nvSpPr>
          <p:cNvPr id="4" name="مستطيل 3"/>
          <p:cNvSpPr/>
          <p:nvPr/>
        </p:nvSpPr>
        <p:spPr>
          <a:xfrm>
            <a:off x="5828083" y="1314544"/>
            <a:ext cx="2499402" cy="830997"/>
          </a:xfrm>
          <a:prstGeom prst="rect">
            <a:avLst/>
          </a:prstGeom>
          <a:solidFill>
            <a:srgbClr val="CCECFF"/>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ar-AE" sz="4800" b="1" cap="none" spc="0" dirty="0">
                <a:ln/>
                <a:solidFill>
                  <a:srgbClr val="0000FF"/>
                </a:solidFill>
                <a:effectLst/>
                <a:latin typeface="AF_Hijaz"/>
                <a:cs typeface="Akhbar MT" pitchFamily="2" charset="-78"/>
              </a:rPr>
              <a:t>إلى أمــــــــتي</a:t>
            </a:r>
            <a:endParaRPr lang="ar-SA" sz="4800" b="1" cap="none" spc="0" dirty="0">
              <a:ln/>
              <a:solidFill>
                <a:srgbClr val="0000FF"/>
              </a:solidFill>
              <a:effectLst/>
              <a:latin typeface="AF_Hijaz"/>
              <a:cs typeface="Akhbar MT" pitchFamily="2" charset="-78"/>
            </a:endParaRPr>
          </a:p>
        </p:txBody>
      </p:sp>
      <p:sp>
        <p:nvSpPr>
          <p:cNvPr id="5" name="مستطيل 4">
            <a:hlinkClick r:id="rId2" action="ppaction://hlinksldjump"/>
          </p:cNvPr>
          <p:cNvSpPr/>
          <p:nvPr/>
        </p:nvSpPr>
        <p:spPr>
          <a:xfrm>
            <a:off x="8439263" y="2372824"/>
            <a:ext cx="3018776" cy="830997"/>
          </a:xfrm>
          <a:prstGeom prst="rect">
            <a:avLst/>
          </a:prstGeom>
          <a:solidFill>
            <a:srgbClr val="FFCCFF"/>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4800" b="1" cap="none" spc="0" dirty="0">
                <a:ln/>
                <a:solidFill>
                  <a:srgbClr val="0000FF"/>
                </a:solidFill>
                <a:effectLst/>
                <a:latin typeface="AF_Hijaz"/>
                <a:cs typeface="Akhbar MT" pitchFamily="2" charset="-78"/>
              </a:rPr>
              <a:t>صور خارج الإطار</a:t>
            </a:r>
            <a:endParaRPr lang="ar-SA" sz="4800" b="1" cap="none" spc="0" dirty="0">
              <a:ln/>
              <a:solidFill>
                <a:srgbClr val="0000FF"/>
              </a:solidFill>
              <a:effectLst/>
              <a:latin typeface="AF_Hijaz"/>
              <a:cs typeface="Akhbar MT" pitchFamily="2" charset="-78"/>
            </a:endParaRPr>
          </a:p>
        </p:txBody>
      </p:sp>
      <p:sp>
        <p:nvSpPr>
          <p:cNvPr id="6" name="مستطيل 5">
            <a:hlinkClick r:id="rId3" action="ppaction://hlinksldjump"/>
          </p:cNvPr>
          <p:cNvSpPr/>
          <p:nvPr/>
        </p:nvSpPr>
        <p:spPr>
          <a:xfrm>
            <a:off x="6943624" y="3492240"/>
            <a:ext cx="4076757" cy="830997"/>
          </a:xfrm>
          <a:prstGeom prst="rect">
            <a:avLst/>
          </a:prstGeom>
          <a:solidFill>
            <a:srgbClr val="CCFFCC"/>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4800" b="1" cap="none" spc="0" dirty="0">
                <a:ln/>
                <a:solidFill>
                  <a:srgbClr val="0000FF"/>
                </a:solidFill>
                <a:effectLst/>
                <a:latin typeface="AF_Hijaz"/>
                <a:cs typeface="Akhbar MT" pitchFamily="2" charset="-78"/>
              </a:rPr>
              <a:t>الاقتدار الإنساني وبناؤه</a:t>
            </a:r>
            <a:endParaRPr lang="ar-SA" sz="4800" b="1" cap="none" spc="0" dirty="0">
              <a:ln/>
              <a:solidFill>
                <a:srgbClr val="0000FF"/>
              </a:solidFill>
              <a:effectLst/>
              <a:latin typeface="AF_Hijaz"/>
              <a:cs typeface="Akhbar MT" pitchFamily="2" charset="-78"/>
            </a:endParaRPr>
          </a:p>
        </p:txBody>
      </p:sp>
      <p:sp>
        <p:nvSpPr>
          <p:cNvPr id="7" name="مستطيل 6">
            <a:hlinkClick r:id="rId4" action="ppaction://hlinksldjump"/>
          </p:cNvPr>
          <p:cNvSpPr/>
          <p:nvPr/>
        </p:nvSpPr>
        <p:spPr>
          <a:xfrm>
            <a:off x="8327485" y="4587056"/>
            <a:ext cx="3480440" cy="830997"/>
          </a:xfrm>
          <a:prstGeom prst="rect">
            <a:avLst/>
          </a:prstGeom>
          <a:solidFill>
            <a:srgbClr val="CCECFF"/>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4800" b="1" cap="none" spc="0" dirty="0">
                <a:ln/>
                <a:solidFill>
                  <a:srgbClr val="0000FF"/>
                </a:solidFill>
                <a:effectLst/>
                <a:latin typeface="AF_Hijaz"/>
                <a:cs typeface="Akhbar MT" pitchFamily="2" charset="-78"/>
              </a:rPr>
              <a:t>المسؤولية المجتمعية</a:t>
            </a:r>
            <a:endParaRPr lang="ar-SA" sz="4800" b="1" cap="none" spc="0" dirty="0">
              <a:ln/>
              <a:solidFill>
                <a:srgbClr val="0000FF"/>
              </a:solidFill>
              <a:effectLst/>
              <a:latin typeface="AF_Hijaz"/>
              <a:cs typeface="Akhbar MT" pitchFamily="2" charset="-78"/>
            </a:endParaRPr>
          </a:p>
        </p:txBody>
      </p:sp>
      <p:sp>
        <p:nvSpPr>
          <p:cNvPr id="8" name="مستطيل 7">
            <a:hlinkClick r:id="rId5" action="ppaction://hlinksldjump"/>
          </p:cNvPr>
          <p:cNvSpPr/>
          <p:nvPr/>
        </p:nvSpPr>
        <p:spPr>
          <a:xfrm>
            <a:off x="5084290" y="5403626"/>
            <a:ext cx="3147016" cy="830997"/>
          </a:xfrm>
          <a:prstGeom prst="rect">
            <a:avLst/>
          </a:prstGeom>
          <a:solidFill>
            <a:srgbClr val="CCFF66"/>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4800" b="1" cap="none" spc="0" dirty="0">
                <a:ln/>
                <a:solidFill>
                  <a:srgbClr val="0000FF"/>
                </a:solidFill>
                <a:effectLst/>
                <a:latin typeface="AF_Hijaz"/>
                <a:cs typeface="Akhbar MT" pitchFamily="2" charset="-78"/>
              </a:rPr>
              <a:t>المشي آثار إيجابية</a:t>
            </a:r>
            <a:endParaRPr lang="ar-SA" sz="4800" b="1" cap="none" spc="0" dirty="0">
              <a:ln/>
              <a:solidFill>
                <a:srgbClr val="0000FF"/>
              </a:solidFill>
              <a:effectLst/>
              <a:latin typeface="AF_Hijaz"/>
              <a:cs typeface="Akhbar MT" pitchFamily="2" charset="-78"/>
            </a:endParaRPr>
          </a:p>
        </p:txBody>
      </p:sp>
      <p:sp>
        <p:nvSpPr>
          <p:cNvPr id="9" name="مستطيل 8">
            <a:hlinkClick r:id="rId6" action="ppaction://hlinksldjump"/>
          </p:cNvPr>
          <p:cNvSpPr/>
          <p:nvPr/>
        </p:nvSpPr>
        <p:spPr>
          <a:xfrm>
            <a:off x="2622397" y="2320549"/>
            <a:ext cx="3031600" cy="830997"/>
          </a:xfrm>
          <a:prstGeom prst="rect">
            <a:avLst/>
          </a:prstGeom>
          <a:solidFill>
            <a:srgbClr val="CCFFCC"/>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4800" b="1" cap="none" spc="0" dirty="0">
                <a:ln/>
                <a:solidFill>
                  <a:srgbClr val="0000FF"/>
                </a:solidFill>
                <a:effectLst/>
                <a:latin typeface="AF_Hijaz"/>
                <a:cs typeface="Akhbar MT" pitchFamily="2" charset="-78"/>
              </a:rPr>
              <a:t>تسعة آثار ساحرة</a:t>
            </a:r>
            <a:endParaRPr lang="ar-SA" sz="4800" b="1" cap="none" spc="0" dirty="0">
              <a:ln/>
              <a:solidFill>
                <a:srgbClr val="0000FF"/>
              </a:solidFill>
              <a:effectLst/>
              <a:latin typeface="AF_Hijaz"/>
              <a:cs typeface="Akhbar MT" pitchFamily="2" charset="-78"/>
            </a:endParaRPr>
          </a:p>
        </p:txBody>
      </p:sp>
      <p:sp>
        <p:nvSpPr>
          <p:cNvPr id="10" name="مستطيل 9">
            <a:hlinkClick r:id="rId7" action="ppaction://hlinksldjump"/>
          </p:cNvPr>
          <p:cNvSpPr/>
          <p:nvPr/>
        </p:nvSpPr>
        <p:spPr>
          <a:xfrm>
            <a:off x="2617408" y="3869301"/>
            <a:ext cx="2884123" cy="830997"/>
          </a:xfrm>
          <a:prstGeom prst="rect">
            <a:avLst/>
          </a:prstGeom>
          <a:solidFill>
            <a:schemeClr val="accent3">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4800" b="1" cap="none" spc="0" dirty="0">
                <a:ln/>
                <a:solidFill>
                  <a:srgbClr val="0000FF"/>
                </a:solidFill>
                <a:effectLst/>
                <a:latin typeface="AF_Hijaz"/>
                <a:cs typeface="Akhbar MT" pitchFamily="2" charset="-78"/>
              </a:rPr>
              <a:t>تدريبات متنوعة</a:t>
            </a:r>
            <a:endParaRPr lang="ar-SA" sz="4800" b="1" cap="none" spc="0" dirty="0">
              <a:ln/>
              <a:solidFill>
                <a:srgbClr val="0000FF"/>
              </a:solidFill>
              <a:effectLst/>
              <a:latin typeface="AF_Hijaz"/>
              <a:cs typeface="Akhbar MT" pitchFamily="2" charset="-78"/>
            </a:endParaRPr>
          </a:p>
        </p:txBody>
      </p:sp>
      <p:sp>
        <p:nvSpPr>
          <p:cNvPr id="11" name="مستطيل 10">
            <a:hlinkClick r:id="rId8" action="ppaction://hlinksldjump"/>
          </p:cNvPr>
          <p:cNvSpPr/>
          <p:nvPr/>
        </p:nvSpPr>
        <p:spPr>
          <a:xfrm>
            <a:off x="1858715" y="5048002"/>
            <a:ext cx="1454245" cy="830997"/>
          </a:xfrm>
          <a:prstGeom prst="rect">
            <a:avLst/>
          </a:prstGeom>
          <a:solidFill>
            <a:srgbClr val="CCECFF"/>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4800" b="1" cap="none" spc="0" dirty="0">
                <a:ln/>
                <a:solidFill>
                  <a:srgbClr val="0000FF"/>
                </a:solidFill>
                <a:effectLst/>
                <a:latin typeface="AF_Hijaz"/>
                <a:cs typeface="Akhbar MT" pitchFamily="2" charset="-78"/>
              </a:rPr>
              <a:t>الجناس</a:t>
            </a:r>
            <a:endParaRPr lang="ar-SA" sz="4800" b="1" cap="none" spc="0" dirty="0">
              <a:ln/>
              <a:solidFill>
                <a:srgbClr val="0000FF"/>
              </a:solidFill>
              <a:effectLst/>
              <a:latin typeface="AF_Hijaz"/>
              <a:cs typeface="Akhbar MT" pitchFamily="2" charset="-78"/>
            </a:endParaRPr>
          </a:p>
        </p:txBody>
      </p:sp>
      <p:sp>
        <p:nvSpPr>
          <p:cNvPr id="14" name="مستطيل 13"/>
          <p:cNvSpPr/>
          <p:nvPr/>
        </p:nvSpPr>
        <p:spPr>
          <a:xfrm>
            <a:off x="5023807" y="92479"/>
            <a:ext cx="3743332" cy="830997"/>
          </a:xfrm>
          <a:prstGeom prst="rect">
            <a:avLst/>
          </a:prstGeom>
          <a:solidFill>
            <a:srgbClr val="FFFF00"/>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AE" sz="4800" b="1" dirty="0">
                <a:ln/>
                <a:solidFill>
                  <a:srgbClr val="FF0000"/>
                </a:solidFill>
                <a:latin typeface="AF_Hijaz"/>
                <a:cs typeface="Akhbar MT" pitchFamily="2" charset="-78"/>
              </a:rPr>
              <a:t>الفصل الدراسي الثالث</a:t>
            </a:r>
            <a:endParaRPr lang="ar-SA" sz="4800" b="1" dirty="0">
              <a:ln/>
              <a:solidFill>
                <a:srgbClr val="FF0000"/>
              </a:solidFill>
              <a:latin typeface="AF_Hijaz"/>
              <a:cs typeface="Akhbar MT" pitchFamily="2" charset="-78"/>
            </a:endParaRPr>
          </a:p>
        </p:txBody>
      </p:sp>
    </p:spTree>
    <p:extLst>
      <p:ext uri="{BB962C8B-B14F-4D97-AF65-F5344CB8AC3E}">
        <p14:creationId xmlns:p14="http://schemas.microsoft.com/office/powerpoint/2010/main" val="1360080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جسم مشطوف الحواف 1"/>
          <p:cNvSpPr/>
          <p:nvPr/>
        </p:nvSpPr>
        <p:spPr>
          <a:xfrm>
            <a:off x="5260536" y="824814"/>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أثناء قراءة النص</a:t>
            </a:r>
          </a:p>
        </p:txBody>
      </p:sp>
      <p:sp>
        <p:nvSpPr>
          <p:cNvPr id="3" name="مستطيل 2"/>
          <p:cNvSpPr/>
          <p:nvPr/>
        </p:nvSpPr>
        <p:spPr>
          <a:xfrm>
            <a:off x="1055804" y="3052177"/>
            <a:ext cx="10891122"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4000" b="1" cap="none" spc="0" dirty="0">
                <a:ln/>
                <a:solidFill>
                  <a:srgbClr val="0000FF"/>
                </a:solidFill>
                <a:effectLst/>
                <a:cs typeface="Akhbar MT" pitchFamily="2" charset="-78"/>
              </a:rPr>
              <a:t>اقرأ النص استعداداً للمناقشة مع معلمك وزملائك ،وحاول أن تتتبع كل الكلمات</a:t>
            </a:r>
          </a:p>
          <a:p>
            <a:pPr algn="ctr"/>
            <a:r>
              <a:rPr lang="ar-AE" sz="4000" b="1" dirty="0">
                <a:ln/>
                <a:solidFill>
                  <a:srgbClr val="0000FF"/>
                </a:solidFill>
                <a:cs typeface="Akhbar MT" pitchFamily="2" charset="-78"/>
              </a:rPr>
              <a:t>التي توحي بعدم وثوقية الراوي ، ظللها ، أو ضع تحتها خطاً. </a:t>
            </a:r>
            <a:endParaRPr lang="ar-SA" sz="4000" b="1" cap="none" spc="0" dirty="0">
              <a:ln/>
              <a:solidFill>
                <a:srgbClr val="0000FF"/>
              </a:solidFill>
              <a:effectLst/>
              <a:cs typeface="Akhbar MT" pitchFamily="2" charset="-78"/>
            </a:endParaRPr>
          </a:p>
        </p:txBody>
      </p:sp>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5" name="عنصر نائب لرقم الشريحة 4"/>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89326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Scale>
                                      <p:cBhvr>
                                        <p:cTn id="1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gtEl>
                                        <p:attrNameLst>
                                          <p:attrName>ppt_x</p:attrName>
                                          <p:attrName>ppt_y</p:attrName>
                                        </p:attrNameLst>
                                      </p:cBhvr>
                                    </p:animMotion>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خدوشة 1"/>
          <p:cNvSpPr/>
          <p:nvPr/>
        </p:nvSpPr>
        <p:spPr>
          <a:xfrm>
            <a:off x="9228823" y="141402"/>
            <a:ext cx="2828041" cy="556182"/>
          </a:xfrm>
          <a:prstGeom prst="snip2Diag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solidFill>
                  <a:schemeClr val="tx1">
                    <a:lumMod val="95000"/>
                    <a:lumOff val="5000"/>
                  </a:schemeClr>
                </a:solidFill>
                <a:cs typeface="Akhbar MT" pitchFamily="2" charset="-78"/>
              </a:rPr>
              <a:t>أنشطة ما بعد النص</a:t>
            </a:r>
          </a:p>
        </p:txBody>
      </p:sp>
      <p:sp>
        <p:nvSpPr>
          <p:cNvPr id="3" name="مجسم مشطوف الحواف 2"/>
          <p:cNvSpPr/>
          <p:nvPr/>
        </p:nvSpPr>
        <p:spPr>
          <a:xfrm>
            <a:off x="5260139" y="266639"/>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حول النص</a:t>
            </a:r>
          </a:p>
        </p:txBody>
      </p:sp>
      <p:sp>
        <p:nvSpPr>
          <p:cNvPr id="5" name="مستطيل 4"/>
          <p:cNvSpPr/>
          <p:nvPr/>
        </p:nvSpPr>
        <p:spPr>
          <a:xfrm>
            <a:off x="1703230" y="964222"/>
            <a:ext cx="10488770"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en-US" sz="2800" b="1" dirty="0">
                <a:solidFill>
                  <a:srgbClr val="0000FF"/>
                </a:solidFill>
                <a:cs typeface="Akhbar MT" pitchFamily="2" charset="-78"/>
              </a:rPr>
              <a:t>1</a:t>
            </a:r>
            <a:r>
              <a:rPr lang="ar-AE" sz="2800" b="1" dirty="0">
                <a:solidFill>
                  <a:srgbClr val="0000FF"/>
                </a:solidFill>
                <a:cs typeface="Akhbar MT" pitchFamily="2" charset="-78"/>
              </a:rPr>
              <a:t> -  بدت الراوية غير واثقة من أي شيءٍ ترويه في القصة ، استخرج كل الكلمات والجمل التي تدل على ذلك .</a:t>
            </a:r>
            <a:endParaRPr lang="ar-SA" sz="2800" b="1" dirty="0">
              <a:solidFill>
                <a:srgbClr val="0000FF"/>
              </a:solidFill>
              <a:cs typeface="Akhbar MT" pitchFamily="2" charset="-78"/>
            </a:endParaRPr>
          </a:p>
        </p:txBody>
      </p:sp>
      <p:sp>
        <p:nvSpPr>
          <p:cNvPr id="6" name="مستطيل 5"/>
          <p:cNvSpPr/>
          <p:nvPr/>
        </p:nvSpPr>
        <p:spPr>
          <a:xfrm>
            <a:off x="2248252" y="2764447"/>
            <a:ext cx="9943748"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en-US" sz="2800" b="1" dirty="0">
                <a:solidFill>
                  <a:srgbClr val="0000FF"/>
                </a:solidFill>
                <a:cs typeface="Akhbar MT" pitchFamily="2" charset="-78"/>
              </a:rPr>
              <a:t>2</a:t>
            </a:r>
            <a:r>
              <a:rPr lang="ar-AE" sz="2800" b="1" dirty="0">
                <a:solidFill>
                  <a:srgbClr val="0000FF"/>
                </a:solidFill>
                <a:cs typeface="Akhbar MT" pitchFamily="2" charset="-78"/>
              </a:rPr>
              <a:t> -  " عندما أفشلُ في تذكر بعض الحوادث أختلقها " لماذا برأيك تلجأ الشخصية إلى اختلاق الحوادث؟ </a:t>
            </a:r>
          </a:p>
          <a:p>
            <a:pPr algn="r" rtl="1"/>
            <a:r>
              <a:rPr lang="ar-AE" sz="2800" b="1" dirty="0">
                <a:solidFill>
                  <a:srgbClr val="0000FF"/>
                </a:solidFill>
                <a:cs typeface="Akhbar MT" pitchFamily="2" charset="-78"/>
              </a:rPr>
              <a:t>         ما الذي قد يدفعها إلى ذلك؟.</a:t>
            </a:r>
            <a:endParaRPr lang="ar-SA" sz="2800" b="1" dirty="0">
              <a:solidFill>
                <a:srgbClr val="0000FF"/>
              </a:solidFill>
              <a:cs typeface="Akhbar MT" pitchFamily="2" charset="-78"/>
            </a:endParaRPr>
          </a:p>
        </p:txBody>
      </p:sp>
      <p:sp>
        <p:nvSpPr>
          <p:cNvPr id="7" name="مستطيل 6"/>
          <p:cNvSpPr/>
          <p:nvPr/>
        </p:nvSpPr>
        <p:spPr>
          <a:xfrm>
            <a:off x="359045" y="4518505"/>
            <a:ext cx="11793677"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en-US" sz="2800" b="1" dirty="0">
                <a:solidFill>
                  <a:srgbClr val="0000FF"/>
                </a:solidFill>
                <a:cs typeface="Akhbar MT" pitchFamily="2" charset="-78"/>
              </a:rPr>
              <a:t>3</a:t>
            </a:r>
            <a:r>
              <a:rPr lang="ar-AE" sz="2800" b="1" dirty="0">
                <a:solidFill>
                  <a:srgbClr val="0000FF"/>
                </a:solidFill>
                <a:cs typeface="Akhbar MT" pitchFamily="2" charset="-78"/>
              </a:rPr>
              <a:t> -  لو طلب إليك أن تُجمّع من القصة خيوطاً لتستنتج منها صفات الشخصية وطبيعتها فما العبارات التي ستُلفِت انتباهك؟</a:t>
            </a:r>
          </a:p>
          <a:p>
            <a:pPr algn="r" rtl="1"/>
            <a:r>
              <a:rPr lang="ar-AE" sz="2800" b="1" dirty="0">
                <a:solidFill>
                  <a:srgbClr val="0000FF"/>
                </a:solidFill>
                <a:cs typeface="Akhbar MT" pitchFamily="2" charset="-78"/>
              </a:rPr>
              <a:t>       وعلام تدل في رأيك ؟</a:t>
            </a:r>
            <a:endParaRPr lang="ar-SA" sz="2800" b="1" dirty="0">
              <a:solidFill>
                <a:srgbClr val="0000FF"/>
              </a:solidFill>
              <a:cs typeface="Akhbar MT" pitchFamily="2" charset="-78"/>
            </a:endParaRPr>
          </a:p>
        </p:txBody>
      </p:sp>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8" name="عنصر نائب لرقم الشريحة 7"/>
          <p:cNvSpPr>
            <a:spLocks noGrp="1"/>
          </p:cNvSpPr>
          <p:nvPr>
            <p:ph type="sldNum" sz="quarter" idx="12"/>
          </p:nvPr>
        </p:nvSpPr>
        <p:spPr/>
        <p:txBody>
          <a:bodyPr/>
          <a:lstStyle/>
          <a:p>
            <a:fld id="{6D22F896-40B5-4ADD-8801-0D06FADFA095}" type="slidenum">
              <a:rPr lang="en-US" smtClean="0"/>
              <a:t>21</a:t>
            </a:fld>
            <a:endParaRPr lang="en-US" dirty="0"/>
          </a:p>
        </p:txBody>
      </p:sp>
      <p:sp>
        <p:nvSpPr>
          <p:cNvPr id="9" name="مربع نص 8"/>
          <p:cNvSpPr txBox="1"/>
          <p:nvPr/>
        </p:nvSpPr>
        <p:spPr>
          <a:xfrm>
            <a:off x="9699014" y="1541169"/>
            <a:ext cx="1935145" cy="523220"/>
          </a:xfrm>
          <a:prstGeom prst="rect">
            <a:avLst/>
          </a:prstGeom>
          <a:noFill/>
        </p:spPr>
        <p:txBody>
          <a:bodyPr wrap="none" rtlCol="1">
            <a:spAutoFit/>
          </a:bodyPr>
          <a:lstStyle/>
          <a:p>
            <a:pPr algn="r" rtl="1"/>
            <a:r>
              <a:rPr lang="ar-AE" sz="2800" b="1" dirty="0">
                <a:solidFill>
                  <a:srgbClr val="FF0000"/>
                </a:solidFill>
                <a:cs typeface="Akhbar MT" pitchFamily="2" charset="-78"/>
              </a:rPr>
              <a:t>رذاذ الخبر وصلني</a:t>
            </a:r>
          </a:p>
        </p:txBody>
      </p:sp>
      <p:sp>
        <p:nvSpPr>
          <p:cNvPr id="10" name="مربع نص 9"/>
          <p:cNvSpPr txBox="1"/>
          <p:nvPr/>
        </p:nvSpPr>
        <p:spPr>
          <a:xfrm>
            <a:off x="7803539" y="1578031"/>
            <a:ext cx="1821332" cy="523220"/>
          </a:xfrm>
          <a:prstGeom prst="rect">
            <a:avLst/>
          </a:prstGeom>
          <a:noFill/>
        </p:spPr>
        <p:txBody>
          <a:bodyPr wrap="none" rtlCol="1">
            <a:spAutoFit/>
          </a:bodyPr>
          <a:lstStyle/>
          <a:p>
            <a:pPr algn="r" rtl="1"/>
            <a:r>
              <a:rPr lang="ar-AE" sz="2800" b="1" dirty="0">
                <a:solidFill>
                  <a:srgbClr val="FF0000"/>
                </a:solidFill>
                <a:cs typeface="Akhbar MT" pitchFamily="2" charset="-78"/>
              </a:rPr>
              <a:t>أستحضر صورتها</a:t>
            </a:r>
          </a:p>
        </p:txBody>
      </p:sp>
      <p:sp>
        <p:nvSpPr>
          <p:cNvPr id="11" name="مربع نص 10"/>
          <p:cNvSpPr txBox="1"/>
          <p:nvPr/>
        </p:nvSpPr>
        <p:spPr>
          <a:xfrm>
            <a:off x="6240700" y="1559909"/>
            <a:ext cx="1468672" cy="523220"/>
          </a:xfrm>
          <a:prstGeom prst="rect">
            <a:avLst/>
          </a:prstGeom>
          <a:noFill/>
        </p:spPr>
        <p:txBody>
          <a:bodyPr wrap="none" rtlCol="1">
            <a:spAutoFit/>
          </a:bodyPr>
          <a:lstStyle/>
          <a:p>
            <a:pPr algn="r" rtl="1"/>
            <a:r>
              <a:rPr lang="ar-AE" sz="2800" b="1" dirty="0">
                <a:solidFill>
                  <a:srgbClr val="FF0000"/>
                </a:solidFill>
                <a:cs typeface="Akhbar MT" pitchFamily="2" charset="-78"/>
              </a:rPr>
              <a:t>أتخيلها امرأة</a:t>
            </a:r>
          </a:p>
        </p:txBody>
      </p:sp>
      <p:sp>
        <p:nvSpPr>
          <p:cNvPr id="12" name="مربع نص 11"/>
          <p:cNvSpPr txBox="1"/>
          <p:nvPr/>
        </p:nvSpPr>
        <p:spPr>
          <a:xfrm>
            <a:off x="3724668" y="1562433"/>
            <a:ext cx="2095445" cy="523220"/>
          </a:xfrm>
          <a:prstGeom prst="rect">
            <a:avLst/>
          </a:prstGeom>
          <a:noFill/>
        </p:spPr>
        <p:txBody>
          <a:bodyPr wrap="none" rtlCol="1">
            <a:spAutoFit/>
          </a:bodyPr>
          <a:lstStyle/>
          <a:p>
            <a:pPr algn="r" rtl="1"/>
            <a:r>
              <a:rPr lang="ar-AE" sz="2800" b="1" dirty="0">
                <a:solidFill>
                  <a:srgbClr val="FF0000"/>
                </a:solidFill>
                <a:cs typeface="Akhbar MT" pitchFamily="2" charset="-78"/>
              </a:rPr>
              <a:t>سمعت خبر الحادث</a:t>
            </a:r>
          </a:p>
        </p:txBody>
      </p:sp>
      <p:sp>
        <p:nvSpPr>
          <p:cNvPr id="13" name="مربع نص 12"/>
          <p:cNvSpPr txBox="1"/>
          <p:nvPr/>
        </p:nvSpPr>
        <p:spPr>
          <a:xfrm>
            <a:off x="359045" y="1529799"/>
            <a:ext cx="2945037" cy="523220"/>
          </a:xfrm>
          <a:prstGeom prst="rect">
            <a:avLst/>
          </a:prstGeom>
          <a:noFill/>
        </p:spPr>
        <p:txBody>
          <a:bodyPr wrap="none" rtlCol="1">
            <a:spAutoFit/>
          </a:bodyPr>
          <a:lstStyle/>
          <a:p>
            <a:pPr algn="r" rtl="1"/>
            <a:r>
              <a:rPr lang="ar-AE" sz="2800" b="1" dirty="0">
                <a:solidFill>
                  <a:srgbClr val="FF0000"/>
                </a:solidFill>
                <a:cs typeface="Akhbar MT" pitchFamily="2" charset="-78"/>
              </a:rPr>
              <a:t>هل كانت جارتنا فضة عرجاء</a:t>
            </a:r>
          </a:p>
        </p:txBody>
      </p:sp>
      <p:sp>
        <p:nvSpPr>
          <p:cNvPr id="14" name="مربع نص 13"/>
          <p:cNvSpPr txBox="1"/>
          <p:nvPr/>
        </p:nvSpPr>
        <p:spPr>
          <a:xfrm>
            <a:off x="8628489" y="2101869"/>
            <a:ext cx="3161443" cy="523220"/>
          </a:xfrm>
          <a:prstGeom prst="rect">
            <a:avLst/>
          </a:prstGeom>
          <a:noFill/>
        </p:spPr>
        <p:txBody>
          <a:bodyPr wrap="none" rtlCol="1">
            <a:spAutoFit/>
          </a:bodyPr>
          <a:lstStyle/>
          <a:p>
            <a:pPr algn="r" rtl="1"/>
            <a:r>
              <a:rPr lang="ar-AE" sz="2800" b="1" dirty="0">
                <a:solidFill>
                  <a:srgbClr val="FF0000"/>
                </a:solidFill>
                <a:cs typeface="Akhbar MT" pitchFamily="2" charset="-78"/>
              </a:rPr>
              <a:t>لا أتذكر يومي الأول في المدرسة </a:t>
            </a:r>
          </a:p>
        </p:txBody>
      </p:sp>
      <p:sp>
        <p:nvSpPr>
          <p:cNvPr id="15" name="مربع نص 14"/>
          <p:cNvSpPr txBox="1"/>
          <p:nvPr/>
        </p:nvSpPr>
        <p:spPr>
          <a:xfrm>
            <a:off x="6648822" y="2101869"/>
            <a:ext cx="2055371" cy="523220"/>
          </a:xfrm>
          <a:prstGeom prst="rect">
            <a:avLst/>
          </a:prstGeom>
          <a:noFill/>
        </p:spPr>
        <p:txBody>
          <a:bodyPr wrap="none" rtlCol="1">
            <a:spAutoFit/>
          </a:bodyPr>
          <a:lstStyle/>
          <a:p>
            <a:pPr algn="r" rtl="1"/>
            <a:r>
              <a:rPr lang="ar-AE" sz="2800" b="1" dirty="0">
                <a:solidFill>
                  <a:srgbClr val="FF0000"/>
                </a:solidFill>
                <a:cs typeface="Akhbar MT" pitchFamily="2" charset="-78"/>
              </a:rPr>
              <a:t>لا أتذكر شكل المبنى</a:t>
            </a:r>
          </a:p>
        </p:txBody>
      </p:sp>
      <p:sp>
        <p:nvSpPr>
          <p:cNvPr id="16" name="مربع نص 15"/>
          <p:cNvSpPr txBox="1"/>
          <p:nvPr/>
        </p:nvSpPr>
        <p:spPr>
          <a:xfrm>
            <a:off x="4412297" y="2125944"/>
            <a:ext cx="1939955" cy="523220"/>
          </a:xfrm>
          <a:prstGeom prst="rect">
            <a:avLst/>
          </a:prstGeom>
          <a:noFill/>
        </p:spPr>
        <p:txBody>
          <a:bodyPr wrap="none" rtlCol="1">
            <a:spAutoFit/>
          </a:bodyPr>
          <a:lstStyle/>
          <a:p>
            <a:pPr algn="r" rtl="1"/>
            <a:r>
              <a:rPr lang="ar-AE" sz="2800" b="1" dirty="0">
                <a:solidFill>
                  <a:srgbClr val="FF0000"/>
                </a:solidFill>
                <a:cs typeface="Akhbar MT" pitchFamily="2" charset="-78"/>
              </a:rPr>
              <a:t>لا أتذكر أول صورة</a:t>
            </a:r>
          </a:p>
        </p:txBody>
      </p:sp>
      <p:sp>
        <p:nvSpPr>
          <p:cNvPr id="17" name="مربع نص 16"/>
          <p:cNvSpPr txBox="1"/>
          <p:nvPr/>
        </p:nvSpPr>
        <p:spPr>
          <a:xfrm>
            <a:off x="10816129" y="3640484"/>
            <a:ext cx="947695" cy="523220"/>
          </a:xfrm>
          <a:prstGeom prst="rect">
            <a:avLst/>
          </a:prstGeom>
          <a:noFill/>
        </p:spPr>
        <p:txBody>
          <a:bodyPr wrap="none" rtlCol="1">
            <a:spAutoFit/>
          </a:bodyPr>
          <a:lstStyle/>
          <a:p>
            <a:pPr algn="r" rtl="1"/>
            <a:r>
              <a:rPr lang="ar-AE" sz="2800" b="1" dirty="0">
                <a:solidFill>
                  <a:srgbClr val="FF0000"/>
                </a:solidFill>
                <a:cs typeface="Akhbar MT" pitchFamily="2" charset="-78"/>
              </a:rPr>
              <a:t>الخوف </a:t>
            </a:r>
          </a:p>
        </p:txBody>
      </p:sp>
      <p:sp>
        <p:nvSpPr>
          <p:cNvPr id="18" name="مربع نص 17"/>
          <p:cNvSpPr txBox="1"/>
          <p:nvPr/>
        </p:nvSpPr>
        <p:spPr>
          <a:xfrm>
            <a:off x="8069691" y="3636042"/>
            <a:ext cx="2318263" cy="523220"/>
          </a:xfrm>
          <a:prstGeom prst="rect">
            <a:avLst/>
          </a:prstGeom>
          <a:noFill/>
        </p:spPr>
        <p:txBody>
          <a:bodyPr wrap="none" rtlCol="1">
            <a:spAutoFit/>
          </a:bodyPr>
          <a:lstStyle/>
          <a:p>
            <a:pPr algn="r" rtl="1"/>
            <a:r>
              <a:rPr lang="ar-AE" sz="2800" b="1" dirty="0">
                <a:solidFill>
                  <a:srgbClr val="FF0000"/>
                </a:solidFill>
                <a:cs typeface="Akhbar MT" pitchFamily="2" charset="-78"/>
              </a:rPr>
              <a:t>فقدان الذاكرة في الصغر</a:t>
            </a:r>
          </a:p>
        </p:txBody>
      </p:sp>
      <p:sp>
        <p:nvSpPr>
          <p:cNvPr id="19" name="مربع نص 18"/>
          <p:cNvSpPr txBox="1"/>
          <p:nvPr/>
        </p:nvSpPr>
        <p:spPr>
          <a:xfrm>
            <a:off x="5486942" y="3665552"/>
            <a:ext cx="1824538" cy="523220"/>
          </a:xfrm>
          <a:prstGeom prst="rect">
            <a:avLst/>
          </a:prstGeom>
          <a:noFill/>
        </p:spPr>
        <p:txBody>
          <a:bodyPr wrap="none" rtlCol="1">
            <a:spAutoFit/>
          </a:bodyPr>
          <a:lstStyle/>
          <a:p>
            <a:pPr algn="r" rtl="1"/>
            <a:r>
              <a:rPr lang="ar-AE" sz="2800" b="1" dirty="0">
                <a:solidFill>
                  <a:srgbClr val="FF0000"/>
                </a:solidFill>
                <a:cs typeface="Akhbar MT" pitchFamily="2" charset="-78"/>
              </a:rPr>
              <a:t>عدم الثقة بالنفس</a:t>
            </a:r>
          </a:p>
        </p:txBody>
      </p:sp>
      <p:sp>
        <p:nvSpPr>
          <p:cNvPr id="20" name="مربع نص 19"/>
          <p:cNvSpPr txBox="1"/>
          <p:nvPr/>
        </p:nvSpPr>
        <p:spPr>
          <a:xfrm>
            <a:off x="1046285" y="5472612"/>
            <a:ext cx="10743647" cy="523220"/>
          </a:xfrm>
          <a:prstGeom prst="rect">
            <a:avLst/>
          </a:prstGeom>
          <a:noFill/>
        </p:spPr>
        <p:txBody>
          <a:bodyPr wrap="none" rtlCol="1">
            <a:spAutoFit/>
          </a:bodyPr>
          <a:lstStyle/>
          <a:p>
            <a:pPr algn="r" rtl="1"/>
            <a:r>
              <a:rPr lang="ar-AE" sz="2800" b="1" dirty="0">
                <a:solidFill>
                  <a:srgbClr val="FF0000"/>
                </a:solidFill>
                <a:cs typeface="Akhbar MT" pitchFamily="2" charset="-78"/>
              </a:rPr>
              <a:t>كانت أغلب الأحداث التي أتذكرها تعود إلى طفولتي المتأخرة ربما في العاشرة أو الحادية عشرة وربما كنت أكبر .</a:t>
            </a:r>
          </a:p>
        </p:txBody>
      </p:sp>
      <p:sp>
        <p:nvSpPr>
          <p:cNvPr id="21" name="مربع نص 20"/>
          <p:cNvSpPr txBox="1"/>
          <p:nvPr/>
        </p:nvSpPr>
        <p:spPr>
          <a:xfrm>
            <a:off x="6901113" y="6101528"/>
            <a:ext cx="3741730" cy="523220"/>
          </a:xfrm>
          <a:prstGeom prst="rect">
            <a:avLst/>
          </a:prstGeom>
          <a:noFill/>
        </p:spPr>
        <p:txBody>
          <a:bodyPr wrap="none" rtlCol="1">
            <a:spAutoFit/>
          </a:bodyPr>
          <a:lstStyle/>
          <a:p>
            <a:pPr algn="r" rtl="1"/>
            <a:r>
              <a:rPr lang="ar-AE" sz="2800" b="1" dirty="0">
                <a:solidFill>
                  <a:srgbClr val="FF0000"/>
                </a:solidFill>
                <a:cs typeface="Akhbar MT" pitchFamily="2" charset="-78"/>
              </a:rPr>
              <a:t>يدل ذلك على فقدان الذاكرة في الصغر.</a:t>
            </a:r>
          </a:p>
        </p:txBody>
      </p:sp>
    </p:spTree>
    <p:extLst>
      <p:ext uri="{BB962C8B-B14F-4D97-AF65-F5344CB8AC3E}">
        <p14:creationId xmlns:p14="http://schemas.microsoft.com/office/powerpoint/2010/main" val="18531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5"/>
                                        </p:tgtEl>
                                        <p:attrNameLst>
                                          <p:attrName>style.visibility</p:attrName>
                                        </p:attrNameLst>
                                      </p:cBhvr>
                                      <p:to>
                                        <p:strVal val="visible"/>
                                      </p:to>
                                    </p:set>
                                    <p:animEffect transition="in" filter="fade">
                                      <p:cBhvr>
                                        <p:cTn id="27" dur="800" decel="100000"/>
                                        <p:tgtEl>
                                          <p:spTgt spid="5"/>
                                        </p:tgtEl>
                                      </p:cBhvr>
                                    </p:animEffect>
                                    <p:anim calcmode="lin" valueType="num">
                                      <p:cBhvr>
                                        <p:cTn id="28" dur="800" decel="100000" fill="hold"/>
                                        <p:tgtEl>
                                          <p:spTgt spid="5"/>
                                        </p:tgtEl>
                                        <p:attrNameLst>
                                          <p:attrName>style.rotation</p:attrName>
                                        </p:attrNameLst>
                                      </p:cBhvr>
                                      <p:tavLst>
                                        <p:tav tm="0">
                                          <p:val>
                                            <p:fltVal val="-90"/>
                                          </p:val>
                                        </p:tav>
                                        <p:tav tm="100000">
                                          <p:val>
                                            <p:fltVal val="0"/>
                                          </p:val>
                                        </p:tav>
                                      </p:tavLst>
                                    </p:anim>
                                    <p:anim calcmode="lin" valueType="num">
                                      <p:cBhvr>
                                        <p:cTn id="29" dur="800" decel="100000" fill="hold"/>
                                        <p:tgtEl>
                                          <p:spTgt spid="5"/>
                                        </p:tgtEl>
                                        <p:attrNameLst>
                                          <p:attrName>ppt_x</p:attrName>
                                        </p:attrNameLst>
                                      </p:cBhvr>
                                      <p:tavLst>
                                        <p:tav tm="0">
                                          <p:val>
                                            <p:strVal val="#ppt_x+0.4"/>
                                          </p:val>
                                        </p:tav>
                                        <p:tav tm="100000">
                                          <p:val>
                                            <p:strVal val="#ppt_x-0.05"/>
                                          </p:val>
                                        </p:tav>
                                      </p:tavLst>
                                    </p:anim>
                                    <p:anim calcmode="lin" valueType="num">
                                      <p:cBhvr>
                                        <p:cTn id="30" dur="800" decel="100000" fill="hold"/>
                                        <p:tgtEl>
                                          <p:spTgt spid="5"/>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iterate type="wd">
                                    <p:tmPct val="10000"/>
                                  </p:iterate>
                                  <p:childTnLst>
                                    <p:set>
                                      <p:cBhvr>
                                        <p:cTn id="36" dur="1" fill="hold">
                                          <p:stCondLst>
                                            <p:cond delay="0"/>
                                          </p:stCondLst>
                                        </p:cTn>
                                        <p:tgtEl>
                                          <p:spTgt spid="6"/>
                                        </p:tgtEl>
                                        <p:attrNameLst>
                                          <p:attrName>style.visibility</p:attrName>
                                        </p:attrNameLst>
                                      </p:cBhvr>
                                      <p:to>
                                        <p:strVal val="visible"/>
                                      </p:to>
                                    </p:set>
                                    <p:animEffect transition="in" filter="fade">
                                      <p:cBhvr>
                                        <p:cTn id="37" dur="800" decel="100000"/>
                                        <p:tgtEl>
                                          <p:spTgt spid="6"/>
                                        </p:tgtEl>
                                      </p:cBhvr>
                                    </p:animEffect>
                                    <p:anim calcmode="lin" valueType="num">
                                      <p:cBhvr>
                                        <p:cTn id="38" dur="800" decel="100000" fill="hold"/>
                                        <p:tgtEl>
                                          <p:spTgt spid="6"/>
                                        </p:tgtEl>
                                        <p:attrNameLst>
                                          <p:attrName>style.rotation</p:attrName>
                                        </p:attrNameLst>
                                      </p:cBhvr>
                                      <p:tavLst>
                                        <p:tav tm="0">
                                          <p:val>
                                            <p:fltVal val="-90"/>
                                          </p:val>
                                        </p:tav>
                                        <p:tav tm="100000">
                                          <p:val>
                                            <p:fltVal val="0"/>
                                          </p:val>
                                        </p:tav>
                                      </p:tavLst>
                                    </p:anim>
                                    <p:anim calcmode="lin" valueType="num">
                                      <p:cBhvr>
                                        <p:cTn id="39" dur="800" decel="100000" fill="hold"/>
                                        <p:tgtEl>
                                          <p:spTgt spid="6"/>
                                        </p:tgtEl>
                                        <p:attrNameLst>
                                          <p:attrName>ppt_x</p:attrName>
                                        </p:attrNameLst>
                                      </p:cBhvr>
                                      <p:tavLst>
                                        <p:tav tm="0">
                                          <p:val>
                                            <p:strVal val="#ppt_x+0.4"/>
                                          </p:val>
                                        </p:tav>
                                        <p:tav tm="100000">
                                          <p:val>
                                            <p:strVal val="#ppt_x-0.05"/>
                                          </p:val>
                                        </p:tav>
                                      </p:tavLst>
                                    </p:anim>
                                    <p:anim calcmode="lin" valueType="num">
                                      <p:cBhvr>
                                        <p:cTn id="40" dur="800" decel="100000" fill="hold"/>
                                        <p:tgtEl>
                                          <p:spTgt spid="6"/>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iterate type="wd">
                                    <p:tmPct val="10000"/>
                                  </p:iterate>
                                  <p:childTnLst>
                                    <p:set>
                                      <p:cBhvr>
                                        <p:cTn id="46" dur="1" fill="hold">
                                          <p:stCondLst>
                                            <p:cond delay="0"/>
                                          </p:stCondLst>
                                        </p:cTn>
                                        <p:tgtEl>
                                          <p:spTgt spid="7"/>
                                        </p:tgtEl>
                                        <p:attrNameLst>
                                          <p:attrName>style.visibility</p:attrName>
                                        </p:attrNameLst>
                                      </p:cBhvr>
                                      <p:to>
                                        <p:strVal val="visible"/>
                                      </p:to>
                                    </p:set>
                                    <p:animEffect transition="in" filter="fade">
                                      <p:cBhvr>
                                        <p:cTn id="47" dur="800" decel="100000"/>
                                        <p:tgtEl>
                                          <p:spTgt spid="7"/>
                                        </p:tgtEl>
                                      </p:cBhvr>
                                    </p:animEffect>
                                    <p:anim calcmode="lin" valueType="num">
                                      <p:cBhvr>
                                        <p:cTn id="48" dur="800" decel="100000" fill="hold"/>
                                        <p:tgtEl>
                                          <p:spTgt spid="7"/>
                                        </p:tgtEl>
                                        <p:attrNameLst>
                                          <p:attrName>style.rotation</p:attrName>
                                        </p:attrNameLst>
                                      </p:cBhvr>
                                      <p:tavLst>
                                        <p:tav tm="0">
                                          <p:val>
                                            <p:fltVal val="-90"/>
                                          </p:val>
                                        </p:tav>
                                        <p:tav tm="100000">
                                          <p:val>
                                            <p:fltVal val="0"/>
                                          </p:val>
                                        </p:tav>
                                      </p:tavLst>
                                    </p:anim>
                                    <p:anim calcmode="lin" valueType="num">
                                      <p:cBhvr>
                                        <p:cTn id="49" dur="800" decel="100000" fill="hold"/>
                                        <p:tgtEl>
                                          <p:spTgt spid="7"/>
                                        </p:tgtEl>
                                        <p:attrNameLst>
                                          <p:attrName>ppt_x</p:attrName>
                                        </p:attrNameLst>
                                      </p:cBhvr>
                                      <p:tavLst>
                                        <p:tav tm="0">
                                          <p:val>
                                            <p:strVal val="#ppt_x+0.4"/>
                                          </p:val>
                                        </p:tav>
                                        <p:tav tm="100000">
                                          <p:val>
                                            <p:strVal val="#ppt_x-0.05"/>
                                          </p:val>
                                        </p:tav>
                                      </p:tavLst>
                                    </p:anim>
                                    <p:anim calcmode="lin" valueType="num">
                                      <p:cBhvr>
                                        <p:cTn id="50" dur="800" decel="100000" fill="hold"/>
                                        <p:tgtEl>
                                          <p:spTgt spid="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800" decel="100000"/>
                                        <p:tgtEl>
                                          <p:spTgt spid="9"/>
                                        </p:tgtEl>
                                      </p:cBhvr>
                                    </p:animEffect>
                                    <p:anim calcmode="lin" valueType="num">
                                      <p:cBhvr>
                                        <p:cTn id="58" dur="800" decel="100000" fill="hold"/>
                                        <p:tgtEl>
                                          <p:spTgt spid="9"/>
                                        </p:tgtEl>
                                        <p:attrNameLst>
                                          <p:attrName>style.rotation</p:attrName>
                                        </p:attrNameLst>
                                      </p:cBhvr>
                                      <p:tavLst>
                                        <p:tav tm="0">
                                          <p:val>
                                            <p:fltVal val="-90"/>
                                          </p:val>
                                        </p:tav>
                                        <p:tav tm="100000">
                                          <p:val>
                                            <p:fltVal val="0"/>
                                          </p:val>
                                        </p:tav>
                                      </p:tavLst>
                                    </p:anim>
                                    <p:anim calcmode="lin" valueType="num">
                                      <p:cBhvr>
                                        <p:cTn id="59" dur="800" decel="100000" fill="hold"/>
                                        <p:tgtEl>
                                          <p:spTgt spid="9"/>
                                        </p:tgtEl>
                                        <p:attrNameLst>
                                          <p:attrName>ppt_x</p:attrName>
                                        </p:attrNameLst>
                                      </p:cBhvr>
                                      <p:tavLst>
                                        <p:tav tm="0">
                                          <p:val>
                                            <p:strVal val="#ppt_x+0.4"/>
                                          </p:val>
                                        </p:tav>
                                        <p:tav tm="100000">
                                          <p:val>
                                            <p:strVal val="#ppt_x-0.05"/>
                                          </p:val>
                                        </p:tav>
                                      </p:tavLst>
                                    </p:anim>
                                    <p:anim calcmode="lin" valueType="num">
                                      <p:cBhvr>
                                        <p:cTn id="60" dur="800" decel="100000" fill="hold"/>
                                        <p:tgtEl>
                                          <p:spTgt spid="9"/>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800" decel="100000"/>
                                        <p:tgtEl>
                                          <p:spTgt spid="10"/>
                                        </p:tgtEl>
                                      </p:cBhvr>
                                    </p:animEffect>
                                    <p:anim calcmode="lin" valueType="num">
                                      <p:cBhvr>
                                        <p:cTn id="68" dur="800" decel="100000" fill="hold"/>
                                        <p:tgtEl>
                                          <p:spTgt spid="10"/>
                                        </p:tgtEl>
                                        <p:attrNameLst>
                                          <p:attrName>style.rotation</p:attrName>
                                        </p:attrNameLst>
                                      </p:cBhvr>
                                      <p:tavLst>
                                        <p:tav tm="0">
                                          <p:val>
                                            <p:fltVal val="-90"/>
                                          </p:val>
                                        </p:tav>
                                        <p:tav tm="100000">
                                          <p:val>
                                            <p:fltVal val="0"/>
                                          </p:val>
                                        </p:tav>
                                      </p:tavLst>
                                    </p:anim>
                                    <p:anim calcmode="lin" valueType="num">
                                      <p:cBhvr>
                                        <p:cTn id="69" dur="800" decel="100000" fill="hold"/>
                                        <p:tgtEl>
                                          <p:spTgt spid="10"/>
                                        </p:tgtEl>
                                        <p:attrNameLst>
                                          <p:attrName>ppt_x</p:attrName>
                                        </p:attrNameLst>
                                      </p:cBhvr>
                                      <p:tavLst>
                                        <p:tav tm="0">
                                          <p:val>
                                            <p:strVal val="#ppt_x+0.4"/>
                                          </p:val>
                                        </p:tav>
                                        <p:tav tm="100000">
                                          <p:val>
                                            <p:strVal val="#ppt_x-0.05"/>
                                          </p:val>
                                        </p:tav>
                                      </p:tavLst>
                                    </p:anim>
                                    <p:anim calcmode="lin" valueType="num">
                                      <p:cBhvr>
                                        <p:cTn id="70" dur="800" decel="100000" fill="hold"/>
                                        <p:tgtEl>
                                          <p:spTgt spid="10"/>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800" decel="100000"/>
                                        <p:tgtEl>
                                          <p:spTgt spid="11"/>
                                        </p:tgtEl>
                                      </p:cBhvr>
                                    </p:animEffect>
                                    <p:anim calcmode="lin" valueType="num">
                                      <p:cBhvr>
                                        <p:cTn id="78" dur="800" decel="100000" fill="hold"/>
                                        <p:tgtEl>
                                          <p:spTgt spid="11"/>
                                        </p:tgtEl>
                                        <p:attrNameLst>
                                          <p:attrName>style.rotation</p:attrName>
                                        </p:attrNameLst>
                                      </p:cBhvr>
                                      <p:tavLst>
                                        <p:tav tm="0">
                                          <p:val>
                                            <p:fltVal val="-90"/>
                                          </p:val>
                                        </p:tav>
                                        <p:tav tm="100000">
                                          <p:val>
                                            <p:fltVal val="0"/>
                                          </p:val>
                                        </p:tav>
                                      </p:tavLst>
                                    </p:anim>
                                    <p:anim calcmode="lin" valueType="num">
                                      <p:cBhvr>
                                        <p:cTn id="79" dur="800" decel="100000" fill="hold"/>
                                        <p:tgtEl>
                                          <p:spTgt spid="11"/>
                                        </p:tgtEl>
                                        <p:attrNameLst>
                                          <p:attrName>ppt_x</p:attrName>
                                        </p:attrNameLst>
                                      </p:cBhvr>
                                      <p:tavLst>
                                        <p:tav tm="0">
                                          <p:val>
                                            <p:strVal val="#ppt_x+0.4"/>
                                          </p:val>
                                        </p:tav>
                                        <p:tav tm="100000">
                                          <p:val>
                                            <p:strVal val="#ppt_x-0.05"/>
                                          </p:val>
                                        </p:tav>
                                      </p:tavLst>
                                    </p:anim>
                                    <p:anim calcmode="lin" valueType="num">
                                      <p:cBhvr>
                                        <p:cTn id="80" dur="800" decel="100000" fill="hold"/>
                                        <p:tgtEl>
                                          <p:spTgt spid="11"/>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800" decel="100000"/>
                                        <p:tgtEl>
                                          <p:spTgt spid="12"/>
                                        </p:tgtEl>
                                      </p:cBhvr>
                                    </p:animEffect>
                                    <p:anim calcmode="lin" valueType="num">
                                      <p:cBhvr>
                                        <p:cTn id="88" dur="800" decel="100000" fill="hold"/>
                                        <p:tgtEl>
                                          <p:spTgt spid="12"/>
                                        </p:tgtEl>
                                        <p:attrNameLst>
                                          <p:attrName>style.rotation</p:attrName>
                                        </p:attrNameLst>
                                      </p:cBhvr>
                                      <p:tavLst>
                                        <p:tav tm="0">
                                          <p:val>
                                            <p:fltVal val="-90"/>
                                          </p:val>
                                        </p:tav>
                                        <p:tav tm="100000">
                                          <p:val>
                                            <p:fltVal val="0"/>
                                          </p:val>
                                        </p:tav>
                                      </p:tavLst>
                                    </p:anim>
                                    <p:anim calcmode="lin" valueType="num">
                                      <p:cBhvr>
                                        <p:cTn id="89" dur="800" decel="100000" fill="hold"/>
                                        <p:tgtEl>
                                          <p:spTgt spid="12"/>
                                        </p:tgtEl>
                                        <p:attrNameLst>
                                          <p:attrName>ppt_x</p:attrName>
                                        </p:attrNameLst>
                                      </p:cBhvr>
                                      <p:tavLst>
                                        <p:tav tm="0">
                                          <p:val>
                                            <p:strVal val="#ppt_x+0.4"/>
                                          </p:val>
                                        </p:tav>
                                        <p:tav tm="100000">
                                          <p:val>
                                            <p:strVal val="#ppt_x-0.05"/>
                                          </p:val>
                                        </p:tav>
                                      </p:tavLst>
                                    </p:anim>
                                    <p:anim calcmode="lin" valueType="num">
                                      <p:cBhvr>
                                        <p:cTn id="90" dur="800" decel="100000" fill="hold"/>
                                        <p:tgtEl>
                                          <p:spTgt spid="12"/>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fade">
                                      <p:cBhvr>
                                        <p:cTn id="97" dur="800" decel="100000"/>
                                        <p:tgtEl>
                                          <p:spTgt spid="13"/>
                                        </p:tgtEl>
                                      </p:cBhvr>
                                    </p:animEffect>
                                    <p:anim calcmode="lin" valueType="num">
                                      <p:cBhvr>
                                        <p:cTn id="98" dur="800" decel="100000" fill="hold"/>
                                        <p:tgtEl>
                                          <p:spTgt spid="13"/>
                                        </p:tgtEl>
                                        <p:attrNameLst>
                                          <p:attrName>style.rotation</p:attrName>
                                        </p:attrNameLst>
                                      </p:cBhvr>
                                      <p:tavLst>
                                        <p:tav tm="0">
                                          <p:val>
                                            <p:fltVal val="-90"/>
                                          </p:val>
                                        </p:tav>
                                        <p:tav tm="100000">
                                          <p:val>
                                            <p:fltVal val="0"/>
                                          </p:val>
                                        </p:tav>
                                      </p:tavLst>
                                    </p:anim>
                                    <p:anim calcmode="lin" valueType="num">
                                      <p:cBhvr>
                                        <p:cTn id="99" dur="800" decel="100000" fill="hold"/>
                                        <p:tgtEl>
                                          <p:spTgt spid="13"/>
                                        </p:tgtEl>
                                        <p:attrNameLst>
                                          <p:attrName>ppt_x</p:attrName>
                                        </p:attrNameLst>
                                      </p:cBhvr>
                                      <p:tavLst>
                                        <p:tav tm="0">
                                          <p:val>
                                            <p:strVal val="#ppt_x+0.4"/>
                                          </p:val>
                                        </p:tav>
                                        <p:tav tm="100000">
                                          <p:val>
                                            <p:strVal val="#ppt_x-0.05"/>
                                          </p:val>
                                        </p:tav>
                                      </p:tavLst>
                                    </p:anim>
                                    <p:anim calcmode="lin" valueType="num">
                                      <p:cBhvr>
                                        <p:cTn id="100" dur="800" decel="100000" fill="hold"/>
                                        <p:tgtEl>
                                          <p:spTgt spid="13"/>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0" presetClass="entr" presetSubtype="0"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fade">
                                      <p:cBhvr>
                                        <p:cTn id="107" dur="800" decel="100000"/>
                                        <p:tgtEl>
                                          <p:spTgt spid="14"/>
                                        </p:tgtEl>
                                      </p:cBhvr>
                                    </p:animEffect>
                                    <p:anim calcmode="lin" valueType="num">
                                      <p:cBhvr>
                                        <p:cTn id="108" dur="800" decel="100000" fill="hold"/>
                                        <p:tgtEl>
                                          <p:spTgt spid="14"/>
                                        </p:tgtEl>
                                        <p:attrNameLst>
                                          <p:attrName>style.rotation</p:attrName>
                                        </p:attrNameLst>
                                      </p:cBhvr>
                                      <p:tavLst>
                                        <p:tav tm="0">
                                          <p:val>
                                            <p:fltVal val="-90"/>
                                          </p:val>
                                        </p:tav>
                                        <p:tav tm="100000">
                                          <p:val>
                                            <p:fltVal val="0"/>
                                          </p:val>
                                        </p:tav>
                                      </p:tavLst>
                                    </p:anim>
                                    <p:anim calcmode="lin" valueType="num">
                                      <p:cBhvr>
                                        <p:cTn id="109" dur="800" decel="100000" fill="hold"/>
                                        <p:tgtEl>
                                          <p:spTgt spid="14"/>
                                        </p:tgtEl>
                                        <p:attrNameLst>
                                          <p:attrName>ppt_x</p:attrName>
                                        </p:attrNameLst>
                                      </p:cBhvr>
                                      <p:tavLst>
                                        <p:tav tm="0">
                                          <p:val>
                                            <p:strVal val="#ppt_x+0.4"/>
                                          </p:val>
                                        </p:tav>
                                        <p:tav tm="100000">
                                          <p:val>
                                            <p:strVal val="#ppt_x-0.05"/>
                                          </p:val>
                                        </p:tav>
                                      </p:tavLst>
                                    </p:anim>
                                    <p:anim calcmode="lin" valueType="num">
                                      <p:cBhvr>
                                        <p:cTn id="110" dur="800" decel="100000" fill="hold"/>
                                        <p:tgtEl>
                                          <p:spTgt spid="14"/>
                                        </p:tgtEl>
                                        <p:attrNameLst>
                                          <p:attrName>ppt_y</p:attrName>
                                        </p:attrNameLst>
                                      </p:cBhvr>
                                      <p:tavLst>
                                        <p:tav tm="0">
                                          <p:val>
                                            <p:strVal val="#ppt_y-0.4"/>
                                          </p:val>
                                        </p:tav>
                                        <p:tav tm="100000">
                                          <p:val>
                                            <p:strVal val="#ppt_y+0.1"/>
                                          </p:val>
                                        </p:tav>
                                      </p:tavLst>
                                    </p:anim>
                                    <p:anim calcmode="lin" valueType="num">
                                      <p:cBhvr>
                                        <p:cTn id="1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0" presetClass="entr" presetSubtype="0" fill="hold" grpId="0" nodeType="click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800" decel="100000"/>
                                        <p:tgtEl>
                                          <p:spTgt spid="15"/>
                                        </p:tgtEl>
                                      </p:cBhvr>
                                    </p:animEffect>
                                    <p:anim calcmode="lin" valueType="num">
                                      <p:cBhvr>
                                        <p:cTn id="118" dur="800" decel="100000" fill="hold"/>
                                        <p:tgtEl>
                                          <p:spTgt spid="15"/>
                                        </p:tgtEl>
                                        <p:attrNameLst>
                                          <p:attrName>style.rotation</p:attrName>
                                        </p:attrNameLst>
                                      </p:cBhvr>
                                      <p:tavLst>
                                        <p:tav tm="0">
                                          <p:val>
                                            <p:fltVal val="-90"/>
                                          </p:val>
                                        </p:tav>
                                        <p:tav tm="100000">
                                          <p:val>
                                            <p:fltVal val="0"/>
                                          </p:val>
                                        </p:tav>
                                      </p:tavLst>
                                    </p:anim>
                                    <p:anim calcmode="lin" valueType="num">
                                      <p:cBhvr>
                                        <p:cTn id="119" dur="800" decel="100000" fill="hold"/>
                                        <p:tgtEl>
                                          <p:spTgt spid="15"/>
                                        </p:tgtEl>
                                        <p:attrNameLst>
                                          <p:attrName>ppt_x</p:attrName>
                                        </p:attrNameLst>
                                      </p:cBhvr>
                                      <p:tavLst>
                                        <p:tav tm="0">
                                          <p:val>
                                            <p:strVal val="#ppt_x+0.4"/>
                                          </p:val>
                                        </p:tav>
                                        <p:tav tm="100000">
                                          <p:val>
                                            <p:strVal val="#ppt_x-0.05"/>
                                          </p:val>
                                        </p:tav>
                                      </p:tavLst>
                                    </p:anim>
                                    <p:anim calcmode="lin" valueType="num">
                                      <p:cBhvr>
                                        <p:cTn id="120" dur="800" decel="100000" fill="hold"/>
                                        <p:tgtEl>
                                          <p:spTgt spid="15"/>
                                        </p:tgtEl>
                                        <p:attrNameLst>
                                          <p:attrName>ppt_y</p:attrName>
                                        </p:attrNameLst>
                                      </p:cBhvr>
                                      <p:tavLst>
                                        <p:tav tm="0">
                                          <p:val>
                                            <p:strVal val="#ppt_y-0.4"/>
                                          </p:val>
                                        </p:tav>
                                        <p:tav tm="100000">
                                          <p:val>
                                            <p:strVal val="#ppt_y+0.1"/>
                                          </p:val>
                                        </p:tav>
                                      </p:tavLst>
                                    </p:anim>
                                    <p:anim calcmode="lin" valueType="num">
                                      <p:cBhvr>
                                        <p:cTn id="12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30" presetClass="entr" presetSubtype="0" fill="hold" grpId="0" nodeType="clickEffect">
                                  <p:stCondLst>
                                    <p:cond delay="0"/>
                                  </p:stCondLst>
                                  <p:childTnLst>
                                    <p:set>
                                      <p:cBhvr>
                                        <p:cTn id="126" dur="1" fill="hold">
                                          <p:stCondLst>
                                            <p:cond delay="0"/>
                                          </p:stCondLst>
                                        </p:cTn>
                                        <p:tgtEl>
                                          <p:spTgt spid="16"/>
                                        </p:tgtEl>
                                        <p:attrNameLst>
                                          <p:attrName>style.visibility</p:attrName>
                                        </p:attrNameLst>
                                      </p:cBhvr>
                                      <p:to>
                                        <p:strVal val="visible"/>
                                      </p:to>
                                    </p:set>
                                    <p:animEffect transition="in" filter="fade">
                                      <p:cBhvr>
                                        <p:cTn id="127" dur="800" decel="100000"/>
                                        <p:tgtEl>
                                          <p:spTgt spid="16"/>
                                        </p:tgtEl>
                                      </p:cBhvr>
                                    </p:animEffect>
                                    <p:anim calcmode="lin" valueType="num">
                                      <p:cBhvr>
                                        <p:cTn id="128" dur="800" decel="100000" fill="hold"/>
                                        <p:tgtEl>
                                          <p:spTgt spid="16"/>
                                        </p:tgtEl>
                                        <p:attrNameLst>
                                          <p:attrName>style.rotation</p:attrName>
                                        </p:attrNameLst>
                                      </p:cBhvr>
                                      <p:tavLst>
                                        <p:tav tm="0">
                                          <p:val>
                                            <p:fltVal val="-90"/>
                                          </p:val>
                                        </p:tav>
                                        <p:tav tm="100000">
                                          <p:val>
                                            <p:fltVal val="0"/>
                                          </p:val>
                                        </p:tav>
                                      </p:tavLst>
                                    </p:anim>
                                    <p:anim calcmode="lin" valueType="num">
                                      <p:cBhvr>
                                        <p:cTn id="129" dur="800" decel="100000" fill="hold"/>
                                        <p:tgtEl>
                                          <p:spTgt spid="16"/>
                                        </p:tgtEl>
                                        <p:attrNameLst>
                                          <p:attrName>ppt_x</p:attrName>
                                        </p:attrNameLst>
                                      </p:cBhvr>
                                      <p:tavLst>
                                        <p:tav tm="0">
                                          <p:val>
                                            <p:strVal val="#ppt_x+0.4"/>
                                          </p:val>
                                        </p:tav>
                                        <p:tav tm="100000">
                                          <p:val>
                                            <p:strVal val="#ppt_x-0.05"/>
                                          </p:val>
                                        </p:tav>
                                      </p:tavLst>
                                    </p:anim>
                                    <p:anim calcmode="lin" valueType="num">
                                      <p:cBhvr>
                                        <p:cTn id="130" dur="800" decel="100000" fill="hold"/>
                                        <p:tgtEl>
                                          <p:spTgt spid="16"/>
                                        </p:tgtEl>
                                        <p:attrNameLst>
                                          <p:attrName>ppt_y</p:attrName>
                                        </p:attrNameLst>
                                      </p:cBhvr>
                                      <p:tavLst>
                                        <p:tav tm="0">
                                          <p:val>
                                            <p:strVal val="#ppt_y-0.4"/>
                                          </p:val>
                                        </p:tav>
                                        <p:tav tm="100000">
                                          <p:val>
                                            <p:strVal val="#ppt_y+0.1"/>
                                          </p:val>
                                        </p:tav>
                                      </p:tavLst>
                                    </p:anim>
                                    <p:anim calcmode="lin" valueType="num">
                                      <p:cBhvr>
                                        <p:cTn id="13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3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30" presetClass="entr" presetSubtype="0" fill="hold" grpId="0" nodeType="clickEffect">
                                  <p:stCondLst>
                                    <p:cond delay="0"/>
                                  </p:stCondLst>
                                  <p:childTnLst>
                                    <p:set>
                                      <p:cBhvr>
                                        <p:cTn id="136" dur="1" fill="hold">
                                          <p:stCondLst>
                                            <p:cond delay="0"/>
                                          </p:stCondLst>
                                        </p:cTn>
                                        <p:tgtEl>
                                          <p:spTgt spid="17"/>
                                        </p:tgtEl>
                                        <p:attrNameLst>
                                          <p:attrName>style.visibility</p:attrName>
                                        </p:attrNameLst>
                                      </p:cBhvr>
                                      <p:to>
                                        <p:strVal val="visible"/>
                                      </p:to>
                                    </p:set>
                                    <p:animEffect transition="in" filter="fade">
                                      <p:cBhvr>
                                        <p:cTn id="137" dur="800" decel="100000"/>
                                        <p:tgtEl>
                                          <p:spTgt spid="17"/>
                                        </p:tgtEl>
                                      </p:cBhvr>
                                    </p:animEffect>
                                    <p:anim calcmode="lin" valueType="num">
                                      <p:cBhvr>
                                        <p:cTn id="138" dur="800" decel="100000" fill="hold"/>
                                        <p:tgtEl>
                                          <p:spTgt spid="17"/>
                                        </p:tgtEl>
                                        <p:attrNameLst>
                                          <p:attrName>style.rotation</p:attrName>
                                        </p:attrNameLst>
                                      </p:cBhvr>
                                      <p:tavLst>
                                        <p:tav tm="0">
                                          <p:val>
                                            <p:fltVal val="-90"/>
                                          </p:val>
                                        </p:tav>
                                        <p:tav tm="100000">
                                          <p:val>
                                            <p:fltVal val="0"/>
                                          </p:val>
                                        </p:tav>
                                      </p:tavLst>
                                    </p:anim>
                                    <p:anim calcmode="lin" valueType="num">
                                      <p:cBhvr>
                                        <p:cTn id="139" dur="800" decel="100000" fill="hold"/>
                                        <p:tgtEl>
                                          <p:spTgt spid="17"/>
                                        </p:tgtEl>
                                        <p:attrNameLst>
                                          <p:attrName>ppt_x</p:attrName>
                                        </p:attrNameLst>
                                      </p:cBhvr>
                                      <p:tavLst>
                                        <p:tav tm="0">
                                          <p:val>
                                            <p:strVal val="#ppt_x+0.4"/>
                                          </p:val>
                                        </p:tav>
                                        <p:tav tm="100000">
                                          <p:val>
                                            <p:strVal val="#ppt_x-0.05"/>
                                          </p:val>
                                        </p:tav>
                                      </p:tavLst>
                                    </p:anim>
                                    <p:anim calcmode="lin" valueType="num">
                                      <p:cBhvr>
                                        <p:cTn id="140" dur="800" decel="100000" fill="hold"/>
                                        <p:tgtEl>
                                          <p:spTgt spid="17"/>
                                        </p:tgtEl>
                                        <p:attrNameLst>
                                          <p:attrName>ppt_y</p:attrName>
                                        </p:attrNameLst>
                                      </p:cBhvr>
                                      <p:tavLst>
                                        <p:tav tm="0">
                                          <p:val>
                                            <p:strVal val="#ppt_y-0.4"/>
                                          </p:val>
                                        </p:tav>
                                        <p:tav tm="100000">
                                          <p:val>
                                            <p:strVal val="#ppt_y+0.1"/>
                                          </p:val>
                                        </p:tav>
                                      </p:tavLst>
                                    </p:anim>
                                    <p:anim calcmode="lin" valueType="num">
                                      <p:cBhvr>
                                        <p:cTn id="14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4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30" presetClass="entr" presetSubtype="0" fill="hold" grpId="0" nodeType="clickEffect">
                                  <p:stCondLst>
                                    <p:cond delay="0"/>
                                  </p:stCondLst>
                                  <p:childTnLst>
                                    <p:set>
                                      <p:cBhvr>
                                        <p:cTn id="146" dur="1" fill="hold">
                                          <p:stCondLst>
                                            <p:cond delay="0"/>
                                          </p:stCondLst>
                                        </p:cTn>
                                        <p:tgtEl>
                                          <p:spTgt spid="18"/>
                                        </p:tgtEl>
                                        <p:attrNameLst>
                                          <p:attrName>style.visibility</p:attrName>
                                        </p:attrNameLst>
                                      </p:cBhvr>
                                      <p:to>
                                        <p:strVal val="visible"/>
                                      </p:to>
                                    </p:set>
                                    <p:animEffect transition="in" filter="fade">
                                      <p:cBhvr>
                                        <p:cTn id="147" dur="800" decel="100000"/>
                                        <p:tgtEl>
                                          <p:spTgt spid="18"/>
                                        </p:tgtEl>
                                      </p:cBhvr>
                                    </p:animEffect>
                                    <p:anim calcmode="lin" valueType="num">
                                      <p:cBhvr>
                                        <p:cTn id="148" dur="800" decel="100000" fill="hold"/>
                                        <p:tgtEl>
                                          <p:spTgt spid="18"/>
                                        </p:tgtEl>
                                        <p:attrNameLst>
                                          <p:attrName>style.rotation</p:attrName>
                                        </p:attrNameLst>
                                      </p:cBhvr>
                                      <p:tavLst>
                                        <p:tav tm="0">
                                          <p:val>
                                            <p:fltVal val="-90"/>
                                          </p:val>
                                        </p:tav>
                                        <p:tav tm="100000">
                                          <p:val>
                                            <p:fltVal val="0"/>
                                          </p:val>
                                        </p:tav>
                                      </p:tavLst>
                                    </p:anim>
                                    <p:anim calcmode="lin" valueType="num">
                                      <p:cBhvr>
                                        <p:cTn id="149" dur="800" decel="100000" fill="hold"/>
                                        <p:tgtEl>
                                          <p:spTgt spid="18"/>
                                        </p:tgtEl>
                                        <p:attrNameLst>
                                          <p:attrName>ppt_x</p:attrName>
                                        </p:attrNameLst>
                                      </p:cBhvr>
                                      <p:tavLst>
                                        <p:tav tm="0">
                                          <p:val>
                                            <p:strVal val="#ppt_x+0.4"/>
                                          </p:val>
                                        </p:tav>
                                        <p:tav tm="100000">
                                          <p:val>
                                            <p:strVal val="#ppt_x-0.05"/>
                                          </p:val>
                                        </p:tav>
                                      </p:tavLst>
                                    </p:anim>
                                    <p:anim calcmode="lin" valueType="num">
                                      <p:cBhvr>
                                        <p:cTn id="150" dur="800" decel="100000" fill="hold"/>
                                        <p:tgtEl>
                                          <p:spTgt spid="18"/>
                                        </p:tgtEl>
                                        <p:attrNameLst>
                                          <p:attrName>ppt_y</p:attrName>
                                        </p:attrNameLst>
                                      </p:cBhvr>
                                      <p:tavLst>
                                        <p:tav tm="0">
                                          <p:val>
                                            <p:strVal val="#ppt_y-0.4"/>
                                          </p:val>
                                        </p:tav>
                                        <p:tav tm="100000">
                                          <p:val>
                                            <p:strVal val="#ppt_y+0.1"/>
                                          </p:val>
                                        </p:tav>
                                      </p:tavLst>
                                    </p:anim>
                                    <p:anim calcmode="lin" valueType="num">
                                      <p:cBhvr>
                                        <p:cTn id="15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5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30" presetClass="entr" presetSubtype="0" fill="hold" grpId="0" nodeType="clickEffect">
                                  <p:stCondLst>
                                    <p:cond delay="0"/>
                                  </p:stCondLst>
                                  <p:childTnLst>
                                    <p:set>
                                      <p:cBhvr>
                                        <p:cTn id="156" dur="1" fill="hold">
                                          <p:stCondLst>
                                            <p:cond delay="0"/>
                                          </p:stCondLst>
                                        </p:cTn>
                                        <p:tgtEl>
                                          <p:spTgt spid="19"/>
                                        </p:tgtEl>
                                        <p:attrNameLst>
                                          <p:attrName>style.visibility</p:attrName>
                                        </p:attrNameLst>
                                      </p:cBhvr>
                                      <p:to>
                                        <p:strVal val="visible"/>
                                      </p:to>
                                    </p:set>
                                    <p:animEffect transition="in" filter="fade">
                                      <p:cBhvr>
                                        <p:cTn id="157" dur="800" decel="100000"/>
                                        <p:tgtEl>
                                          <p:spTgt spid="19"/>
                                        </p:tgtEl>
                                      </p:cBhvr>
                                    </p:animEffect>
                                    <p:anim calcmode="lin" valueType="num">
                                      <p:cBhvr>
                                        <p:cTn id="158" dur="800" decel="100000" fill="hold"/>
                                        <p:tgtEl>
                                          <p:spTgt spid="19"/>
                                        </p:tgtEl>
                                        <p:attrNameLst>
                                          <p:attrName>style.rotation</p:attrName>
                                        </p:attrNameLst>
                                      </p:cBhvr>
                                      <p:tavLst>
                                        <p:tav tm="0">
                                          <p:val>
                                            <p:fltVal val="-90"/>
                                          </p:val>
                                        </p:tav>
                                        <p:tav tm="100000">
                                          <p:val>
                                            <p:fltVal val="0"/>
                                          </p:val>
                                        </p:tav>
                                      </p:tavLst>
                                    </p:anim>
                                    <p:anim calcmode="lin" valueType="num">
                                      <p:cBhvr>
                                        <p:cTn id="159" dur="800" decel="100000" fill="hold"/>
                                        <p:tgtEl>
                                          <p:spTgt spid="19"/>
                                        </p:tgtEl>
                                        <p:attrNameLst>
                                          <p:attrName>ppt_x</p:attrName>
                                        </p:attrNameLst>
                                      </p:cBhvr>
                                      <p:tavLst>
                                        <p:tav tm="0">
                                          <p:val>
                                            <p:strVal val="#ppt_x+0.4"/>
                                          </p:val>
                                        </p:tav>
                                        <p:tav tm="100000">
                                          <p:val>
                                            <p:strVal val="#ppt_x-0.05"/>
                                          </p:val>
                                        </p:tav>
                                      </p:tavLst>
                                    </p:anim>
                                    <p:anim calcmode="lin" valueType="num">
                                      <p:cBhvr>
                                        <p:cTn id="160" dur="800" decel="100000" fill="hold"/>
                                        <p:tgtEl>
                                          <p:spTgt spid="19"/>
                                        </p:tgtEl>
                                        <p:attrNameLst>
                                          <p:attrName>ppt_y</p:attrName>
                                        </p:attrNameLst>
                                      </p:cBhvr>
                                      <p:tavLst>
                                        <p:tav tm="0">
                                          <p:val>
                                            <p:strVal val="#ppt_y-0.4"/>
                                          </p:val>
                                        </p:tav>
                                        <p:tav tm="100000">
                                          <p:val>
                                            <p:strVal val="#ppt_y+0.1"/>
                                          </p:val>
                                        </p:tav>
                                      </p:tavLst>
                                    </p:anim>
                                    <p:anim calcmode="lin" valueType="num">
                                      <p:cBhvr>
                                        <p:cTn id="161"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62"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30" presetClass="entr" presetSubtype="0" fill="hold" grpId="0" nodeType="clickEffect">
                                  <p:stCondLst>
                                    <p:cond delay="0"/>
                                  </p:stCondLst>
                                  <p:childTnLst>
                                    <p:set>
                                      <p:cBhvr>
                                        <p:cTn id="166" dur="1" fill="hold">
                                          <p:stCondLst>
                                            <p:cond delay="0"/>
                                          </p:stCondLst>
                                        </p:cTn>
                                        <p:tgtEl>
                                          <p:spTgt spid="20"/>
                                        </p:tgtEl>
                                        <p:attrNameLst>
                                          <p:attrName>style.visibility</p:attrName>
                                        </p:attrNameLst>
                                      </p:cBhvr>
                                      <p:to>
                                        <p:strVal val="visible"/>
                                      </p:to>
                                    </p:set>
                                    <p:animEffect transition="in" filter="fade">
                                      <p:cBhvr>
                                        <p:cTn id="167" dur="800" decel="100000"/>
                                        <p:tgtEl>
                                          <p:spTgt spid="20"/>
                                        </p:tgtEl>
                                      </p:cBhvr>
                                    </p:animEffect>
                                    <p:anim calcmode="lin" valueType="num">
                                      <p:cBhvr>
                                        <p:cTn id="168" dur="800" decel="100000" fill="hold"/>
                                        <p:tgtEl>
                                          <p:spTgt spid="20"/>
                                        </p:tgtEl>
                                        <p:attrNameLst>
                                          <p:attrName>style.rotation</p:attrName>
                                        </p:attrNameLst>
                                      </p:cBhvr>
                                      <p:tavLst>
                                        <p:tav tm="0">
                                          <p:val>
                                            <p:fltVal val="-90"/>
                                          </p:val>
                                        </p:tav>
                                        <p:tav tm="100000">
                                          <p:val>
                                            <p:fltVal val="0"/>
                                          </p:val>
                                        </p:tav>
                                      </p:tavLst>
                                    </p:anim>
                                    <p:anim calcmode="lin" valueType="num">
                                      <p:cBhvr>
                                        <p:cTn id="169" dur="800" decel="100000" fill="hold"/>
                                        <p:tgtEl>
                                          <p:spTgt spid="20"/>
                                        </p:tgtEl>
                                        <p:attrNameLst>
                                          <p:attrName>ppt_x</p:attrName>
                                        </p:attrNameLst>
                                      </p:cBhvr>
                                      <p:tavLst>
                                        <p:tav tm="0">
                                          <p:val>
                                            <p:strVal val="#ppt_x+0.4"/>
                                          </p:val>
                                        </p:tav>
                                        <p:tav tm="100000">
                                          <p:val>
                                            <p:strVal val="#ppt_x-0.05"/>
                                          </p:val>
                                        </p:tav>
                                      </p:tavLst>
                                    </p:anim>
                                    <p:anim calcmode="lin" valueType="num">
                                      <p:cBhvr>
                                        <p:cTn id="170" dur="800" decel="100000" fill="hold"/>
                                        <p:tgtEl>
                                          <p:spTgt spid="20"/>
                                        </p:tgtEl>
                                        <p:attrNameLst>
                                          <p:attrName>ppt_y</p:attrName>
                                        </p:attrNameLst>
                                      </p:cBhvr>
                                      <p:tavLst>
                                        <p:tav tm="0">
                                          <p:val>
                                            <p:strVal val="#ppt_y-0.4"/>
                                          </p:val>
                                        </p:tav>
                                        <p:tav tm="100000">
                                          <p:val>
                                            <p:strVal val="#ppt_y+0.1"/>
                                          </p:val>
                                        </p:tav>
                                      </p:tavLst>
                                    </p:anim>
                                    <p:anim calcmode="lin" valueType="num">
                                      <p:cBhvr>
                                        <p:cTn id="17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7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30" presetClass="entr" presetSubtype="0" fill="hold" grpId="0" nodeType="clickEffect">
                                  <p:stCondLst>
                                    <p:cond delay="0"/>
                                  </p:stCondLst>
                                  <p:childTnLst>
                                    <p:set>
                                      <p:cBhvr>
                                        <p:cTn id="176" dur="1" fill="hold">
                                          <p:stCondLst>
                                            <p:cond delay="0"/>
                                          </p:stCondLst>
                                        </p:cTn>
                                        <p:tgtEl>
                                          <p:spTgt spid="21"/>
                                        </p:tgtEl>
                                        <p:attrNameLst>
                                          <p:attrName>style.visibility</p:attrName>
                                        </p:attrNameLst>
                                      </p:cBhvr>
                                      <p:to>
                                        <p:strVal val="visible"/>
                                      </p:to>
                                    </p:set>
                                    <p:animEffect transition="in" filter="fade">
                                      <p:cBhvr>
                                        <p:cTn id="177" dur="800" decel="100000"/>
                                        <p:tgtEl>
                                          <p:spTgt spid="21"/>
                                        </p:tgtEl>
                                      </p:cBhvr>
                                    </p:animEffect>
                                    <p:anim calcmode="lin" valueType="num">
                                      <p:cBhvr>
                                        <p:cTn id="178" dur="800" decel="100000" fill="hold"/>
                                        <p:tgtEl>
                                          <p:spTgt spid="21"/>
                                        </p:tgtEl>
                                        <p:attrNameLst>
                                          <p:attrName>style.rotation</p:attrName>
                                        </p:attrNameLst>
                                      </p:cBhvr>
                                      <p:tavLst>
                                        <p:tav tm="0">
                                          <p:val>
                                            <p:fltVal val="-90"/>
                                          </p:val>
                                        </p:tav>
                                        <p:tav tm="100000">
                                          <p:val>
                                            <p:fltVal val="0"/>
                                          </p:val>
                                        </p:tav>
                                      </p:tavLst>
                                    </p:anim>
                                    <p:anim calcmode="lin" valueType="num">
                                      <p:cBhvr>
                                        <p:cTn id="179" dur="800" decel="100000" fill="hold"/>
                                        <p:tgtEl>
                                          <p:spTgt spid="21"/>
                                        </p:tgtEl>
                                        <p:attrNameLst>
                                          <p:attrName>ppt_x</p:attrName>
                                        </p:attrNameLst>
                                      </p:cBhvr>
                                      <p:tavLst>
                                        <p:tav tm="0">
                                          <p:val>
                                            <p:strVal val="#ppt_x+0.4"/>
                                          </p:val>
                                        </p:tav>
                                        <p:tav tm="100000">
                                          <p:val>
                                            <p:strVal val="#ppt_x-0.05"/>
                                          </p:val>
                                        </p:tav>
                                      </p:tavLst>
                                    </p:anim>
                                    <p:anim calcmode="lin" valueType="num">
                                      <p:cBhvr>
                                        <p:cTn id="180" dur="800" decel="100000" fill="hold"/>
                                        <p:tgtEl>
                                          <p:spTgt spid="21"/>
                                        </p:tgtEl>
                                        <p:attrNameLst>
                                          <p:attrName>ppt_y</p:attrName>
                                        </p:attrNameLst>
                                      </p:cBhvr>
                                      <p:tavLst>
                                        <p:tav tm="0">
                                          <p:val>
                                            <p:strVal val="#ppt_y-0.4"/>
                                          </p:val>
                                        </p:tav>
                                        <p:tav tm="100000">
                                          <p:val>
                                            <p:strVal val="#ppt_y+0.1"/>
                                          </p:val>
                                        </p:tav>
                                      </p:tavLst>
                                    </p:anim>
                                    <p:anim calcmode="lin" valueType="num">
                                      <p:cBhvr>
                                        <p:cTn id="18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18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P spid="7"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545908" y="114300"/>
            <a:ext cx="6617517"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en-US" sz="2800" b="1" dirty="0">
                <a:solidFill>
                  <a:srgbClr val="0000FF"/>
                </a:solidFill>
                <a:cs typeface="Akhbar MT" pitchFamily="2" charset="-78"/>
              </a:rPr>
              <a:t>4</a:t>
            </a:r>
            <a:r>
              <a:rPr lang="ar-AE" sz="2800" b="1" dirty="0">
                <a:solidFill>
                  <a:srgbClr val="0000FF"/>
                </a:solidFill>
                <a:cs typeface="Akhbar MT" pitchFamily="2" charset="-78"/>
              </a:rPr>
              <a:t>- كيف تصنف هذه القصة ؟ قصة حدث ؟ أم قصة شخصية ؟ لماذا ؟</a:t>
            </a:r>
            <a:endParaRPr lang="ar-SA" sz="2800" b="1" dirty="0">
              <a:solidFill>
                <a:srgbClr val="0000FF"/>
              </a:solidFill>
              <a:cs typeface="Akhbar MT" pitchFamily="2" charset="-78"/>
            </a:endParaRPr>
          </a:p>
        </p:txBody>
      </p:sp>
      <p:sp>
        <p:nvSpPr>
          <p:cNvPr id="3" name="مستطيل 2"/>
          <p:cNvSpPr/>
          <p:nvPr/>
        </p:nvSpPr>
        <p:spPr>
          <a:xfrm>
            <a:off x="9093353" y="1543050"/>
            <a:ext cx="3070071"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en-US" sz="2800" b="1" dirty="0">
                <a:solidFill>
                  <a:srgbClr val="0000FF"/>
                </a:solidFill>
                <a:cs typeface="Akhbar MT" pitchFamily="2" charset="-78"/>
              </a:rPr>
              <a:t>5</a:t>
            </a:r>
            <a:r>
              <a:rPr lang="ar-AE" sz="2800" b="1" dirty="0">
                <a:solidFill>
                  <a:srgbClr val="0000FF"/>
                </a:solidFill>
                <a:cs typeface="Akhbar MT" pitchFamily="2" charset="-78"/>
              </a:rPr>
              <a:t>- ما دلالة العنوان في رأيك ؟</a:t>
            </a:r>
            <a:endParaRPr lang="ar-SA" sz="2800" b="1" dirty="0">
              <a:solidFill>
                <a:srgbClr val="0000FF"/>
              </a:solidFill>
              <a:cs typeface="Akhbar MT" pitchFamily="2" charset="-78"/>
            </a:endParaRPr>
          </a:p>
        </p:txBody>
      </p:sp>
      <p:sp>
        <p:nvSpPr>
          <p:cNvPr id="4" name="مستطيل 3"/>
          <p:cNvSpPr/>
          <p:nvPr/>
        </p:nvSpPr>
        <p:spPr>
          <a:xfrm>
            <a:off x="8530698" y="2810530"/>
            <a:ext cx="3632726"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en-US" sz="2800" b="1" dirty="0">
                <a:solidFill>
                  <a:srgbClr val="0000FF"/>
                </a:solidFill>
                <a:cs typeface="Akhbar MT" pitchFamily="2" charset="-78"/>
              </a:rPr>
              <a:t>6</a:t>
            </a:r>
            <a:r>
              <a:rPr lang="ar-AE" sz="2800" b="1" dirty="0">
                <a:solidFill>
                  <a:srgbClr val="0000FF"/>
                </a:solidFill>
                <a:cs typeface="Akhbar MT" pitchFamily="2" charset="-78"/>
              </a:rPr>
              <a:t>- في القصة " مفارقة" أين تجدها ؟</a:t>
            </a:r>
            <a:endParaRPr lang="ar-SA" sz="2800" b="1" dirty="0">
              <a:solidFill>
                <a:srgbClr val="0000FF"/>
              </a:solidFill>
              <a:cs typeface="Akhbar MT" pitchFamily="2" charset="-78"/>
            </a:endParaRPr>
          </a:p>
        </p:txBody>
      </p:sp>
      <p:sp>
        <p:nvSpPr>
          <p:cNvPr id="5" name="عنصر نائب للتذييل 4"/>
          <p:cNvSpPr>
            <a:spLocks noGrp="1"/>
          </p:cNvSpPr>
          <p:nvPr>
            <p:ph type="ftr" sz="quarter" idx="11"/>
          </p:nvPr>
        </p:nvSpPr>
        <p:spPr/>
        <p:txBody>
          <a:bodyPr/>
          <a:lstStyle/>
          <a:p>
            <a:r>
              <a:rPr lang="ar-AE"/>
              <a:t>أ عبد الله الزعبي</a:t>
            </a:r>
            <a:endParaRPr lang="en-US" dirty="0"/>
          </a:p>
        </p:txBody>
      </p:sp>
      <p:sp>
        <p:nvSpPr>
          <p:cNvPr id="6" name="عنصر نائب لرقم الشريحة 5"/>
          <p:cNvSpPr>
            <a:spLocks noGrp="1"/>
          </p:cNvSpPr>
          <p:nvPr>
            <p:ph type="sldNum" sz="quarter" idx="12"/>
          </p:nvPr>
        </p:nvSpPr>
        <p:spPr/>
        <p:txBody>
          <a:bodyPr/>
          <a:lstStyle/>
          <a:p>
            <a:fld id="{6D22F896-40B5-4ADD-8801-0D06FADFA095}" type="slidenum">
              <a:rPr lang="en-US" smtClean="0"/>
              <a:t>22</a:t>
            </a:fld>
            <a:endParaRPr lang="en-US" dirty="0"/>
          </a:p>
        </p:txBody>
      </p:sp>
      <p:sp>
        <p:nvSpPr>
          <p:cNvPr id="7" name="مربع نص 6"/>
          <p:cNvSpPr txBox="1"/>
          <p:nvPr/>
        </p:nvSpPr>
        <p:spPr>
          <a:xfrm>
            <a:off x="1704785" y="637520"/>
            <a:ext cx="10254794" cy="954107"/>
          </a:xfrm>
          <a:prstGeom prst="rect">
            <a:avLst/>
          </a:prstGeom>
          <a:noFill/>
        </p:spPr>
        <p:txBody>
          <a:bodyPr wrap="none" rtlCol="1">
            <a:spAutoFit/>
          </a:bodyPr>
          <a:lstStyle/>
          <a:p>
            <a:pPr algn="r" rtl="1"/>
            <a:r>
              <a:rPr lang="ar-AE" sz="2800" b="1" dirty="0">
                <a:solidFill>
                  <a:srgbClr val="FF0000"/>
                </a:solidFill>
                <a:cs typeface="Akhbar MT" pitchFamily="2" charset="-78"/>
              </a:rPr>
              <a:t>أعتقد أنها جمعت بين الحدث والشخصية ؛ لأنها تحدثت عن نفسها كشخصية ، وتحدثت عما حدث لفضة</a:t>
            </a:r>
          </a:p>
          <a:p>
            <a:pPr algn="r" rtl="1"/>
            <a:r>
              <a:rPr lang="ar-AE" sz="2800" b="1" dirty="0">
                <a:solidFill>
                  <a:srgbClr val="FF0000"/>
                </a:solidFill>
                <a:cs typeface="Akhbar MT" pitchFamily="2" charset="-78"/>
              </a:rPr>
              <a:t>من أحداث ......</a:t>
            </a:r>
          </a:p>
        </p:txBody>
      </p:sp>
      <p:sp>
        <p:nvSpPr>
          <p:cNvPr id="8" name="مربع نص 7"/>
          <p:cNvSpPr txBox="1"/>
          <p:nvPr/>
        </p:nvSpPr>
        <p:spPr>
          <a:xfrm>
            <a:off x="9374616" y="2074277"/>
            <a:ext cx="2318263" cy="523220"/>
          </a:xfrm>
          <a:prstGeom prst="rect">
            <a:avLst/>
          </a:prstGeom>
          <a:noFill/>
        </p:spPr>
        <p:txBody>
          <a:bodyPr wrap="none" rtlCol="1">
            <a:spAutoFit/>
          </a:bodyPr>
          <a:lstStyle/>
          <a:p>
            <a:pPr algn="r" rtl="1"/>
            <a:r>
              <a:rPr lang="ar-AE" sz="2800" b="1" dirty="0">
                <a:solidFill>
                  <a:srgbClr val="FF0000"/>
                </a:solidFill>
                <a:cs typeface="Akhbar MT" pitchFamily="2" charset="-78"/>
              </a:rPr>
              <a:t>فقدان الذاكرة في الصغر</a:t>
            </a:r>
          </a:p>
        </p:txBody>
      </p:sp>
      <p:sp>
        <p:nvSpPr>
          <p:cNvPr id="9" name="مربع نص 8"/>
          <p:cNvSpPr txBox="1"/>
          <p:nvPr/>
        </p:nvSpPr>
        <p:spPr>
          <a:xfrm rot="20577667">
            <a:off x="6442359" y="4252413"/>
            <a:ext cx="2348720" cy="646331"/>
          </a:xfrm>
          <a:prstGeom prst="rect">
            <a:avLst/>
          </a:prstGeom>
          <a:noFill/>
        </p:spPr>
        <p:txBody>
          <a:bodyPr wrap="none" rtlCol="1">
            <a:spAutoFit/>
          </a:bodyPr>
          <a:lstStyle/>
          <a:p>
            <a:pPr algn="r" rtl="1"/>
            <a:r>
              <a:rPr lang="ar-AE" sz="3600" b="1" dirty="0">
                <a:solidFill>
                  <a:srgbClr val="7030A0"/>
                </a:solidFill>
                <a:cs typeface="Akhbar MT" pitchFamily="2" charset="-78"/>
              </a:rPr>
              <a:t>الاستماع والمناقشة</a:t>
            </a:r>
          </a:p>
        </p:txBody>
      </p:sp>
    </p:spTree>
    <p:extLst>
      <p:ext uri="{BB962C8B-B14F-4D97-AF65-F5344CB8AC3E}">
        <p14:creationId xmlns:p14="http://schemas.microsoft.com/office/powerpoint/2010/main" val="173721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800" decel="100000"/>
                                        <p:tgtEl>
                                          <p:spTgt spid="4"/>
                                        </p:tgtEl>
                                      </p:cBhvr>
                                    </p:animEffect>
                                    <p:anim calcmode="lin" valueType="num">
                                      <p:cBhvr>
                                        <p:cTn id="28" dur="800" decel="100000" fill="hold"/>
                                        <p:tgtEl>
                                          <p:spTgt spid="4"/>
                                        </p:tgtEl>
                                        <p:attrNameLst>
                                          <p:attrName>style.rotation</p:attrName>
                                        </p:attrNameLst>
                                      </p:cBhvr>
                                      <p:tavLst>
                                        <p:tav tm="0">
                                          <p:val>
                                            <p:fltVal val="-90"/>
                                          </p:val>
                                        </p:tav>
                                        <p:tav tm="100000">
                                          <p:val>
                                            <p:fltVal val="0"/>
                                          </p:val>
                                        </p:tav>
                                      </p:tavLst>
                                    </p:anim>
                                    <p:anim calcmode="lin" valueType="num">
                                      <p:cBhvr>
                                        <p:cTn id="29" dur="800" decel="100000" fill="hold"/>
                                        <p:tgtEl>
                                          <p:spTgt spid="4"/>
                                        </p:tgtEl>
                                        <p:attrNameLst>
                                          <p:attrName>ppt_x</p:attrName>
                                        </p:attrNameLst>
                                      </p:cBhvr>
                                      <p:tavLst>
                                        <p:tav tm="0">
                                          <p:val>
                                            <p:strVal val="#ppt_x+0.4"/>
                                          </p:val>
                                        </p:tav>
                                        <p:tav tm="100000">
                                          <p:val>
                                            <p:strVal val="#ppt_x-0.05"/>
                                          </p:val>
                                        </p:tav>
                                      </p:tavLst>
                                    </p:anim>
                                    <p:anim calcmode="lin" valueType="num">
                                      <p:cBhvr>
                                        <p:cTn id="30" dur="800" decel="100000" fill="hold"/>
                                        <p:tgtEl>
                                          <p:spTgt spid="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800" decel="100000"/>
                                        <p:tgtEl>
                                          <p:spTgt spid="7"/>
                                        </p:tgtEl>
                                      </p:cBhvr>
                                    </p:animEffect>
                                    <p:anim calcmode="lin" valueType="num">
                                      <p:cBhvr>
                                        <p:cTn id="38" dur="800" decel="100000" fill="hold"/>
                                        <p:tgtEl>
                                          <p:spTgt spid="7"/>
                                        </p:tgtEl>
                                        <p:attrNameLst>
                                          <p:attrName>style.rotation</p:attrName>
                                        </p:attrNameLst>
                                      </p:cBhvr>
                                      <p:tavLst>
                                        <p:tav tm="0">
                                          <p:val>
                                            <p:fltVal val="-90"/>
                                          </p:val>
                                        </p:tav>
                                        <p:tav tm="100000">
                                          <p:val>
                                            <p:fltVal val="0"/>
                                          </p:val>
                                        </p:tav>
                                      </p:tavLst>
                                    </p:anim>
                                    <p:anim calcmode="lin" valueType="num">
                                      <p:cBhvr>
                                        <p:cTn id="39" dur="800" decel="100000" fill="hold"/>
                                        <p:tgtEl>
                                          <p:spTgt spid="7"/>
                                        </p:tgtEl>
                                        <p:attrNameLst>
                                          <p:attrName>ppt_x</p:attrName>
                                        </p:attrNameLst>
                                      </p:cBhvr>
                                      <p:tavLst>
                                        <p:tav tm="0">
                                          <p:val>
                                            <p:strVal val="#ppt_x+0.4"/>
                                          </p:val>
                                        </p:tav>
                                        <p:tav tm="100000">
                                          <p:val>
                                            <p:strVal val="#ppt_x-0.05"/>
                                          </p:val>
                                        </p:tav>
                                      </p:tavLst>
                                    </p:anim>
                                    <p:anim calcmode="lin" valueType="num">
                                      <p:cBhvr>
                                        <p:cTn id="40" dur="800" decel="100000" fill="hold"/>
                                        <p:tgtEl>
                                          <p:spTgt spid="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800" decel="100000"/>
                                        <p:tgtEl>
                                          <p:spTgt spid="8"/>
                                        </p:tgtEl>
                                      </p:cBhvr>
                                    </p:animEffect>
                                    <p:anim calcmode="lin" valueType="num">
                                      <p:cBhvr>
                                        <p:cTn id="48" dur="800" decel="100000" fill="hold"/>
                                        <p:tgtEl>
                                          <p:spTgt spid="8"/>
                                        </p:tgtEl>
                                        <p:attrNameLst>
                                          <p:attrName>style.rotation</p:attrName>
                                        </p:attrNameLst>
                                      </p:cBhvr>
                                      <p:tavLst>
                                        <p:tav tm="0">
                                          <p:val>
                                            <p:fltVal val="-90"/>
                                          </p:val>
                                        </p:tav>
                                        <p:tav tm="100000">
                                          <p:val>
                                            <p:fltVal val="0"/>
                                          </p:val>
                                        </p:tav>
                                      </p:tavLst>
                                    </p:anim>
                                    <p:anim calcmode="lin" valueType="num">
                                      <p:cBhvr>
                                        <p:cTn id="49" dur="800" decel="100000" fill="hold"/>
                                        <p:tgtEl>
                                          <p:spTgt spid="8"/>
                                        </p:tgtEl>
                                        <p:attrNameLst>
                                          <p:attrName>ppt_x</p:attrName>
                                        </p:attrNameLst>
                                      </p:cBhvr>
                                      <p:tavLst>
                                        <p:tav tm="0">
                                          <p:val>
                                            <p:strVal val="#ppt_x+0.4"/>
                                          </p:val>
                                        </p:tav>
                                        <p:tav tm="100000">
                                          <p:val>
                                            <p:strVal val="#ppt_x-0.05"/>
                                          </p:val>
                                        </p:tav>
                                      </p:tavLst>
                                    </p:anim>
                                    <p:anim calcmode="lin" valueType="num">
                                      <p:cBhvr>
                                        <p:cTn id="50" dur="800" decel="100000" fill="hold"/>
                                        <p:tgtEl>
                                          <p:spTgt spid="8"/>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800" decel="100000"/>
                                        <p:tgtEl>
                                          <p:spTgt spid="9"/>
                                        </p:tgtEl>
                                      </p:cBhvr>
                                    </p:animEffect>
                                    <p:anim calcmode="lin" valueType="num">
                                      <p:cBhvr>
                                        <p:cTn id="58" dur="800" decel="100000" fill="hold"/>
                                        <p:tgtEl>
                                          <p:spTgt spid="9"/>
                                        </p:tgtEl>
                                        <p:attrNameLst>
                                          <p:attrName>style.rotation</p:attrName>
                                        </p:attrNameLst>
                                      </p:cBhvr>
                                      <p:tavLst>
                                        <p:tav tm="0">
                                          <p:val>
                                            <p:fltVal val="-90"/>
                                          </p:val>
                                        </p:tav>
                                        <p:tav tm="100000">
                                          <p:val>
                                            <p:fltVal val="0"/>
                                          </p:val>
                                        </p:tav>
                                      </p:tavLst>
                                    </p:anim>
                                    <p:anim calcmode="lin" valueType="num">
                                      <p:cBhvr>
                                        <p:cTn id="59" dur="800" decel="100000" fill="hold"/>
                                        <p:tgtEl>
                                          <p:spTgt spid="9"/>
                                        </p:tgtEl>
                                        <p:attrNameLst>
                                          <p:attrName>ppt_x</p:attrName>
                                        </p:attrNameLst>
                                      </p:cBhvr>
                                      <p:tavLst>
                                        <p:tav tm="0">
                                          <p:val>
                                            <p:strVal val="#ppt_x+0.4"/>
                                          </p:val>
                                        </p:tav>
                                        <p:tav tm="100000">
                                          <p:val>
                                            <p:strVal val="#ppt_x-0.05"/>
                                          </p:val>
                                        </p:tav>
                                      </p:tavLst>
                                    </p:anim>
                                    <p:anim calcmode="lin" valueType="num">
                                      <p:cBhvr>
                                        <p:cTn id="60" dur="800" decel="100000" fill="hold"/>
                                        <p:tgtEl>
                                          <p:spTgt spid="9"/>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جسم مشطوف الحواف 1"/>
          <p:cNvSpPr/>
          <p:nvPr/>
        </p:nvSpPr>
        <p:spPr>
          <a:xfrm>
            <a:off x="5460164" y="85664"/>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حول لغة النص</a:t>
            </a:r>
          </a:p>
        </p:txBody>
      </p:sp>
      <p:sp>
        <p:nvSpPr>
          <p:cNvPr id="3" name="مستطيل 2"/>
          <p:cNvSpPr/>
          <p:nvPr/>
        </p:nvSpPr>
        <p:spPr>
          <a:xfrm>
            <a:off x="736051" y="1143000"/>
            <a:ext cx="11341630" cy="138499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en-US" sz="2800" b="1" dirty="0">
                <a:solidFill>
                  <a:srgbClr val="0000FF"/>
                </a:solidFill>
                <a:cs typeface="Akhbar MT" pitchFamily="2" charset="-78"/>
              </a:rPr>
              <a:t>1</a:t>
            </a:r>
            <a:r>
              <a:rPr lang="ar-AE" sz="2800" b="1" dirty="0">
                <a:solidFill>
                  <a:srgbClr val="0000FF"/>
                </a:solidFill>
                <a:cs typeface="Akhbar MT" pitchFamily="2" charset="-78"/>
              </a:rPr>
              <a:t> – وصفت الكاتبة صوت فضة وصفاً دقيقاً بديعاً فقالت : " وإذا تحدثتْ فإنَّ لها صوتاً ، لا يتناسب وامرأة في عمرها .</a:t>
            </a:r>
          </a:p>
          <a:p>
            <a:pPr algn="r" rtl="1"/>
            <a:r>
              <a:rPr lang="ar-AE" sz="2800" b="1" dirty="0">
                <a:solidFill>
                  <a:srgbClr val="0000FF"/>
                </a:solidFill>
                <a:cs typeface="Akhbar MT" pitchFamily="2" charset="-78"/>
              </a:rPr>
              <a:t>       كان خفيضاً وعميقاً ، وكأنه آتٍ من غور بئرٍ ، وغالباً ما ترافقه ابتسامة طويلة طفولية خجولة "</a:t>
            </a:r>
          </a:p>
          <a:p>
            <a:pPr algn="r" rtl="1"/>
            <a:r>
              <a:rPr lang="ar-AE" sz="2800" b="1" dirty="0">
                <a:solidFill>
                  <a:srgbClr val="0000FF"/>
                </a:solidFill>
                <a:cs typeface="Akhbar MT" pitchFamily="2" charset="-78"/>
              </a:rPr>
              <a:t>       </a:t>
            </a:r>
            <a:r>
              <a:rPr lang="ar-AE" sz="2800" b="1" dirty="0">
                <a:solidFill>
                  <a:srgbClr val="FF0000"/>
                </a:solidFill>
                <a:cs typeface="Akhbar MT" pitchFamily="2" charset="-78"/>
              </a:rPr>
              <a:t>حاول أن تصف صوت أمك وأبيك ، أو أي شخص من أقاربك تحب صوته .</a:t>
            </a:r>
            <a:endParaRPr lang="ar-SA" sz="2800" b="1" dirty="0">
              <a:solidFill>
                <a:srgbClr val="FF0000"/>
              </a:solidFill>
              <a:cs typeface="Akhbar MT" pitchFamily="2" charset="-78"/>
            </a:endParaRPr>
          </a:p>
        </p:txBody>
      </p:sp>
      <p:sp>
        <p:nvSpPr>
          <p:cNvPr id="5" name="مستطيل 4"/>
          <p:cNvSpPr/>
          <p:nvPr/>
        </p:nvSpPr>
        <p:spPr>
          <a:xfrm>
            <a:off x="1132561" y="3399672"/>
            <a:ext cx="11059439"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en-US" sz="2800" b="1" dirty="0">
                <a:solidFill>
                  <a:srgbClr val="0000FF"/>
                </a:solidFill>
                <a:cs typeface="Akhbar MT" pitchFamily="2" charset="-78"/>
              </a:rPr>
              <a:t>2</a:t>
            </a:r>
            <a:r>
              <a:rPr lang="ar-AE" sz="2800" b="1" dirty="0">
                <a:solidFill>
                  <a:srgbClr val="0000FF"/>
                </a:solidFill>
                <a:cs typeface="Akhbar MT" pitchFamily="2" charset="-78"/>
              </a:rPr>
              <a:t> – " ضقت ذرعاً بأحاديث صديقاتي "</a:t>
            </a:r>
          </a:p>
          <a:p>
            <a:pPr algn="r" rtl="1"/>
            <a:r>
              <a:rPr lang="ar-AE" sz="2800" b="1" dirty="0">
                <a:solidFill>
                  <a:srgbClr val="0000FF"/>
                </a:solidFill>
                <a:cs typeface="Akhbar MT" pitchFamily="2" charset="-78"/>
              </a:rPr>
              <a:t>       </a:t>
            </a:r>
            <a:r>
              <a:rPr lang="ar-AE" sz="2800" b="1" dirty="0">
                <a:solidFill>
                  <a:srgbClr val="FF0000"/>
                </a:solidFill>
                <a:cs typeface="Akhbar MT" pitchFamily="2" charset="-78"/>
              </a:rPr>
              <a:t>ابحث عن معنى " ضقت به ذرعاً " في المعجم الآلي ، ثم اكتب جملتين من إنشائك مستخدماً فيها هذا التعبير .</a:t>
            </a:r>
            <a:endParaRPr lang="ar-SA" sz="2800" b="1" dirty="0">
              <a:solidFill>
                <a:srgbClr val="FF0000"/>
              </a:solidFill>
              <a:cs typeface="Akhbar MT" pitchFamily="2" charset="-78"/>
            </a:endParaRPr>
          </a:p>
        </p:txBody>
      </p:sp>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6" name="عنصر نائب لرقم الشريحة 5"/>
          <p:cNvSpPr>
            <a:spLocks noGrp="1"/>
          </p:cNvSpPr>
          <p:nvPr>
            <p:ph type="sldNum" sz="quarter" idx="12"/>
          </p:nvPr>
        </p:nvSpPr>
        <p:spPr/>
        <p:txBody>
          <a:bodyPr/>
          <a:lstStyle/>
          <a:p>
            <a:fld id="{6D22F896-40B5-4ADD-8801-0D06FADFA095}" type="slidenum">
              <a:rPr lang="en-US" smtClean="0"/>
              <a:t>23</a:t>
            </a:fld>
            <a:endParaRPr lang="en-US" dirty="0"/>
          </a:p>
        </p:txBody>
      </p:sp>
      <p:sp>
        <p:nvSpPr>
          <p:cNvPr id="7" name="مربع نص 6"/>
          <p:cNvSpPr txBox="1"/>
          <p:nvPr/>
        </p:nvSpPr>
        <p:spPr>
          <a:xfrm rot="20577667">
            <a:off x="5830156" y="2821658"/>
            <a:ext cx="2348720" cy="646331"/>
          </a:xfrm>
          <a:prstGeom prst="rect">
            <a:avLst/>
          </a:prstGeom>
          <a:noFill/>
        </p:spPr>
        <p:txBody>
          <a:bodyPr wrap="none" rtlCol="1">
            <a:spAutoFit/>
          </a:bodyPr>
          <a:lstStyle/>
          <a:p>
            <a:pPr algn="r" rtl="1"/>
            <a:r>
              <a:rPr lang="ar-AE" sz="3600" b="1" dirty="0">
                <a:solidFill>
                  <a:srgbClr val="7030A0"/>
                </a:solidFill>
                <a:cs typeface="Akhbar MT" pitchFamily="2" charset="-78"/>
              </a:rPr>
              <a:t>الاستماع والمناقشة</a:t>
            </a:r>
          </a:p>
        </p:txBody>
      </p:sp>
      <p:sp>
        <p:nvSpPr>
          <p:cNvPr id="9" name="مربع نص 8"/>
          <p:cNvSpPr txBox="1"/>
          <p:nvPr/>
        </p:nvSpPr>
        <p:spPr>
          <a:xfrm>
            <a:off x="7663952" y="4322809"/>
            <a:ext cx="4051109" cy="646331"/>
          </a:xfrm>
          <a:prstGeom prst="rect">
            <a:avLst/>
          </a:prstGeom>
          <a:noFill/>
        </p:spPr>
        <p:txBody>
          <a:bodyPr wrap="none" rtlCol="1">
            <a:spAutoFit/>
          </a:bodyPr>
          <a:lstStyle/>
          <a:p>
            <a:r>
              <a:rPr lang="ar-AE" sz="3600" b="1" dirty="0">
                <a:solidFill>
                  <a:srgbClr val="7030A0"/>
                </a:solidFill>
                <a:cs typeface="Akhbar MT" pitchFamily="2" charset="-78"/>
              </a:rPr>
              <a:t>ضعُفت طاقته عن تدبير خلاصه.</a:t>
            </a:r>
          </a:p>
        </p:txBody>
      </p:sp>
      <p:sp>
        <p:nvSpPr>
          <p:cNvPr id="12" name="مربع نص 11"/>
          <p:cNvSpPr txBox="1"/>
          <p:nvPr/>
        </p:nvSpPr>
        <p:spPr>
          <a:xfrm>
            <a:off x="5953954" y="4855991"/>
            <a:ext cx="5892960" cy="646331"/>
          </a:xfrm>
          <a:prstGeom prst="rect">
            <a:avLst/>
          </a:prstGeom>
          <a:noFill/>
        </p:spPr>
        <p:txBody>
          <a:bodyPr wrap="none" rtlCol="1">
            <a:spAutoFit/>
          </a:bodyPr>
          <a:lstStyle/>
          <a:p>
            <a:pPr algn="r" rtl="1"/>
            <a:r>
              <a:rPr lang="ar-AE" sz="3600" b="1" dirty="0">
                <a:solidFill>
                  <a:srgbClr val="00B050"/>
                </a:solidFill>
                <a:cs typeface="Akhbar MT" pitchFamily="2" charset="-78"/>
              </a:rPr>
              <a:t>ضقت ذرعاً بتصرفاته الصبيانية التي لا تنتهي.</a:t>
            </a:r>
          </a:p>
        </p:txBody>
      </p:sp>
      <p:sp>
        <p:nvSpPr>
          <p:cNvPr id="14" name="مربع نص 13"/>
          <p:cNvSpPr txBox="1"/>
          <p:nvPr/>
        </p:nvSpPr>
        <p:spPr>
          <a:xfrm>
            <a:off x="6303002" y="5551689"/>
            <a:ext cx="5412059" cy="646331"/>
          </a:xfrm>
          <a:prstGeom prst="rect">
            <a:avLst/>
          </a:prstGeom>
          <a:noFill/>
        </p:spPr>
        <p:txBody>
          <a:bodyPr wrap="none" rtlCol="1">
            <a:spAutoFit/>
          </a:bodyPr>
          <a:lstStyle/>
          <a:p>
            <a:pPr algn="r" rtl="1"/>
            <a:r>
              <a:rPr lang="ar-AE" sz="3600" b="1" dirty="0">
                <a:solidFill>
                  <a:srgbClr val="00B050"/>
                </a:solidFill>
                <a:cs typeface="Akhbar MT" pitchFamily="2" charset="-78"/>
              </a:rPr>
              <a:t>ضاق المدرس ذرعاً من إهمال بعض الطلاب .</a:t>
            </a:r>
          </a:p>
        </p:txBody>
      </p:sp>
    </p:spTree>
    <p:extLst>
      <p:ext uri="{BB962C8B-B14F-4D97-AF65-F5344CB8AC3E}">
        <p14:creationId xmlns:p14="http://schemas.microsoft.com/office/powerpoint/2010/main" val="383198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5"/>
                                        </p:tgtEl>
                                        <p:attrNameLst>
                                          <p:attrName>style.visibility</p:attrName>
                                        </p:attrNameLst>
                                      </p:cBhvr>
                                      <p:to>
                                        <p:strVal val="visible"/>
                                      </p:to>
                                    </p:set>
                                    <p:animEffect transition="in" filter="fade">
                                      <p:cBhvr>
                                        <p:cTn id="27" dur="800" decel="100000"/>
                                        <p:tgtEl>
                                          <p:spTgt spid="5"/>
                                        </p:tgtEl>
                                      </p:cBhvr>
                                    </p:animEffect>
                                    <p:anim calcmode="lin" valueType="num">
                                      <p:cBhvr>
                                        <p:cTn id="28" dur="800" decel="100000" fill="hold"/>
                                        <p:tgtEl>
                                          <p:spTgt spid="5"/>
                                        </p:tgtEl>
                                        <p:attrNameLst>
                                          <p:attrName>style.rotation</p:attrName>
                                        </p:attrNameLst>
                                      </p:cBhvr>
                                      <p:tavLst>
                                        <p:tav tm="0">
                                          <p:val>
                                            <p:fltVal val="-90"/>
                                          </p:val>
                                        </p:tav>
                                        <p:tav tm="100000">
                                          <p:val>
                                            <p:fltVal val="0"/>
                                          </p:val>
                                        </p:tav>
                                      </p:tavLst>
                                    </p:anim>
                                    <p:anim calcmode="lin" valueType="num">
                                      <p:cBhvr>
                                        <p:cTn id="29" dur="800" decel="100000" fill="hold"/>
                                        <p:tgtEl>
                                          <p:spTgt spid="5"/>
                                        </p:tgtEl>
                                        <p:attrNameLst>
                                          <p:attrName>ppt_x</p:attrName>
                                        </p:attrNameLst>
                                      </p:cBhvr>
                                      <p:tavLst>
                                        <p:tav tm="0">
                                          <p:val>
                                            <p:strVal val="#ppt_x+0.4"/>
                                          </p:val>
                                        </p:tav>
                                        <p:tav tm="100000">
                                          <p:val>
                                            <p:strVal val="#ppt_x-0.05"/>
                                          </p:val>
                                        </p:tav>
                                      </p:tavLst>
                                    </p:anim>
                                    <p:anim calcmode="lin" valueType="num">
                                      <p:cBhvr>
                                        <p:cTn id="30" dur="800" decel="100000" fill="hold"/>
                                        <p:tgtEl>
                                          <p:spTgt spid="5"/>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800" decel="100000"/>
                                        <p:tgtEl>
                                          <p:spTgt spid="7"/>
                                        </p:tgtEl>
                                      </p:cBhvr>
                                    </p:animEffect>
                                    <p:anim calcmode="lin" valueType="num">
                                      <p:cBhvr>
                                        <p:cTn id="38" dur="800" decel="100000" fill="hold"/>
                                        <p:tgtEl>
                                          <p:spTgt spid="7"/>
                                        </p:tgtEl>
                                        <p:attrNameLst>
                                          <p:attrName>style.rotation</p:attrName>
                                        </p:attrNameLst>
                                      </p:cBhvr>
                                      <p:tavLst>
                                        <p:tav tm="0">
                                          <p:val>
                                            <p:fltVal val="-90"/>
                                          </p:val>
                                        </p:tav>
                                        <p:tav tm="100000">
                                          <p:val>
                                            <p:fltVal val="0"/>
                                          </p:val>
                                        </p:tav>
                                      </p:tavLst>
                                    </p:anim>
                                    <p:anim calcmode="lin" valueType="num">
                                      <p:cBhvr>
                                        <p:cTn id="39" dur="800" decel="100000" fill="hold"/>
                                        <p:tgtEl>
                                          <p:spTgt spid="7"/>
                                        </p:tgtEl>
                                        <p:attrNameLst>
                                          <p:attrName>ppt_x</p:attrName>
                                        </p:attrNameLst>
                                      </p:cBhvr>
                                      <p:tavLst>
                                        <p:tav tm="0">
                                          <p:val>
                                            <p:strVal val="#ppt_x+0.4"/>
                                          </p:val>
                                        </p:tav>
                                        <p:tav tm="100000">
                                          <p:val>
                                            <p:strVal val="#ppt_x-0.05"/>
                                          </p:val>
                                        </p:tav>
                                      </p:tavLst>
                                    </p:anim>
                                    <p:anim calcmode="lin" valueType="num">
                                      <p:cBhvr>
                                        <p:cTn id="40" dur="800" decel="100000" fill="hold"/>
                                        <p:tgtEl>
                                          <p:spTgt spid="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800" decel="100000"/>
                                        <p:tgtEl>
                                          <p:spTgt spid="9"/>
                                        </p:tgtEl>
                                      </p:cBhvr>
                                    </p:animEffect>
                                    <p:anim calcmode="lin" valueType="num">
                                      <p:cBhvr>
                                        <p:cTn id="48" dur="800" decel="100000" fill="hold"/>
                                        <p:tgtEl>
                                          <p:spTgt spid="9"/>
                                        </p:tgtEl>
                                        <p:attrNameLst>
                                          <p:attrName>style.rotation</p:attrName>
                                        </p:attrNameLst>
                                      </p:cBhvr>
                                      <p:tavLst>
                                        <p:tav tm="0">
                                          <p:val>
                                            <p:fltVal val="-90"/>
                                          </p:val>
                                        </p:tav>
                                        <p:tav tm="100000">
                                          <p:val>
                                            <p:fltVal val="0"/>
                                          </p:val>
                                        </p:tav>
                                      </p:tavLst>
                                    </p:anim>
                                    <p:anim calcmode="lin" valueType="num">
                                      <p:cBhvr>
                                        <p:cTn id="49" dur="800" decel="100000" fill="hold"/>
                                        <p:tgtEl>
                                          <p:spTgt spid="9"/>
                                        </p:tgtEl>
                                        <p:attrNameLst>
                                          <p:attrName>ppt_x</p:attrName>
                                        </p:attrNameLst>
                                      </p:cBhvr>
                                      <p:tavLst>
                                        <p:tav tm="0">
                                          <p:val>
                                            <p:strVal val="#ppt_x+0.4"/>
                                          </p:val>
                                        </p:tav>
                                        <p:tav tm="100000">
                                          <p:val>
                                            <p:strVal val="#ppt_x-0.05"/>
                                          </p:val>
                                        </p:tav>
                                      </p:tavLst>
                                    </p:anim>
                                    <p:anim calcmode="lin" valueType="num">
                                      <p:cBhvr>
                                        <p:cTn id="50" dur="800" decel="100000" fill="hold"/>
                                        <p:tgtEl>
                                          <p:spTgt spid="9"/>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800" decel="100000"/>
                                        <p:tgtEl>
                                          <p:spTgt spid="12"/>
                                        </p:tgtEl>
                                      </p:cBhvr>
                                    </p:animEffect>
                                    <p:anim calcmode="lin" valueType="num">
                                      <p:cBhvr>
                                        <p:cTn id="58" dur="800" decel="100000" fill="hold"/>
                                        <p:tgtEl>
                                          <p:spTgt spid="12"/>
                                        </p:tgtEl>
                                        <p:attrNameLst>
                                          <p:attrName>style.rotation</p:attrName>
                                        </p:attrNameLst>
                                      </p:cBhvr>
                                      <p:tavLst>
                                        <p:tav tm="0">
                                          <p:val>
                                            <p:fltVal val="-90"/>
                                          </p:val>
                                        </p:tav>
                                        <p:tav tm="100000">
                                          <p:val>
                                            <p:fltVal val="0"/>
                                          </p:val>
                                        </p:tav>
                                      </p:tavLst>
                                    </p:anim>
                                    <p:anim calcmode="lin" valueType="num">
                                      <p:cBhvr>
                                        <p:cTn id="59" dur="800" decel="100000" fill="hold"/>
                                        <p:tgtEl>
                                          <p:spTgt spid="12"/>
                                        </p:tgtEl>
                                        <p:attrNameLst>
                                          <p:attrName>ppt_x</p:attrName>
                                        </p:attrNameLst>
                                      </p:cBhvr>
                                      <p:tavLst>
                                        <p:tav tm="0">
                                          <p:val>
                                            <p:strVal val="#ppt_x+0.4"/>
                                          </p:val>
                                        </p:tav>
                                        <p:tav tm="100000">
                                          <p:val>
                                            <p:strVal val="#ppt_x-0.05"/>
                                          </p:val>
                                        </p:tav>
                                      </p:tavLst>
                                    </p:anim>
                                    <p:anim calcmode="lin" valueType="num">
                                      <p:cBhvr>
                                        <p:cTn id="60" dur="800" decel="100000" fill="hold"/>
                                        <p:tgtEl>
                                          <p:spTgt spid="12"/>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800" decel="100000"/>
                                        <p:tgtEl>
                                          <p:spTgt spid="14"/>
                                        </p:tgtEl>
                                      </p:cBhvr>
                                    </p:animEffect>
                                    <p:anim calcmode="lin" valueType="num">
                                      <p:cBhvr>
                                        <p:cTn id="68" dur="800" decel="100000" fill="hold"/>
                                        <p:tgtEl>
                                          <p:spTgt spid="14"/>
                                        </p:tgtEl>
                                        <p:attrNameLst>
                                          <p:attrName>style.rotation</p:attrName>
                                        </p:attrNameLst>
                                      </p:cBhvr>
                                      <p:tavLst>
                                        <p:tav tm="0">
                                          <p:val>
                                            <p:fltVal val="-90"/>
                                          </p:val>
                                        </p:tav>
                                        <p:tav tm="100000">
                                          <p:val>
                                            <p:fltVal val="0"/>
                                          </p:val>
                                        </p:tav>
                                      </p:tavLst>
                                    </p:anim>
                                    <p:anim calcmode="lin" valueType="num">
                                      <p:cBhvr>
                                        <p:cTn id="69" dur="800" decel="100000" fill="hold"/>
                                        <p:tgtEl>
                                          <p:spTgt spid="14"/>
                                        </p:tgtEl>
                                        <p:attrNameLst>
                                          <p:attrName>ppt_x</p:attrName>
                                        </p:attrNameLst>
                                      </p:cBhvr>
                                      <p:tavLst>
                                        <p:tav tm="0">
                                          <p:val>
                                            <p:strVal val="#ppt_x+0.4"/>
                                          </p:val>
                                        </p:tav>
                                        <p:tav tm="100000">
                                          <p:val>
                                            <p:strVal val="#ppt_x-0.05"/>
                                          </p:val>
                                        </p:tav>
                                      </p:tavLst>
                                    </p:anim>
                                    <p:anim calcmode="lin" valueType="num">
                                      <p:cBhvr>
                                        <p:cTn id="70" dur="800" decel="100000" fill="hold"/>
                                        <p:tgtEl>
                                          <p:spTgt spid="14"/>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7" grpId="0"/>
      <p:bldP spid="9" grpId="0"/>
      <p:bldP spid="12"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جسم مشطوف الحواف 1"/>
          <p:cNvSpPr/>
          <p:nvPr/>
        </p:nvSpPr>
        <p:spPr>
          <a:xfrm>
            <a:off x="5460164" y="85664"/>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حول قارئ النص</a:t>
            </a:r>
          </a:p>
        </p:txBody>
      </p:sp>
      <p:sp>
        <p:nvSpPr>
          <p:cNvPr id="3" name="مستطيل 2"/>
          <p:cNvSpPr/>
          <p:nvPr/>
        </p:nvSpPr>
        <p:spPr>
          <a:xfrm>
            <a:off x="2751595" y="842742"/>
            <a:ext cx="9440405" cy="440120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457200" indent="-457200" algn="r" rtl="1">
              <a:buClr>
                <a:srgbClr val="002060"/>
              </a:buClr>
              <a:buFont typeface="AGA Arabesque" panose="05010101010101010101" pitchFamily="2" charset="2"/>
              <a:buChar char="_"/>
            </a:pPr>
            <a:r>
              <a:rPr lang="ar-AE" sz="2800" b="1" dirty="0">
                <a:solidFill>
                  <a:schemeClr val="accent1">
                    <a:lumMod val="75000"/>
                  </a:schemeClr>
                </a:solidFill>
                <a:cs typeface="Akhbar MT" pitchFamily="2" charset="-78"/>
              </a:rPr>
              <a:t>لماذا برأيك يلجأ الإنسان إلى اختلاق الأحاديث ؟ اذكر كل ما يمكن أن يخطر ببالك من أسباب .</a:t>
            </a:r>
          </a:p>
          <a:p>
            <a:pPr marL="457200" indent="-457200" algn="r" rtl="1">
              <a:buClr>
                <a:srgbClr val="002060"/>
              </a:buClr>
              <a:buFont typeface="AGA Arabesque" panose="05010101010101010101" pitchFamily="2" charset="2"/>
              <a:buChar char="_"/>
            </a:pPr>
            <a:endParaRPr lang="ar-AE" sz="2800" b="1" dirty="0">
              <a:solidFill>
                <a:schemeClr val="accent1">
                  <a:lumMod val="75000"/>
                </a:schemeClr>
              </a:solidFill>
              <a:cs typeface="Akhbar MT" pitchFamily="2" charset="-78"/>
            </a:endParaRPr>
          </a:p>
          <a:p>
            <a:pPr marL="457200" indent="-457200" algn="r" rtl="1">
              <a:buClr>
                <a:srgbClr val="002060"/>
              </a:buClr>
              <a:buFont typeface="AGA Arabesque" panose="05010101010101010101" pitchFamily="2" charset="2"/>
              <a:buChar char="_"/>
            </a:pPr>
            <a:endParaRPr lang="ar-AE" sz="2800" b="1" dirty="0">
              <a:solidFill>
                <a:schemeClr val="accent1">
                  <a:lumMod val="75000"/>
                </a:schemeClr>
              </a:solidFill>
              <a:cs typeface="Akhbar MT" pitchFamily="2" charset="-78"/>
            </a:endParaRPr>
          </a:p>
          <a:p>
            <a:pPr marL="457200" indent="-457200" algn="r" rtl="1">
              <a:buClr>
                <a:srgbClr val="002060"/>
              </a:buClr>
              <a:buFont typeface="AGA Arabesque" panose="05010101010101010101" pitchFamily="2" charset="2"/>
              <a:buChar char="_"/>
            </a:pPr>
            <a:r>
              <a:rPr lang="ar-AE" sz="2800" b="1" dirty="0">
                <a:solidFill>
                  <a:schemeClr val="accent1">
                    <a:lumMod val="75000"/>
                  </a:schemeClr>
                </a:solidFill>
                <a:cs typeface="Akhbar MT" pitchFamily="2" charset="-78"/>
              </a:rPr>
              <a:t>هل اختلقت يوماً حكاية أو موقفاً؟ تحدث عن ذلك . وبين لِمَ فعلت ذلك ؟</a:t>
            </a:r>
          </a:p>
          <a:p>
            <a:pPr marL="457200" indent="-457200" algn="r" rtl="1">
              <a:buClr>
                <a:srgbClr val="002060"/>
              </a:buClr>
              <a:buFont typeface="AGA Arabesque" panose="05010101010101010101" pitchFamily="2" charset="2"/>
              <a:buChar char="_"/>
            </a:pPr>
            <a:endParaRPr lang="ar-AE" sz="2800" b="1" dirty="0">
              <a:solidFill>
                <a:schemeClr val="accent1">
                  <a:lumMod val="75000"/>
                </a:schemeClr>
              </a:solidFill>
              <a:cs typeface="Akhbar MT" pitchFamily="2" charset="-78"/>
            </a:endParaRPr>
          </a:p>
          <a:p>
            <a:pPr marL="457200" indent="-457200" algn="r" rtl="1">
              <a:buClr>
                <a:srgbClr val="002060"/>
              </a:buClr>
              <a:buFont typeface="AGA Arabesque" panose="05010101010101010101" pitchFamily="2" charset="2"/>
              <a:buChar char="_"/>
            </a:pPr>
            <a:endParaRPr lang="ar-AE" sz="2800" b="1" dirty="0">
              <a:solidFill>
                <a:schemeClr val="accent1">
                  <a:lumMod val="75000"/>
                </a:schemeClr>
              </a:solidFill>
              <a:cs typeface="Akhbar MT" pitchFamily="2" charset="-78"/>
            </a:endParaRPr>
          </a:p>
          <a:p>
            <a:pPr marL="457200" indent="-457200" algn="r" rtl="1">
              <a:buClr>
                <a:srgbClr val="002060"/>
              </a:buClr>
              <a:buFont typeface="AGA Arabesque" panose="05010101010101010101" pitchFamily="2" charset="2"/>
              <a:buChar char="_"/>
            </a:pPr>
            <a:r>
              <a:rPr lang="ar-AE" sz="2800" b="1" dirty="0">
                <a:solidFill>
                  <a:schemeClr val="accent1">
                    <a:lumMod val="75000"/>
                  </a:schemeClr>
                </a:solidFill>
                <a:cs typeface="Akhbar MT" pitchFamily="2" charset="-78"/>
              </a:rPr>
              <a:t>أحياناً يكون الوهم أو اختلاق الحكايات مؤشراً على موهبة . هل تؤيد هذا القول ؟ علل .</a:t>
            </a:r>
          </a:p>
          <a:p>
            <a:pPr marL="457200" indent="-457200" algn="r" rtl="1">
              <a:buClr>
                <a:srgbClr val="002060"/>
              </a:buClr>
              <a:buFont typeface="AGA Arabesque" panose="05010101010101010101" pitchFamily="2" charset="2"/>
              <a:buChar char="_"/>
            </a:pPr>
            <a:endParaRPr lang="ar-AE" sz="2800" b="1" dirty="0">
              <a:solidFill>
                <a:schemeClr val="accent1">
                  <a:lumMod val="75000"/>
                </a:schemeClr>
              </a:solidFill>
              <a:cs typeface="Akhbar MT" pitchFamily="2" charset="-78"/>
            </a:endParaRPr>
          </a:p>
          <a:p>
            <a:pPr marL="457200" indent="-457200" algn="r" rtl="1">
              <a:buClr>
                <a:srgbClr val="002060"/>
              </a:buClr>
              <a:buFont typeface="AGA Arabesque" panose="05010101010101010101" pitchFamily="2" charset="2"/>
              <a:buChar char="_"/>
            </a:pPr>
            <a:r>
              <a:rPr lang="ar-AE" sz="2800" b="1" dirty="0">
                <a:solidFill>
                  <a:schemeClr val="accent1">
                    <a:lumMod val="75000"/>
                  </a:schemeClr>
                </a:solidFill>
                <a:cs typeface="Akhbar MT" pitchFamily="2" charset="-78"/>
              </a:rPr>
              <a:t>اختر رقماً من المسطرة أدناه تقيم فيه القصة من وجهة نظرك ، موضحاً الأسباب .</a:t>
            </a:r>
          </a:p>
          <a:p>
            <a:pPr algn="r" rtl="1">
              <a:buClr>
                <a:srgbClr val="002060"/>
              </a:buClr>
            </a:pPr>
            <a:endParaRPr lang="ar-SA" sz="2800" b="1" dirty="0">
              <a:solidFill>
                <a:srgbClr val="FF0000"/>
              </a:solidFill>
              <a:cs typeface="Akhbar MT" pitchFamily="2" charset="-78"/>
            </a:endParaRPr>
          </a:p>
        </p:txBody>
      </p:sp>
      <p:sp>
        <p:nvSpPr>
          <p:cNvPr id="4" name="مستطيل 3"/>
          <p:cNvSpPr/>
          <p:nvPr/>
        </p:nvSpPr>
        <p:spPr>
          <a:xfrm>
            <a:off x="538307" y="4792305"/>
            <a:ext cx="11538433" cy="5282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2000" b="1" dirty="0">
                <a:solidFill>
                  <a:srgbClr val="FF0000"/>
                </a:solidFill>
              </a:rPr>
              <a:t>1</a:t>
            </a:r>
            <a:r>
              <a:rPr lang="ar-AE" sz="2000" b="1" dirty="0">
                <a:solidFill>
                  <a:srgbClr val="FF0000"/>
                </a:solidFill>
              </a:rPr>
              <a:t>           </a:t>
            </a:r>
            <a:r>
              <a:rPr lang="en-US" sz="2000" b="1" dirty="0">
                <a:solidFill>
                  <a:srgbClr val="FF0000"/>
                </a:solidFill>
              </a:rPr>
              <a:t>2</a:t>
            </a:r>
            <a:r>
              <a:rPr lang="ar-AE" sz="2000" b="1" dirty="0">
                <a:solidFill>
                  <a:srgbClr val="FF0000"/>
                </a:solidFill>
              </a:rPr>
              <a:t>              </a:t>
            </a:r>
            <a:r>
              <a:rPr lang="en-US" sz="2000" b="1" dirty="0">
                <a:solidFill>
                  <a:srgbClr val="FF0000"/>
                </a:solidFill>
              </a:rPr>
              <a:t>3</a:t>
            </a:r>
            <a:r>
              <a:rPr lang="ar-AE" sz="2000" b="1" dirty="0">
                <a:solidFill>
                  <a:srgbClr val="FF0000"/>
                </a:solidFill>
              </a:rPr>
              <a:t>               </a:t>
            </a:r>
            <a:r>
              <a:rPr lang="en-US" sz="2000" b="1" dirty="0">
                <a:solidFill>
                  <a:srgbClr val="FF0000"/>
                </a:solidFill>
              </a:rPr>
              <a:t>4</a:t>
            </a:r>
            <a:r>
              <a:rPr lang="ar-AE" sz="2000" b="1" dirty="0">
                <a:solidFill>
                  <a:srgbClr val="FF0000"/>
                </a:solidFill>
              </a:rPr>
              <a:t>               </a:t>
            </a:r>
            <a:r>
              <a:rPr lang="en-US" sz="2000" b="1" dirty="0">
                <a:solidFill>
                  <a:srgbClr val="FF0000"/>
                </a:solidFill>
              </a:rPr>
              <a:t>5</a:t>
            </a:r>
            <a:r>
              <a:rPr lang="ar-AE" sz="2000" b="1" dirty="0">
                <a:solidFill>
                  <a:srgbClr val="FF0000"/>
                </a:solidFill>
              </a:rPr>
              <a:t>               </a:t>
            </a:r>
            <a:r>
              <a:rPr lang="en-US" sz="2000" b="1" dirty="0">
                <a:solidFill>
                  <a:srgbClr val="FF0000"/>
                </a:solidFill>
              </a:rPr>
              <a:t>6</a:t>
            </a:r>
            <a:r>
              <a:rPr lang="ar-AE" sz="2000" b="1" dirty="0">
                <a:solidFill>
                  <a:srgbClr val="FF0000"/>
                </a:solidFill>
              </a:rPr>
              <a:t>               </a:t>
            </a:r>
            <a:r>
              <a:rPr lang="en-US" sz="2000" b="1" dirty="0">
                <a:solidFill>
                  <a:srgbClr val="FF0000"/>
                </a:solidFill>
              </a:rPr>
              <a:t>7</a:t>
            </a:r>
            <a:r>
              <a:rPr lang="ar-AE" sz="2000" b="1" dirty="0">
                <a:solidFill>
                  <a:srgbClr val="FF0000"/>
                </a:solidFill>
              </a:rPr>
              <a:t>               </a:t>
            </a:r>
            <a:r>
              <a:rPr lang="en-US" sz="2000" b="1" dirty="0">
                <a:solidFill>
                  <a:srgbClr val="FF0000"/>
                </a:solidFill>
              </a:rPr>
              <a:t>8</a:t>
            </a:r>
            <a:r>
              <a:rPr lang="ar-AE" sz="2000" b="1" dirty="0">
                <a:solidFill>
                  <a:srgbClr val="FF0000"/>
                </a:solidFill>
              </a:rPr>
              <a:t>                </a:t>
            </a:r>
            <a:r>
              <a:rPr lang="en-US" sz="2000" b="1" dirty="0">
                <a:solidFill>
                  <a:srgbClr val="FF0000"/>
                </a:solidFill>
              </a:rPr>
              <a:t>9</a:t>
            </a:r>
            <a:r>
              <a:rPr lang="ar-AE" sz="2000" b="1" dirty="0">
                <a:solidFill>
                  <a:srgbClr val="FF0000"/>
                </a:solidFill>
              </a:rPr>
              <a:t>               </a:t>
            </a:r>
            <a:r>
              <a:rPr lang="en-US" sz="2000" b="1" dirty="0">
                <a:solidFill>
                  <a:srgbClr val="FF0000"/>
                </a:solidFill>
              </a:rPr>
              <a:t>10</a:t>
            </a:r>
            <a:endParaRPr lang="ar-AE" sz="2000" b="1" dirty="0">
              <a:solidFill>
                <a:srgbClr val="FF0000"/>
              </a:solidFill>
            </a:endParaRPr>
          </a:p>
        </p:txBody>
      </p:sp>
      <p:sp>
        <p:nvSpPr>
          <p:cNvPr id="5" name="عنصر نائب للتذييل 4"/>
          <p:cNvSpPr>
            <a:spLocks noGrp="1"/>
          </p:cNvSpPr>
          <p:nvPr>
            <p:ph type="ftr" sz="quarter" idx="11"/>
          </p:nvPr>
        </p:nvSpPr>
        <p:spPr/>
        <p:txBody>
          <a:bodyPr/>
          <a:lstStyle/>
          <a:p>
            <a:r>
              <a:rPr lang="ar-AE"/>
              <a:t>أ عبد الله الزعبي</a:t>
            </a:r>
            <a:endParaRPr lang="en-US" dirty="0"/>
          </a:p>
        </p:txBody>
      </p:sp>
      <p:sp>
        <p:nvSpPr>
          <p:cNvPr id="6" name="عنصر نائب لرقم الشريحة 5"/>
          <p:cNvSpPr>
            <a:spLocks noGrp="1"/>
          </p:cNvSpPr>
          <p:nvPr>
            <p:ph type="sldNum" sz="quarter" idx="12"/>
          </p:nvPr>
        </p:nvSpPr>
        <p:spPr/>
        <p:txBody>
          <a:bodyPr/>
          <a:lstStyle/>
          <a:p>
            <a:fld id="{6D22F896-40B5-4ADD-8801-0D06FADFA095}" type="slidenum">
              <a:rPr lang="en-US" smtClean="0"/>
              <a:t>24</a:t>
            </a:fld>
            <a:endParaRPr lang="en-US" dirty="0"/>
          </a:p>
        </p:txBody>
      </p:sp>
      <p:sp>
        <p:nvSpPr>
          <p:cNvPr id="7" name="مربع نص 6"/>
          <p:cNvSpPr txBox="1"/>
          <p:nvPr/>
        </p:nvSpPr>
        <p:spPr>
          <a:xfrm rot="20577667">
            <a:off x="2297685" y="1570373"/>
            <a:ext cx="2348720" cy="646331"/>
          </a:xfrm>
          <a:prstGeom prst="rect">
            <a:avLst/>
          </a:prstGeom>
          <a:noFill/>
        </p:spPr>
        <p:txBody>
          <a:bodyPr wrap="none" rtlCol="1">
            <a:spAutoFit/>
          </a:bodyPr>
          <a:lstStyle/>
          <a:p>
            <a:pPr algn="r" rtl="1"/>
            <a:r>
              <a:rPr lang="ar-AE" sz="3600" b="1" dirty="0">
                <a:solidFill>
                  <a:srgbClr val="7030A0"/>
                </a:solidFill>
                <a:cs typeface="Akhbar MT" pitchFamily="2" charset="-78"/>
              </a:rPr>
              <a:t>الاستماع والمناقشة</a:t>
            </a:r>
          </a:p>
        </p:txBody>
      </p:sp>
      <p:sp>
        <p:nvSpPr>
          <p:cNvPr id="8" name="مربع نص 7"/>
          <p:cNvSpPr txBox="1"/>
          <p:nvPr/>
        </p:nvSpPr>
        <p:spPr>
          <a:xfrm rot="20577667">
            <a:off x="1876218" y="2610870"/>
            <a:ext cx="2348720" cy="646331"/>
          </a:xfrm>
          <a:prstGeom prst="rect">
            <a:avLst/>
          </a:prstGeom>
          <a:noFill/>
        </p:spPr>
        <p:txBody>
          <a:bodyPr wrap="none" rtlCol="1">
            <a:spAutoFit/>
          </a:bodyPr>
          <a:lstStyle/>
          <a:p>
            <a:pPr algn="r" rtl="1"/>
            <a:r>
              <a:rPr lang="ar-AE" sz="3600" b="1" dirty="0">
                <a:solidFill>
                  <a:srgbClr val="7030A0"/>
                </a:solidFill>
                <a:cs typeface="Akhbar MT" pitchFamily="2" charset="-78"/>
              </a:rPr>
              <a:t>الاستماع والمناقشة</a:t>
            </a:r>
          </a:p>
        </p:txBody>
      </p:sp>
      <p:sp>
        <p:nvSpPr>
          <p:cNvPr id="9" name="مربع نص 8"/>
          <p:cNvSpPr txBox="1"/>
          <p:nvPr/>
        </p:nvSpPr>
        <p:spPr>
          <a:xfrm rot="20577667">
            <a:off x="1080179" y="3739485"/>
            <a:ext cx="2348720" cy="646331"/>
          </a:xfrm>
          <a:prstGeom prst="rect">
            <a:avLst/>
          </a:prstGeom>
          <a:noFill/>
        </p:spPr>
        <p:txBody>
          <a:bodyPr wrap="none" rtlCol="1">
            <a:spAutoFit/>
          </a:bodyPr>
          <a:lstStyle/>
          <a:p>
            <a:pPr algn="r" rtl="1"/>
            <a:r>
              <a:rPr lang="ar-AE" sz="3600" b="1" dirty="0">
                <a:solidFill>
                  <a:srgbClr val="7030A0"/>
                </a:solidFill>
                <a:cs typeface="Akhbar MT" pitchFamily="2" charset="-78"/>
              </a:rPr>
              <a:t>الاستماع والمناقشة</a:t>
            </a:r>
          </a:p>
        </p:txBody>
      </p:sp>
      <p:pic>
        <p:nvPicPr>
          <p:cNvPr id="10" name="صورة 9"/>
          <p:cNvPicPr>
            <a:picLocks noChangeAspect="1"/>
          </p:cNvPicPr>
          <p:nvPr/>
        </p:nvPicPr>
        <p:blipFill>
          <a:blip r:embed="rId2"/>
          <a:stretch>
            <a:fillRect/>
          </a:stretch>
        </p:blipFill>
        <p:spPr>
          <a:xfrm rot="16200000">
            <a:off x="3617695" y="5697069"/>
            <a:ext cx="952500" cy="238125"/>
          </a:xfrm>
          <a:prstGeom prst="rect">
            <a:avLst/>
          </a:prstGeom>
        </p:spPr>
      </p:pic>
    </p:spTree>
    <p:extLst>
      <p:ext uri="{BB962C8B-B14F-4D97-AF65-F5344CB8AC3E}">
        <p14:creationId xmlns:p14="http://schemas.microsoft.com/office/powerpoint/2010/main" val="1663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800" decel="100000"/>
                                        <p:tgtEl>
                                          <p:spTgt spid="7"/>
                                        </p:tgtEl>
                                      </p:cBhvr>
                                    </p:animEffect>
                                    <p:anim calcmode="lin" valueType="num">
                                      <p:cBhvr>
                                        <p:cTn id="36" dur="800" decel="100000" fill="hold"/>
                                        <p:tgtEl>
                                          <p:spTgt spid="7"/>
                                        </p:tgtEl>
                                        <p:attrNameLst>
                                          <p:attrName>style.rotation</p:attrName>
                                        </p:attrNameLst>
                                      </p:cBhvr>
                                      <p:tavLst>
                                        <p:tav tm="0">
                                          <p:val>
                                            <p:fltVal val="-90"/>
                                          </p:val>
                                        </p:tav>
                                        <p:tav tm="100000">
                                          <p:val>
                                            <p:fltVal val="0"/>
                                          </p:val>
                                        </p:tav>
                                      </p:tavLst>
                                    </p:anim>
                                    <p:anim calcmode="lin" valueType="num">
                                      <p:cBhvr>
                                        <p:cTn id="37" dur="800" decel="100000" fill="hold"/>
                                        <p:tgtEl>
                                          <p:spTgt spid="7"/>
                                        </p:tgtEl>
                                        <p:attrNameLst>
                                          <p:attrName>ppt_x</p:attrName>
                                        </p:attrNameLst>
                                      </p:cBhvr>
                                      <p:tavLst>
                                        <p:tav tm="0">
                                          <p:val>
                                            <p:strVal val="#ppt_x+0.4"/>
                                          </p:val>
                                        </p:tav>
                                        <p:tav tm="100000">
                                          <p:val>
                                            <p:strVal val="#ppt_x-0.05"/>
                                          </p:val>
                                        </p:tav>
                                      </p:tavLst>
                                    </p:anim>
                                    <p:anim calcmode="lin" valueType="num">
                                      <p:cBhvr>
                                        <p:cTn id="38" dur="800" decel="100000" fill="hold"/>
                                        <p:tgtEl>
                                          <p:spTgt spid="7"/>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800" decel="100000"/>
                                        <p:tgtEl>
                                          <p:spTgt spid="8"/>
                                        </p:tgtEl>
                                      </p:cBhvr>
                                    </p:animEffect>
                                    <p:anim calcmode="lin" valueType="num">
                                      <p:cBhvr>
                                        <p:cTn id="46" dur="800" decel="100000" fill="hold"/>
                                        <p:tgtEl>
                                          <p:spTgt spid="8"/>
                                        </p:tgtEl>
                                        <p:attrNameLst>
                                          <p:attrName>style.rotation</p:attrName>
                                        </p:attrNameLst>
                                      </p:cBhvr>
                                      <p:tavLst>
                                        <p:tav tm="0">
                                          <p:val>
                                            <p:fltVal val="-90"/>
                                          </p:val>
                                        </p:tav>
                                        <p:tav tm="100000">
                                          <p:val>
                                            <p:fltVal val="0"/>
                                          </p:val>
                                        </p:tav>
                                      </p:tavLst>
                                    </p:anim>
                                    <p:anim calcmode="lin" valueType="num">
                                      <p:cBhvr>
                                        <p:cTn id="47" dur="800" decel="100000" fill="hold"/>
                                        <p:tgtEl>
                                          <p:spTgt spid="8"/>
                                        </p:tgtEl>
                                        <p:attrNameLst>
                                          <p:attrName>ppt_x</p:attrName>
                                        </p:attrNameLst>
                                      </p:cBhvr>
                                      <p:tavLst>
                                        <p:tav tm="0">
                                          <p:val>
                                            <p:strVal val="#ppt_x+0.4"/>
                                          </p:val>
                                        </p:tav>
                                        <p:tav tm="100000">
                                          <p:val>
                                            <p:strVal val="#ppt_x-0.05"/>
                                          </p:val>
                                        </p:tav>
                                      </p:tavLst>
                                    </p:anim>
                                    <p:anim calcmode="lin" valueType="num">
                                      <p:cBhvr>
                                        <p:cTn id="48" dur="800" decel="100000" fill="hold"/>
                                        <p:tgtEl>
                                          <p:spTgt spid="8"/>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800" decel="100000"/>
                                        <p:tgtEl>
                                          <p:spTgt spid="9"/>
                                        </p:tgtEl>
                                      </p:cBhvr>
                                    </p:animEffect>
                                    <p:anim calcmode="lin" valueType="num">
                                      <p:cBhvr>
                                        <p:cTn id="56" dur="800" decel="100000" fill="hold"/>
                                        <p:tgtEl>
                                          <p:spTgt spid="9"/>
                                        </p:tgtEl>
                                        <p:attrNameLst>
                                          <p:attrName>style.rotation</p:attrName>
                                        </p:attrNameLst>
                                      </p:cBhvr>
                                      <p:tavLst>
                                        <p:tav tm="0">
                                          <p:val>
                                            <p:fltVal val="-90"/>
                                          </p:val>
                                        </p:tav>
                                        <p:tav tm="100000">
                                          <p:val>
                                            <p:fltVal val="0"/>
                                          </p:val>
                                        </p:tav>
                                      </p:tavLst>
                                    </p:anim>
                                    <p:anim calcmode="lin" valueType="num">
                                      <p:cBhvr>
                                        <p:cTn id="57" dur="800" decel="100000" fill="hold"/>
                                        <p:tgtEl>
                                          <p:spTgt spid="9"/>
                                        </p:tgtEl>
                                        <p:attrNameLst>
                                          <p:attrName>ppt_x</p:attrName>
                                        </p:attrNameLst>
                                      </p:cBhvr>
                                      <p:tavLst>
                                        <p:tav tm="0">
                                          <p:val>
                                            <p:strVal val="#ppt_x+0.4"/>
                                          </p:val>
                                        </p:tav>
                                        <p:tav tm="100000">
                                          <p:val>
                                            <p:strVal val="#ppt_x-0.05"/>
                                          </p:val>
                                        </p:tav>
                                      </p:tavLst>
                                    </p:anim>
                                    <p:anim calcmode="lin" valueType="num">
                                      <p:cBhvr>
                                        <p:cTn id="58" dur="800" decel="100000" fill="hold"/>
                                        <p:tgtEl>
                                          <p:spTgt spid="9"/>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strVal val="#ppt_x"/>
                                          </p:val>
                                        </p:tav>
                                        <p:tav tm="100000">
                                          <p:val>
                                            <p:strVal val="#ppt_x"/>
                                          </p:val>
                                        </p:tav>
                                      </p:tavLst>
                                    </p:anim>
                                    <p:anim calcmode="lin" valueType="num">
                                      <p:cBhvr>
                                        <p:cTn id="6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دمعة 3"/>
          <p:cNvSpPr/>
          <p:nvPr/>
        </p:nvSpPr>
        <p:spPr>
          <a:xfrm rot="473845">
            <a:off x="3326213" y="634324"/>
            <a:ext cx="5202370" cy="1807971"/>
          </a:xfrm>
          <a:prstGeom prst="teardrop">
            <a:avLst>
              <a:gd name="adj" fmla="val 12652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4400" dirty="0">
                <a:solidFill>
                  <a:srgbClr val="FF0000"/>
                </a:solidFill>
                <a:latin typeface="Aldhabi" panose="01000000000000000000" pitchFamily="2" charset="-78"/>
                <a:cs typeface="Aldhabi" panose="01000000000000000000" pitchFamily="2" charset="-78"/>
              </a:rPr>
              <a:t>القـــــــراءة </a:t>
            </a:r>
          </a:p>
          <a:p>
            <a:pPr algn="ctr"/>
            <a:r>
              <a:rPr lang="ar-AE" sz="4400" dirty="0">
                <a:solidFill>
                  <a:srgbClr val="FF0000"/>
                </a:solidFill>
                <a:latin typeface="Aldhabi" panose="01000000000000000000" pitchFamily="2" charset="-78"/>
                <a:cs typeface="Aldhabi" panose="01000000000000000000" pitchFamily="2" charset="-78"/>
              </a:rPr>
              <a:t>مقال</a:t>
            </a:r>
          </a:p>
        </p:txBody>
      </p:sp>
      <p:sp>
        <p:nvSpPr>
          <p:cNvPr id="7" name="علبة 6"/>
          <p:cNvSpPr/>
          <p:nvPr/>
        </p:nvSpPr>
        <p:spPr>
          <a:xfrm>
            <a:off x="10209211" y="889765"/>
            <a:ext cx="1470212" cy="1783977"/>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6000" dirty="0">
                <a:solidFill>
                  <a:srgbClr val="FF0000"/>
                </a:solidFill>
                <a:latin typeface="Andalus" panose="02020603050405020304" pitchFamily="18" charset="-78"/>
                <a:cs typeface="Andalus" panose="02020603050405020304" pitchFamily="18" charset="-78"/>
              </a:rPr>
              <a:t>3</a:t>
            </a:r>
            <a:endParaRPr lang="ar-AE" dirty="0">
              <a:solidFill>
                <a:srgbClr val="FF0000"/>
              </a:solidFill>
              <a:latin typeface="Andalus" panose="02020603050405020304" pitchFamily="18" charset="-78"/>
              <a:cs typeface="Andalus" panose="02020603050405020304" pitchFamily="18" charset="-78"/>
            </a:endParaRPr>
          </a:p>
        </p:txBody>
      </p:sp>
      <p:sp>
        <p:nvSpPr>
          <p:cNvPr id="9" name="شكل بيضاوي 8"/>
          <p:cNvSpPr/>
          <p:nvPr/>
        </p:nvSpPr>
        <p:spPr>
          <a:xfrm>
            <a:off x="2483063" y="2344935"/>
            <a:ext cx="4801788" cy="2788023"/>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7200" dirty="0">
                <a:solidFill>
                  <a:srgbClr val="FF0000"/>
                </a:solidFill>
                <a:latin typeface="Aldhabi" panose="01000000000000000000" pitchFamily="2" charset="-78"/>
                <a:cs typeface="Aldhabi" panose="01000000000000000000" pitchFamily="2" charset="-78"/>
              </a:rPr>
              <a:t>الاقتدار الإنساني</a:t>
            </a:r>
          </a:p>
          <a:p>
            <a:pPr algn="ctr"/>
            <a:r>
              <a:rPr lang="ar-AE" sz="7200" dirty="0">
                <a:solidFill>
                  <a:srgbClr val="FF0000"/>
                </a:solidFill>
                <a:latin typeface="Aldhabi" panose="01000000000000000000" pitchFamily="2" charset="-78"/>
                <a:cs typeface="Aldhabi" panose="01000000000000000000" pitchFamily="2" charset="-78"/>
              </a:rPr>
              <a:t>وبناؤه</a:t>
            </a:r>
          </a:p>
          <a:p>
            <a:pPr algn="ctr"/>
            <a:endParaRPr lang="ar-AE" dirty="0"/>
          </a:p>
        </p:txBody>
      </p:sp>
      <p:sp>
        <p:nvSpPr>
          <p:cNvPr id="10" name="مستطيل 9"/>
          <p:cNvSpPr/>
          <p:nvPr/>
        </p:nvSpPr>
        <p:spPr>
          <a:xfrm>
            <a:off x="7087176" y="3525059"/>
            <a:ext cx="5123646" cy="273921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ar-AE" sz="3200" b="1" dirty="0">
                <a:ln/>
                <a:solidFill>
                  <a:srgbClr val="660033"/>
                </a:solidFill>
                <a:cs typeface="Akhbar MT" pitchFamily="2" charset="-78"/>
              </a:rPr>
              <a:t>نواتج التعلم:</a:t>
            </a:r>
          </a:p>
          <a:p>
            <a:pPr algn="r" rtl="1"/>
            <a:r>
              <a:rPr lang="en-US" sz="2800" b="1" cap="none" spc="0" dirty="0">
                <a:ln/>
                <a:solidFill>
                  <a:srgbClr val="660033"/>
                </a:solidFill>
                <a:effectLst/>
                <a:cs typeface="Akhbar MT" pitchFamily="2" charset="-78"/>
              </a:rPr>
              <a:t>1</a:t>
            </a:r>
            <a:r>
              <a:rPr lang="ar-AE" sz="2800" b="1" cap="none" spc="0" dirty="0">
                <a:ln/>
                <a:solidFill>
                  <a:srgbClr val="660033"/>
                </a:solidFill>
                <a:effectLst/>
                <a:cs typeface="Akhbar MT" pitchFamily="2" charset="-78"/>
              </a:rPr>
              <a:t> –</a:t>
            </a:r>
            <a:r>
              <a:rPr lang="ar-AE" sz="2800" b="1" dirty="0">
                <a:ln/>
                <a:solidFill>
                  <a:srgbClr val="660033"/>
                </a:solidFill>
                <a:cs typeface="Akhbar MT" pitchFamily="2" charset="-78"/>
              </a:rPr>
              <a:t> يستعرض المعلم الأدلة .</a:t>
            </a:r>
          </a:p>
          <a:p>
            <a:pPr algn="r" rtl="1"/>
            <a:r>
              <a:rPr lang="en-US" sz="2800" b="1" dirty="0">
                <a:ln/>
                <a:solidFill>
                  <a:srgbClr val="660033"/>
                </a:solidFill>
                <a:cs typeface="Akhbar MT" pitchFamily="2" charset="-78"/>
              </a:rPr>
              <a:t>2 </a:t>
            </a:r>
            <a:r>
              <a:rPr lang="ar-AE" sz="2800" b="1" dirty="0">
                <a:ln/>
                <a:solidFill>
                  <a:srgbClr val="660033"/>
                </a:solidFill>
                <a:cs typeface="Akhbar MT" pitchFamily="2" charset="-78"/>
              </a:rPr>
              <a:t> - يقارن بين أوجه الشبه والاختلاف في الأسلوب</a:t>
            </a:r>
          </a:p>
          <a:p>
            <a:pPr algn="r" rtl="1"/>
            <a:r>
              <a:rPr lang="en-US" sz="2800" b="1" cap="none" spc="0" dirty="0">
                <a:ln/>
                <a:solidFill>
                  <a:srgbClr val="660033"/>
                </a:solidFill>
                <a:effectLst/>
                <a:cs typeface="Akhbar MT" pitchFamily="2" charset="-78"/>
              </a:rPr>
              <a:t>3</a:t>
            </a:r>
            <a:r>
              <a:rPr lang="ar-AE" sz="2800" b="1" cap="none" spc="0" dirty="0">
                <a:ln/>
                <a:solidFill>
                  <a:srgbClr val="660033"/>
                </a:solidFill>
                <a:effectLst/>
                <a:cs typeface="Akhbar MT" pitchFamily="2" charset="-78"/>
              </a:rPr>
              <a:t> – يدمج المعلومات المقدمة .............</a:t>
            </a:r>
          </a:p>
          <a:p>
            <a:pPr algn="r" rtl="1"/>
            <a:r>
              <a:rPr lang="en-US" sz="2800" b="1" dirty="0">
                <a:ln/>
                <a:solidFill>
                  <a:srgbClr val="660033"/>
                </a:solidFill>
                <a:cs typeface="Akhbar MT" pitchFamily="2" charset="-78"/>
              </a:rPr>
              <a:t>4</a:t>
            </a:r>
            <a:r>
              <a:rPr lang="ar-AE" sz="2800" b="1" dirty="0">
                <a:ln/>
                <a:solidFill>
                  <a:srgbClr val="660033"/>
                </a:solidFill>
                <a:cs typeface="Akhbar MT" pitchFamily="2" charset="-78"/>
              </a:rPr>
              <a:t> – يصنف المتعلم المصطلحات العلمية ويفسرها .</a:t>
            </a:r>
          </a:p>
          <a:p>
            <a:pPr algn="r" rtl="1"/>
            <a:r>
              <a:rPr lang="en-US" sz="2800" b="1" cap="none" spc="0" dirty="0">
                <a:ln/>
                <a:solidFill>
                  <a:srgbClr val="660033"/>
                </a:solidFill>
                <a:effectLst/>
                <a:cs typeface="Akhbar MT" pitchFamily="2" charset="-78"/>
              </a:rPr>
              <a:t>5</a:t>
            </a:r>
            <a:r>
              <a:rPr lang="ar-AE" sz="2800" b="1" cap="none" spc="0" dirty="0">
                <a:ln/>
                <a:solidFill>
                  <a:srgbClr val="660033"/>
                </a:solidFill>
                <a:effectLst/>
                <a:cs typeface="Akhbar MT" pitchFamily="2" charset="-78"/>
              </a:rPr>
              <a:t> – يشرح المتعلم مصطلحات العلوم الإنسانية ,</a:t>
            </a:r>
            <a:endParaRPr lang="ar-SA" sz="2800" b="1" cap="none" spc="0" dirty="0">
              <a:ln/>
              <a:solidFill>
                <a:srgbClr val="660033"/>
              </a:solidFill>
              <a:effectLst/>
              <a:cs typeface="Akhbar MT" pitchFamily="2" charset="-78"/>
            </a:endParaRPr>
          </a:p>
        </p:txBody>
      </p:sp>
      <p:sp>
        <p:nvSpPr>
          <p:cNvPr id="11" name="نجمة مكونة من 10 نقاط 10"/>
          <p:cNvSpPr/>
          <p:nvPr/>
        </p:nvSpPr>
        <p:spPr>
          <a:xfrm>
            <a:off x="222138" y="987390"/>
            <a:ext cx="2846894" cy="2879889"/>
          </a:xfrm>
          <a:prstGeom prst="star10">
            <a:avLst/>
          </a:prstGeom>
          <a:solidFill>
            <a:srgbClr val="FFCC99"/>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AE" sz="3600" b="1" dirty="0">
                <a:solidFill>
                  <a:srgbClr val="FF0000"/>
                </a:solidFill>
                <a:cs typeface="Akhbar MT" pitchFamily="2" charset="-78"/>
              </a:rPr>
              <a:t>يستغرق تنفيذ هذا الدرس حصتين</a:t>
            </a:r>
          </a:p>
        </p:txBody>
      </p:sp>
      <p:sp>
        <p:nvSpPr>
          <p:cNvPr id="2" name="عنصر نائب للتذييل 1"/>
          <p:cNvSpPr>
            <a:spLocks noGrp="1"/>
          </p:cNvSpPr>
          <p:nvPr>
            <p:ph type="ftr" sz="quarter" idx="11"/>
          </p:nvPr>
        </p:nvSpPr>
        <p:spPr/>
        <p:txBody>
          <a:bodyPr/>
          <a:lstStyle/>
          <a:p>
            <a:r>
              <a:rPr lang="ar-AE" dirty="0"/>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D57F1E4F-1CFF-5643-939E-217C01CDF565}" type="slidenum">
              <a:rPr lang="en-US" smtClean="0"/>
              <a:pPr/>
              <a:t>25</a:t>
            </a:fld>
            <a:endParaRPr lang="en-US" dirty="0"/>
          </a:p>
        </p:txBody>
      </p:sp>
      <p:sp>
        <p:nvSpPr>
          <p:cNvPr id="12" name="زر الإجراء: الانتقال للصفحة الرئيسية 11">
            <a:hlinkClick r:id="rId2" action="ppaction://hlinksldjump" highlightClick="1"/>
          </p:cNvPr>
          <p:cNvSpPr/>
          <p:nvPr/>
        </p:nvSpPr>
        <p:spPr>
          <a:xfrm>
            <a:off x="10604" y="15637"/>
            <a:ext cx="1042416" cy="1042416"/>
          </a:xfrm>
          <a:prstGeom prst="actionButtonHom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solidFill>
                <a:schemeClr val="accent1">
                  <a:lumMod val="20000"/>
                  <a:lumOff val="80000"/>
                </a:schemeClr>
              </a:solidFill>
            </a:endParaRPr>
          </a:p>
        </p:txBody>
      </p:sp>
    </p:spTree>
    <p:extLst>
      <p:ext uri="{BB962C8B-B14F-4D97-AF65-F5344CB8AC3E}">
        <p14:creationId xmlns:p14="http://schemas.microsoft.com/office/powerpoint/2010/main" val="1362058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خدوشة 1"/>
          <p:cNvSpPr/>
          <p:nvPr/>
        </p:nvSpPr>
        <p:spPr>
          <a:xfrm>
            <a:off x="9228823" y="141402"/>
            <a:ext cx="2828041" cy="556182"/>
          </a:xfrm>
          <a:prstGeom prst="snip2Diag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solidFill>
                  <a:schemeClr val="tx1">
                    <a:lumMod val="95000"/>
                    <a:lumOff val="5000"/>
                  </a:schemeClr>
                </a:solidFill>
                <a:cs typeface="Akhbar MT" pitchFamily="2" charset="-78"/>
              </a:rPr>
              <a:t>الاستعداد لقراءة النص</a:t>
            </a:r>
          </a:p>
        </p:txBody>
      </p:sp>
      <p:sp>
        <p:nvSpPr>
          <p:cNvPr id="3" name="مستطيل 2"/>
          <p:cNvSpPr/>
          <p:nvPr/>
        </p:nvSpPr>
        <p:spPr>
          <a:xfrm>
            <a:off x="252513" y="842742"/>
            <a:ext cx="11939487" cy="310854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457200" indent="-457200" algn="r" rtl="1">
              <a:buClr>
                <a:schemeClr val="accent1">
                  <a:lumMod val="60000"/>
                  <a:lumOff val="40000"/>
                </a:schemeClr>
              </a:buClr>
              <a:buFont typeface="AGA Arabesque" panose="05010101010101010101" pitchFamily="2" charset="2"/>
              <a:buChar char="^"/>
            </a:pPr>
            <a:r>
              <a:rPr lang="ar-AE" sz="2800" b="1" dirty="0">
                <a:solidFill>
                  <a:schemeClr val="bg2">
                    <a:lumMod val="25000"/>
                  </a:schemeClr>
                </a:solidFill>
                <a:cs typeface="Akhbar MT" pitchFamily="2" charset="-78"/>
              </a:rPr>
              <a:t>استعداداً لقراءة المقال ابحث وزميلك في الشبكة المعلوماتية عن مهارات القرن الواحد والعشرون .</a:t>
            </a:r>
          </a:p>
          <a:p>
            <a:pPr marL="457200" indent="-457200" algn="r" rtl="1">
              <a:buClr>
                <a:schemeClr val="accent1">
                  <a:lumMod val="60000"/>
                  <a:lumOff val="40000"/>
                </a:schemeClr>
              </a:buClr>
              <a:buFont typeface="AGA Arabesque" panose="05010101010101010101" pitchFamily="2" charset="2"/>
              <a:buChar char="^"/>
            </a:pPr>
            <a:r>
              <a:rPr lang="ar-AE" sz="2800" b="1" dirty="0">
                <a:solidFill>
                  <a:schemeClr val="bg2">
                    <a:lumMod val="25000"/>
                  </a:schemeClr>
                </a:solidFill>
                <a:cs typeface="Akhbar MT" pitchFamily="2" charset="-78"/>
              </a:rPr>
              <a:t>ثم تناقشا في تلك المهارات ، موضِّحين ماذا يمتلك كل منكما منهما .</a:t>
            </a:r>
          </a:p>
          <a:p>
            <a:pPr marL="457200" indent="-457200" algn="r" rtl="1">
              <a:buClr>
                <a:schemeClr val="accent1">
                  <a:lumMod val="60000"/>
                  <a:lumOff val="40000"/>
                </a:schemeClr>
              </a:buClr>
              <a:buFont typeface="AGA Arabesque" panose="05010101010101010101" pitchFamily="2" charset="2"/>
              <a:buChar char="^"/>
            </a:pPr>
            <a:r>
              <a:rPr lang="ar-AE" sz="2800" b="1" dirty="0">
                <a:solidFill>
                  <a:schemeClr val="bg2">
                    <a:lumMod val="25000"/>
                  </a:schemeClr>
                </a:solidFill>
                <a:cs typeface="Akhbar MT" pitchFamily="2" charset="-78"/>
              </a:rPr>
              <a:t>استمر في تطبيق مهارة المحادثة مع الآخرين حول ما تقرأ ؛ لتتقاسم الأفكار ، وتثريها ، وتتعودَ احترام آراء غيرك،</a:t>
            </a:r>
          </a:p>
          <a:p>
            <a:pPr algn="r" rtl="1">
              <a:buClr>
                <a:schemeClr val="accent1">
                  <a:lumMod val="60000"/>
                  <a:lumOff val="40000"/>
                </a:schemeClr>
              </a:buClr>
            </a:pPr>
            <a:r>
              <a:rPr lang="ar-AE" sz="2800" b="1" dirty="0">
                <a:solidFill>
                  <a:schemeClr val="bg2">
                    <a:lumMod val="25000"/>
                  </a:schemeClr>
                </a:solidFill>
                <a:cs typeface="Akhbar MT" pitchFamily="2" charset="-78"/>
              </a:rPr>
              <a:t>      كما تكتسب إستراتيجيات لتعميق فهمك ، وإدراك الجوانب المختلفة للقضايا الفكرية و الاجتماعية .</a:t>
            </a:r>
          </a:p>
          <a:p>
            <a:pPr marL="457200" indent="-457200" algn="r" rtl="1">
              <a:buClr>
                <a:schemeClr val="accent1">
                  <a:lumMod val="60000"/>
                  <a:lumOff val="40000"/>
                </a:schemeClr>
              </a:buClr>
              <a:buFont typeface="Wingdings" panose="05000000000000000000" pitchFamily="2" charset="2"/>
              <a:buChar char="v"/>
            </a:pPr>
            <a:r>
              <a:rPr lang="ar-AE" sz="2800" b="1" dirty="0">
                <a:solidFill>
                  <a:schemeClr val="bg2">
                    <a:lumMod val="25000"/>
                  </a:schemeClr>
                </a:solidFill>
                <a:cs typeface="Akhbar MT" pitchFamily="2" charset="-78"/>
              </a:rPr>
              <a:t>بعد أن تقرأ المقال ناقش زميلك في الأفكار التي احتواها المقال :</a:t>
            </a:r>
          </a:p>
          <a:p>
            <a:pPr marL="457200" indent="-457200" algn="r" rtl="1">
              <a:buClr>
                <a:schemeClr val="accent6">
                  <a:lumMod val="75000"/>
                </a:schemeClr>
              </a:buClr>
              <a:buFont typeface="Arial Unicode MS" panose="020B0604020202020204" pitchFamily="34" charset="-128"/>
              <a:buChar char="⌾"/>
            </a:pPr>
            <a:r>
              <a:rPr lang="ar-AE" sz="2800" b="1" dirty="0">
                <a:solidFill>
                  <a:schemeClr val="accent1">
                    <a:lumMod val="75000"/>
                  </a:schemeClr>
                </a:solidFill>
                <a:cs typeface="Akhbar MT" pitchFamily="2" charset="-78"/>
              </a:rPr>
              <a:t>ما الركيزة الرئيسة التي رآها الكاتب وسيلة للحصول على الاقتدار الكلي ؟</a:t>
            </a:r>
          </a:p>
          <a:p>
            <a:pPr marL="457200" indent="-457200" algn="r" rtl="1">
              <a:buClr>
                <a:schemeClr val="accent6">
                  <a:lumMod val="75000"/>
                </a:schemeClr>
              </a:buClr>
              <a:buFont typeface="Arial Unicode MS" panose="020B0604020202020204" pitchFamily="34" charset="-128"/>
              <a:buChar char="⌾"/>
            </a:pPr>
            <a:r>
              <a:rPr lang="ar-AE" sz="2800" b="1" dirty="0">
                <a:solidFill>
                  <a:schemeClr val="accent1">
                    <a:lumMod val="75000"/>
                  </a:schemeClr>
                </a:solidFill>
                <a:cs typeface="Akhbar MT" pitchFamily="2" charset="-78"/>
              </a:rPr>
              <a:t>رأى الكاتب أن هناك وسيلة للحصول على حصانة قوية تجاه الانفتاح اللامحدود على العولمة . ما هي؟ هل تؤيده في ذلك؟</a:t>
            </a:r>
          </a:p>
        </p:txBody>
      </p:sp>
      <p:sp>
        <p:nvSpPr>
          <p:cNvPr id="4" name="مستطيل 3"/>
          <p:cNvSpPr/>
          <p:nvPr/>
        </p:nvSpPr>
        <p:spPr>
          <a:xfrm>
            <a:off x="7479123" y="3951285"/>
            <a:ext cx="2941831" cy="584775"/>
          </a:xfrm>
          <a:prstGeom prst="rect">
            <a:avLst/>
          </a:prstGeom>
        </p:spPr>
        <p:style>
          <a:lnRef idx="1">
            <a:schemeClr val="accent6"/>
          </a:lnRef>
          <a:fillRef idx="2">
            <a:schemeClr val="accent6"/>
          </a:fillRef>
          <a:effectRef idx="1">
            <a:schemeClr val="accent6"/>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ar-AE" sz="3200" b="1" dirty="0">
                <a:solidFill>
                  <a:schemeClr val="tx1"/>
                </a:solidFill>
                <a:cs typeface="Akhbar MT" pitchFamily="2" charset="-78"/>
              </a:rPr>
              <a:t>الربط والتوسع والتفكير :</a:t>
            </a:r>
            <a:endParaRPr lang="ar-SA" sz="3200" b="1" dirty="0">
              <a:solidFill>
                <a:schemeClr val="tx1"/>
              </a:solidFill>
              <a:cs typeface="Akhbar MT" pitchFamily="2" charset="-78"/>
            </a:endParaRPr>
          </a:p>
        </p:txBody>
      </p:sp>
      <p:sp>
        <p:nvSpPr>
          <p:cNvPr id="6" name="مستطيل 5"/>
          <p:cNvSpPr/>
          <p:nvPr/>
        </p:nvSpPr>
        <p:spPr>
          <a:xfrm>
            <a:off x="673094" y="4729744"/>
            <a:ext cx="11319124" cy="138499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457200" indent="-457200" algn="r" rtl="1">
              <a:buClr>
                <a:srgbClr val="660066"/>
              </a:buClr>
              <a:buFont typeface="Century Gothic" panose="020B0502020202020204" pitchFamily="34" charset="0"/>
              <a:buChar char="◘"/>
            </a:pPr>
            <a:r>
              <a:rPr lang="ar-AE" sz="2800" b="1" dirty="0">
                <a:solidFill>
                  <a:schemeClr val="bg2">
                    <a:lumMod val="25000"/>
                  </a:schemeClr>
                </a:solidFill>
                <a:cs typeface="Akhbar MT" pitchFamily="2" charset="-78"/>
              </a:rPr>
              <a:t>تحليل الأفكار المباشرة ، واستنباط معانيها غير المباشرة ، وإثراؤها بأفكار أُخرى من واقع الحياة ، يجعلنا نمتلك</a:t>
            </a:r>
          </a:p>
          <a:p>
            <a:pPr algn="r" rtl="1">
              <a:buClr>
                <a:srgbClr val="660066"/>
              </a:buClr>
            </a:pPr>
            <a:r>
              <a:rPr lang="ar-AE" sz="2800" b="1" dirty="0">
                <a:solidFill>
                  <a:schemeClr val="bg2">
                    <a:lumMod val="25000"/>
                  </a:schemeClr>
                </a:solidFill>
                <a:cs typeface="Akhbar MT" pitchFamily="2" charset="-78"/>
              </a:rPr>
              <a:t>       تفكيراً موسعاً تحليلياً لا يقف عند ظاهر اللفظ </a:t>
            </a:r>
            <a:r>
              <a:rPr lang="ar-AE" sz="2800" b="1" dirty="0">
                <a:solidFill>
                  <a:schemeClr val="accent1">
                    <a:lumMod val="75000"/>
                  </a:schemeClr>
                </a:solidFill>
                <a:cs typeface="Akhbar MT" pitchFamily="2" charset="-78"/>
              </a:rPr>
              <a:t> .</a:t>
            </a:r>
          </a:p>
          <a:p>
            <a:pPr marL="457200" indent="-457200" algn="r" rtl="1">
              <a:buClr>
                <a:srgbClr val="660066"/>
              </a:buClr>
              <a:buFont typeface="Century Gothic" panose="020B0502020202020204" pitchFamily="34" charset="0"/>
              <a:buChar char="◘"/>
            </a:pPr>
            <a:r>
              <a:rPr lang="ar-AE" sz="2800" b="1" dirty="0">
                <a:solidFill>
                  <a:schemeClr val="accent1">
                    <a:lumMod val="75000"/>
                  </a:schemeClr>
                </a:solidFill>
                <a:cs typeface="Akhbar MT" pitchFamily="2" charset="-78"/>
              </a:rPr>
              <a:t>ولتطبيق ذلك عليك بعد أن تقرأ المقال ، أن تنجز المهام المطلوبة الواردة تحت عنوان [ الربط والتوسع والتفكير ]</a:t>
            </a:r>
          </a:p>
        </p:txBody>
      </p:sp>
      <p:sp>
        <p:nvSpPr>
          <p:cNvPr id="5" name="عنصر نائب للتذييل 4"/>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337180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Scale>
                                      <p:cBhvr>
                                        <p:cTn id="2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4"/>
                                        </p:tgtEl>
                                        <p:attrNameLst>
                                          <p:attrName>ppt_x</p:attrName>
                                          <p:attrName>ppt_y</p:attrName>
                                        </p:attrNameLst>
                                      </p:cBhvr>
                                    </p:animMotion>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iterate type="wd">
                                    <p:tmPct val="10000"/>
                                  </p:iterate>
                                  <p:childTnLst>
                                    <p:set>
                                      <p:cBhvr>
                                        <p:cTn id="33" dur="1" fill="hold">
                                          <p:stCondLst>
                                            <p:cond delay="0"/>
                                          </p:stCondLst>
                                        </p:cTn>
                                        <p:tgtEl>
                                          <p:spTgt spid="6"/>
                                        </p:tgtEl>
                                        <p:attrNameLst>
                                          <p:attrName>style.visibility</p:attrName>
                                        </p:attrNameLst>
                                      </p:cBhvr>
                                      <p:to>
                                        <p:strVal val="visible"/>
                                      </p:to>
                                    </p:set>
                                    <p:animEffect transition="in" filter="fade">
                                      <p:cBhvr>
                                        <p:cTn id="34" dur="800" decel="100000"/>
                                        <p:tgtEl>
                                          <p:spTgt spid="6"/>
                                        </p:tgtEl>
                                      </p:cBhvr>
                                    </p:animEffect>
                                    <p:anim calcmode="lin" valueType="num">
                                      <p:cBhvr>
                                        <p:cTn id="35" dur="800" decel="100000" fill="hold"/>
                                        <p:tgtEl>
                                          <p:spTgt spid="6"/>
                                        </p:tgtEl>
                                        <p:attrNameLst>
                                          <p:attrName>style.rotation</p:attrName>
                                        </p:attrNameLst>
                                      </p:cBhvr>
                                      <p:tavLst>
                                        <p:tav tm="0">
                                          <p:val>
                                            <p:fltVal val="-90"/>
                                          </p:val>
                                        </p:tav>
                                        <p:tav tm="100000">
                                          <p:val>
                                            <p:fltVal val="0"/>
                                          </p:val>
                                        </p:tav>
                                      </p:tavLst>
                                    </p:anim>
                                    <p:anim calcmode="lin" valueType="num">
                                      <p:cBhvr>
                                        <p:cTn id="36" dur="800" decel="100000" fill="hold"/>
                                        <p:tgtEl>
                                          <p:spTgt spid="6"/>
                                        </p:tgtEl>
                                        <p:attrNameLst>
                                          <p:attrName>ppt_x</p:attrName>
                                        </p:attrNameLst>
                                      </p:cBhvr>
                                      <p:tavLst>
                                        <p:tav tm="0">
                                          <p:val>
                                            <p:strVal val="#ppt_x+0.4"/>
                                          </p:val>
                                        </p:tav>
                                        <p:tav tm="100000">
                                          <p:val>
                                            <p:strVal val="#ppt_x-0.05"/>
                                          </p:val>
                                        </p:tav>
                                      </p:tavLst>
                                    </p:anim>
                                    <p:anim calcmode="lin" valueType="num">
                                      <p:cBhvr>
                                        <p:cTn id="37" dur="800" decel="100000" fill="hold"/>
                                        <p:tgtEl>
                                          <p:spTgt spid="6"/>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جسم مشطوف الحواف 1"/>
          <p:cNvSpPr/>
          <p:nvPr/>
        </p:nvSpPr>
        <p:spPr>
          <a:xfrm>
            <a:off x="5533914" y="61242"/>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المفردات والمعجم </a:t>
            </a:r>
          </a:p>
        </p:txBody>
      </p:sp>
      <p:sp>
        <p:nvSpPr>
          <p:cNvPr id="3" name="مستطيل 2"/>
          <p:cNvSpPr/>
          <p:nvPr/>
        </p:nvSpPr>
        <p:spPr>
          <a:xfrm>
            <a:off x="1733689" y="1081669"/>
            <a:ext cx="10458311" cy="483209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457200" indent="-457200" algn="r" rtl="1">
              <a:buClr>
                <a:srgbClr val="660066"/>
              </a:buClr>
              <a:buFont typeface="Century Gothic" panose="020B0502020202020204" pitchFamily="34" charset="0"/>
              <a:buChar char="◘"/>
            </a:pPr>
            <a:r>
              <a:rPr lang="ar-AE" sz="2800" b="1" dirty="0">
                <a:solidFill>
                  <a:schemeClr val="bg2">
                    <a:lumMod val="25000"/>
                  </a:schemeClr>
                </a:solidFill>
                <a:cs typeface="Akhbar MT" pitchFamily="2" charset="-78"/>
              </a:rPr>
              <a:t>ابحث في معجمك الخاص عن معاني المفردات الآتية ، وانظر أيها يناسب السياق الذي وردت فيه المقال :</a:t>
            </a:r>
          </a:p>
          <a:p>
            <a:pPr marL="457200" indent="-457200" algn="r" rtl="1">
              <a:buClr>
                <a:srgbClr val="660066"/>
              </a:buClr>
              <a:buFont typeface="Century Gothic" panose="020B0502020202020204" pitchFamily="34" charset="0"/>
              <a:buChar char="◘"/>
            </a:pPr>
            <a:endParaRPr lang="ar-AE" sz="2800" b="1" dirty="0">
              <a:solidFill>
                <a:schemeClr val="bg2">
                  <a:lumMod val="25000"/>
                </a:schemeClr>
              </a:solidFill>
              <a:cs typeface="Akhbar MT" pitchFamily="2" charset="-78"/>
            </a:endParaRPr>
          </a:p>
          <a:p>
            <a:pPr marL="457200" indent="-457200" algn="r" rtl="1">
              <a:buClr>
                <a:schemeClr val="accent2">
                  <a:lumMod val="60000"/>
                  <a:lumOff val="40000"/>
                </a:schemeClr>
              </a:buClr>
              <a:buFont typeface="Century Gothic" panose="020B0502020202020204" pitchFamily="34" charset="0"/>
              <a:buChar char="■"/>
            </a:pPr>
            <a:r>
              <a:rPr lang="ar-AE" sz="2800" b="1" dirty="0">
                <a:solidFill>
                  <a:schemeClr val="bg2">
                    <a:lumMod val="25000"/>
                  </a:schemeClr>
                </a:solidFill>
                <a:cs typeface="Akhbar MT" pitchFamily="2" charset="-78"/>
              </a:rPr>
              <a:t> التمكين :</a:t>
            </a:r>
          </a:p>
          <a:p>
            <a:pPr marL="457200" indent="-457200" algn="r" rtl="1">
              <a:buClr>
                <a:schemeClr val="accent2">
                  <a:lumMod val="60000"/>
                  <a:lumOff val="40000"/>
                </a:schemeClr>
              </a:buClr>
              <a:buFont typeface="Century Gothic" panose="020B0502020202020204" pitchFamily="34" charset="0"/>
              <a:buChar char="■"/>
            </a:pPr>
            <a:endParaRPr lang="ar-AE" sz="2800" b="1" dirty="0">
              <a:solidFill>
                <a:schemeClr val="bg2">
                  <a:lumMod val="25000"/>
                </a:schemeClr>
              </a:solidFill>
              <a:cs typeface="Akhbar MT" pitchFamily="2" charset="-78"/>
            </a:endParaRPr>
          </a:p>
          <a:p>
            <a:pPr marL="457200" indent="-457200" algn="r" rtl="1">
              <a:buClr>
                <a:schemeClr val="accent2">
                  <a:lumMod val="60000"/>
                  <a:lumOff val="40000"/>
                </a:schemeClr>
              </a:buClr>
              <a:buFont typeface="Century Gothic" panose="020B0502020202020204" pitchFamily="34" charset="0"/>
              <a:buChar char="■"/>
            </a:pPr>
            <a:r>
              <a:rPr lang="ar-AE" sz="2800" b="1" dirty="0">
                <a:solidFill>
                  <a:schemeClr val="bg2">
                    <a:lumMod val="25000"/>
                  </a:schemeClr>
                </a:solidFill>
                <a:cs typeface="Akhbar MT" pitchFamily="2" charset="-78"/>
              </a:rPr>
              <a:t>الحصانة :</a:t>
            </a:r>
          </a:p>
          <a:p>
            <a:pPr marL="457200" indent="-457200" algn="r" rtl="1">
              <a:buClr>
                <a:schemeClr val="accent2">
                  <a:lumMod val="60000"/>
                  <a:lumOff val="40000"/>
                </a:schemeClr>
              </a:buClr>
              <a:buFont typeface="Century Gothic" panose="020B0502020202020204" pitchFamily="34" charset="0"/>
              <a:buChar char="■"/>
            </a:pPr>
            <a:endParaRPr lang="ar-AE" sz="2800" dirty="0">
              <a:solidFill>
                <a:schemeClr val="bg2">
                  <a:lumMod val="25000"/>
                </a:schemeClr>
              </a:solidFill>
              <a:cs typeface="Akhbar MT" pitchFamily="2" charset="-78"/>
            </a:endParaRPr>
          </a:p>
          <a:p>
            <a:pPr marL="457200" indent="-457200" algn="r" rtl="1">
              <a:buClr>
                <a:schemeClr val="accent2">
                  <a:lumMod val="60000"/>
                  <a:lumOff val="40000"/>
                </a:schemeClr>
              </a:buClr>
              <a:buFont typeface="Century Gothic" panose="020B0502020202020204" pitchFamily="34" charset="0"/>
              <a:buChar char="■"/>
            </a:pPr>
            <a:r>
              <a:rPr lang="ar-AE" sz="2800" b="1" dirty="0">
                <a:solidFill>
                  <a:schemeClr val="bg2">
                    <a:lumMod val="25000"/>
                  </a:schemeClr>
                </a:solidFill>
                <a:cs typeface="Akhbar MT" pitchFamily="2" charset="-78"/>
              </a:rPr>
              <a:t>غِمارَ :</a:t>
            </a:r>
          </a:p>
          <a:p>
            <a:pPr marL="457200" indent="-457200" algn="r" rtl="1">
              <a:buClr>
                <a:schemeClr val="accent2">
                  <a:lumMod val="60000"/>
                  <a:lumOff val="40000"/>
                </a:schemeClr>
              </a:buClr>
              <a:buFont typeface="Century Gothic" panose="020B0502020202020204" pitchFamily="34" charset="0"/>
              <a:buChar char="■"/>
            </a:pPr>
            <a:endParaRPr lang="ar-AE" sz="2800" b="1" dirty="0">
              <a:solidFill>
                <a:schemeClr val="bg2">
                  <a:lumMod val="25000"/>
                </a:schemeClr>
              </a:solidFill>
              <a:cs typeface="Akhbar MT" pitchFamily="2" charset="-78"/>
            </a:endParaRPr>
          </a:p>
          <a:p>
            <a:pPr marL="457200" indent="-457200" algn="r" rtl="1">
              <a:buClr>
                <a:schemeClr val="accent2">
                  <a:lumMod val="60000"/>
                  <a:lumOff val="40000"/>
                </a:schemeClr>
              </a:buClr>
              <a:buFont typeface="Century Gothic" panose="020B0502020202020204" pitchFamily="34" charset="0"/>
              <a:buChar char="■"/>
            </a:pPr>
            <a:r>
              <a:rPr lang="ar-AE" sz="2800" b="1" dirty="0">
                <a:solidFill>
                  <a:schemeClr val="bg2">
                    <a:lumMod val="25000"/>
                  </a:schemeClr>
                </a:solidFill>
                <a:cs typeface="Akhbar MT" pitchFamily="2" charset="-78"/>
              </a:rPr>
              <a:t>الانتكاس :</a:t>
            </a:r>
          </a:p>
          <a:p>
            <a:pPr marL="457200" indent="-457200" algn="r" rtl="1">
              <a:buClr>
                <a:schemeClr val="accent2">
                  <a:lumMod val="60000"/>
                  <a:lumOff val="40000"/>
                </a:schemeClr>
              </a:buClr>
              <a:buFont typeface="Century Gothic" panose="020B0502020202020204" pitchFamily="34" charset="0"/>
              <a:buChar char="■"/>
            </a:pPr>
            <a:endParaRPr lang="ar-AE" sz="2800" b="1" dirty="0">
              <a:solidFill>
                <a:schemeClr val="bg2">
                  <a:lumMod val="25000"/>
                </a:schemeClr>
              </a:solidFill>
              <a:cs typeface="Akhbar MT" pitchFamily="2" charset="-78"/>
            </a:endParaRPr>
          </a:p>
          <a:p>
            <a:pPr marL="457200" indent="-457200" algn="r" rtl="1">
              <a:buClr>
                <a:schemeClr val="accent2">
                  <a:lumMod val="60000"/>
                  <a:lumOff val="40000"/>
                </a:schemeClr>
              </a:buClr>
              <a:buFont typeface="Century Gothic" panose="020B0502020202020204" pitchFamily="34" charset="0"/>
              <a:buChar char="■"/>
            </a:pPr>
            <a:r>
              <a:rPr lang="ar-AE" sz="2800" b="1" dirty="0">
                <a:solidFill>
                  <a:schemeClr val="bg2">
                    <a:lumMod val="25000"/>
                  </a:schemeClr>
                </a:solidFill>
                <a:cs typeface="Akhbar MT" pitchFamily="2" charset="-78"/>
              </a:rPr>
              <a:t>الجدارة :</a:t>
            </a:r>
            <a:endParaRPr lang="ar-AE" sz="2800" b="1" dirty="0">
              <a:solidFill>
                <a:schemeClr val="accent1">
                  <a:lumMod val="75000"/>
                </a:schemeClr>
              </a:solidFill>
              <a:cs typeface="Akhbar MT" pitchFamily="2" charset="-78"/>
            </a:endParaRPr>
          </a:p>
        </p:txBody>
      </p:sp>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5" name="عنصر نائب لرقم الشريحة 4"/>
          <p:cNvSpPr>
            <a:spLocks noGrp="1"/>
          </p:cNvSpPr>
          <p:nvPr>
            <p:ph type="sldNum" sz="quarter" idx="12"/>
          </p:nvPr>
        </p:nvSpPr>
        <p:spPr/>
        <p:txBody>
          <a:bodyPr/>
          <a:lstStyle/>
          <a:p>
            <a:fld id="{6D22F896-40B5-4ADD-8801-0D06FADFA095}" type="slidenum">
              <a:rPr lang="en-US" smtClean="0"/>
              <a:t>27</a:t>
            </a:fld>
            <a:endParaRPr lang="en-US" dirty="0"/>
          </a:p>
        </p:txBody>
      </p:sp>
      <p:sp>
        <p:nvSpPr>
          <p:cNvPr id="6" name="مستطيل 5"/>
          <p:cNvSpPr/>
          <p:nvPr/>
        </p:nvSpPr>
        <p:spPr>
          <a:xfrm>
            <a:off x="190500" y="1936323"/>
            <a:ext cx="10458450" cy="523220"/>
          </a:xfrm>
          <a:prstGeom prst="rect">
            <a:avLst/>
          </a:prstGeom>
        </p:spPr>
        <p:txBody>
          <a:bodyPr wrap="square">
            <a:spAutoFit/>
          </a:bodyPr>
          <a:lstStyle/>
          <a:p>
            <a:pPr algn="r" rtl="1"/>
            <a:r>
              <a:rPr lang="ar-AE" sz="2800" b="1" dirty="0">
                <a:solidFill>
                  <a:srgbClr val="FF0000"/>
                </a:solidFill>
                <a:cs typeface="Akhbar MT" pitchFamily="2" charset="-78"/>
              </a:rPr>
              <a:t>مكَّنَ / مكَّنَ لـ يمكِّن ، تمكينًا ، فهو مُمَكِّن ، والمفعول مُمكَّن مكَّن له في الشَّيء : جعل له عليه سلطانًا وقدرة</a:t>
            </a:r>
          </a:p>
        </p:txBody>
      </p:sp>
      <p:sp>
        <p:nvSpPr>
          <p:cNvPr id="7" name="مستطيل 6"/>
          <p:cNvSpPr/>
          <p:nvPr/>
        </p:nvSpPr>
        <p:spPr>
          <a:xfrm>
            <a:off x="5147643" y="2774931"/>
            <a:ext cx="5391219" cy="584775"/>
          </a:xfrm>
          <a:prstGeom prst="rect">
            <a:avLst/>
          </a:prstGeom>
        </p:spPr>
        <p:txBody>
          <a:bodyPr wrap="none">
            <a:spAutoFit/>
          </a:bodyPr>
          <a:lstStyle/>
          <a:p>
            <a:r>
              <a:rPr lang="ar-AE" sz="3200" b="1" dirty="0">
                <a:solidFill>
                  <a:srgbClr val="FF0000"/>
                </a:solidFill>
                <a:cs typeface="Akhbar MT" pitchFamily="2" charset="-78"/>
              </a:rPr>
              <a:t>حصُن المكانُ ونحوُه : صار منيعًا قويًّا فهو حَصِينٌ</a:t>
            </a:r>
          </a:p>
        </p:txBody>
      </p:sp>
      <p:sp>
        <p:nvSpPr>
          <p:cNvPr id="8" name="مستطيل 7"/>
          <p:cNvSpPr/>
          <p:nvPr/>
        </p:nvSpPr>
        <p:spPr>
          <a:xfrm>
            <a:off x="2236786" y="3581753"/>
            <a:ext cx="8324850" cy="584775"/>
          </a:xfrm>
          <a:prstGeom prst="rect">
            <a:avLst/>
          </a:prstGeom>
        </p:spPr>
        <p:txBody>
          <a:bodyPr wrap="square">
            <a:spAutoFit/>
          </a:bodyPr>
          <a:lstStyle/>
          <a:p>
            <a:pPr algn="r" rtl="1"/>
            <a:r>
              <a:rPr lang="ar-AE" sz="3200" b="1" dirty="0">
                <a:solidFill>
                  <a:srgbClr val="FF0000"/>
                </a:solidFill>
                <a:cs typeface="Akhbar MT" pitchFamily="2" charset="-78"/>
              </a:rPr>
              <a:t>خاض غمرات القتال : اقتحم أهوالَه ، غِمار الحياة : تقلُّباتها </a:t>
            </a:r>
            <a:r>
              <a:rPr lang="ar-AE" sz="3200" dirty="0"/>
              <a:t>.</a:t>
            </a:r>
          </a:p>
        </p:txBody>
      </p:sp>
      <p:sp>
        <p:nvSpPr>
          <p:cNvPr id="9" name="مستطيل 8"/>
          <p:cNvSpPr/>
          <p:nvPr/>
        </p:nvSpPr>
        <p:spPr>
          <a:xfrm>
            <a:off x="3930532" y="4499825"/>
            <a:ext cx="6468437" cy="584775"/>
          </a:xfrm>
          <a:prstGeom prst="rect">
            <a:avLst/>
          </a:prstGeom>
        </p:spPr>
        <p:txBody>
          <a:bodyPr wrap="none">
            <a:spAutoFit/>
          </a:bodyPr>
          <a:lstStyle/>
          <a:p>
            <a:r>
              <a:rPr lang="ar-AE" sz="3200" b="1" dirty="0">
                <a:solidFill>
                  <a:srgbClr val="FF0000"/>
                </a:solidFill>
                <a:cs typeface="Akhbar MT" pitchFamily="2" charset="-78"/>
              </a:rPr>
              <a:t>انتكاسة : توقُّف أو بُطْء التقدُّم ، تغيُّر من الجيِّد إلى السَّيِّئ</a:t>
            </a:r>
          </a:p>
        </p:txBody>
      </p:sp>
      <p:sp>
        <p:nvSpPr>
          <p:cNvPr id="10" name="مستطيل 9"/>
          <p:cNvSpPr/>
          <p:nvPr/>
        </p:nvSpPr>
        <p:spPr>
          <a:xfrm>
            <a:off x="4342935" y="5338071"/>
            <a:ext cx="6195927" cy="584775"/>
          </a:xfrm>
          <a:prstGeom prst="rect">
            <a:avLst/>
          </a:prstGeom>
        </p:spPr>
        <p:txBody>
          <a:bodyPr wrap="none">
            <a:spAutoFit/>
          </a:bodyPr>
          <a:lstStyle/>
          <a:p>
            <a:r>
              <a:rPr lang="ar-AE" sz="3200" b="1" dirty="0">
                <a:solidFill>
                  <a:srgbClr val="FF0000"/>
                </a:solidFill>
                <a:cs typeface="Akhbar MT" pitchFamily="2" charset="-78"/>
              </a:rPr>
              <a:t>جَدُرَ بِوَظِيفَتِهِ : كَانَ جَدِيراً بِهَا ، أَهْلاً لَهَا ، خَلِيقاً بِهَا </a:t>
            </a:r>
          </a:p>
        </p:txBody>
      </p:sp>
    </p:spTree>
    <p:extLst>
      <p:ext uri="{BB962C8B-B14F-4D97-AF65-F5344CB8AC3E}">
        <p14:creationId xmlns:p14="http://schemas.microsoft.com/office/powerpoint/2010/main" val="426091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iterate type="wd">
                                    <p:tmPct val="10000"/>
                                  </p:iterate>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iterate type="wd">
                                    <p:tmPct val="10000"/>
                                  </p:iterate>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grpId="0" nodeType="clickEffect">
                                  <p:stCondLst>
                                    <p:cond delay="0"/>
                                  </p:stCondLst>
                                  <p:iterate type="wd">
                                    <p:tmPct val="10000"/>
                                  </p:iterate>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grpId="0" nodeType="clickEffect">
                                  <p:stCondLst>
                                    <p:cond delay="0"/>
                                  </p:stCondLst>
                                  <p:iterate type="wd">
                                    <p:tmPct val="10000"/>
                                  </p:iterate>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p:stCondLst>
                        <p:cond delay="indefinite"/>
                      </p:stCondLst>
                      <p:childTnLst>
                        <p:par>
                          <p:cTn id="56" fill="hold">
                            <p:stCondLst>
                              <p:cond delay="0"/>
                            </p:stCondLst>
                            <p:childTnLst>
                              <p:par>
                                <p:cTn id="57" presetID="15" presetClass="entr" presetSubtype="0" fill="hold" grpId="0" nodeType="clickEffect">
                                  <p:stCondLst>
                                    <p:cond delay="0"/>
                                  </p:stCondLst>
                                  <p:iterate type="wd">
                                    <p:tmPct val="10000"/>
                                  </p:iterate>
                                  <p:childTnLst>
                                    <p:set>
                                      <p:cBhvr>
                                        <p:cTn id="58" dur="1" fill="hold">
                                          <p:stCondLst>
                                            <p:cond delay="0"/>
                                          </p:stCondLst>
                                        </p:cTn>
                                        <p:tgtEl>
                                          <p:spTgt spid="10"/>
                                        </p:tgtEl>
                                        <p:attrNameLst>
                                          <p:attrName>style.visibility</p:attrName>
                                        </p:attrNameLst>
                                      </p:cBhvr>
                                      <p:to>
                                        <p:strVal val="visible"/>
                                      </p:to>
                                    </p:set>
                                    <p:anim calcmode="lin" valueType="num">
                                      <p:cBhvr>
                                        <p:cTn id="59" dur="1000" fill="hold"/>
                                        <p:tgtEl>
                                          <p:spTgt spid="10"/>
                                        </p:tgtEl>
                                        <p:attrNameLst>
                                          <p:attrName>ppt_w</p:attrName>
                                        </p:attrNameLst>
                                      </p:cBhvr>
                                      <p:tavLst>
                                        <p:tav tm="0">
                                          <p:val>
                                            <p:fltVal val="0"/>
                                          </p:val>
                                        </p:tav>
                                        <p:tav tm="100000">
                                          <p:val>
                                            <p:strVal val="#ppt_w"/>
                                          </p:val>
                                        </p:tav>
                                      </p:tavLst>
                                    </p:anim>
                                    <p:anim calcmode="lin" valueType="num">
                                      <p:cBhvr>
                                        <p:cTn id="60" dur="1000" fill="hold"/>
                                        <p:tgtEl>
                                          <p:spTgt spid="10"/>
                                        </p:tgtEl>
                                        <p:attrNameLst>
                                          <p:attrName>ppt_h</p:attrName>
                                        </p:attrNameLst>
                                      </p:cBhvr>
                                      <p:tavLst>
                                        <p:tav tm="0">
                                          <p:val>
                                            <p:fltVal val="0"/>
                                          </p:val>
                                        </p:tav>
                                        <p:tav tm="100000">
                                          <p:val>
                                            <p:strVal val="#ppt_h"/>
                                          </p:val>
                                        </p:tav>
                                      </p:tavLst>
                                    </p:anim>
                                    <p:anim calcmode="lin" valueType="num">
                                      <p:cBhvr>
                                        <p:cTn id="6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10062156" y="969407"/>
            <a:ext cx="45719" cy="369332"/>
          </a:xfrm>
          <a:prstGeom prst="rect">
            <a:avLst/>
          </a:prstGeom>
          <a:noFill/>
        </p:spPr>
        <p:txBody>
          <a:bodyPr wrap="square" rtlCol="1">
            <a:spAutoFit/>
          </a:bodyPr>
          <a:lstStyle/>
          <a:p>
            <a:endParaRPr lang="ar-AE" dirty="0"/>
          </a:p>
        </p:txBody>
      </p:sp>
      <p:sp>
        <p:nvSpPr>
          <p:cNvPr id="6" name="مربع نص 5"/>
          <p:cNvSpPr txBox="1"/>
          <p:nvPr/>
        </p:nvSpPr>
        <p:spPr>
          <a:xfrm>
            <a:off x="1695450" y="82180"/>
            <a:ext cx="10300636" cy="5016758"/>
          </a:xfrm>
          <a:prstGeom prst="rect">
            <a:avLst/>
          </a:prstGeom>
          <a:noFill/>
        </p:spPr>
        <p:txBody>
          <a:bodyPr wrap="square" rtlCol="1">
            <a:spAutoFit/>
          </a:bodyPr>
          <a:lstStyle/>
          <a:p>
            <a:pPr algn="r" fontAlgn="base"/>
            <a:r>
              <a:rPr lang="ar-AE" sz="3200" b="1" dirty="0">
                <a:solidFill>
                  <a:srgbClr val="000080"/>
                </a:solidFill>
                <a:latin typeface="droid arabic naskh"/>
                <a:cs typeface="Akhbar MT" pitchFamily="2" charset="-78"/>
              </a:rPr>
              <a:t>مهارات يحتاجها الطلبة للنجاح في القرن الواحد و العشرين</a:t>
            </a:r>
            <a:endParaRPr lang="ar-AE" sz="3200" b="1" dirty="0">
              <a:solidFill>
                <a:srgbClr val="000000"/>
              </a:solidFill>
              <a:latin typeface="droid arabic naskh"/>
              <a:cs typeface="Akhbar MT" pitchFamily="2" charset="-78"/>
            </a:endParaRPr>
          </a:p>
          <a:p>
            <a:pPr algn="r" fontAlgn="base"/>
            <a:r>
              <a:rPr lang="ar-AE" sz="3200" dirty="0">
                <a:solidFill>
                  <a:srgbClr val="000000"/>
                </a:solidFill>
                <a:latin typeface="droid arabic naskh"/>
                <a:cs typeface="Akhbar MT" pitchFamily="2" charset="-78"/>
              </a:rPr>
              <a:t>حتى يُحقق طلابنا النجاح في القرن الواحد و العشرين، نحن بحاجة إلى مجموعة من المهارات الأساسية، ولكي يتمكن الطلبة من استعمال هذه المهارات في المستقبل ينبغي التركيز عليها وتطويرها في كل ما يمكن أن يمر به المتعلّم من تفاعلٍ دراسي وخبراتٍ في التعليم.</a:t>
            </a:r>
          </a:p>
          <a:p>
            <a:pPr algn="r" fontAlgn="base"/>
            <a:r>
              <a:rPr lang="ar-AE" sz="3200" b="1" dirty="0">
                <a:solidFill>
                  <a:srgbClr val="333399"/>
                </a:solidFill>
                <a:latin typeface="droid arabic naskh"/>
                <a:cs typeface="Akhbar MT" pitchFamily="2" charset="-78"/>
              </a:rPr>
              <a:t>لتحضير الطلبة للنجاح في القرن الواحد والعشرين لابد من التفكير في ثلاثة عناصرٍ أساسية:</a:t>
            </a:r>
            <a:endParaRPr lang="ar-AE" sz="3200" b="1" dirty="0">
              <a:solidFill>
                <a:srgbClr val="000000"/>
              </a:solidFill>
              <a:latin typeface="droid arabic naskh"/>
              <a:cs typeface="Akhbar MT" pitchFamily="2" charset="-78"/>
            </a:endParaRPr>
          </a:p>
          <a:p>
            <a:pPr algn="r" fontAlgn="base"/>
            <a:r>
              <a:rPr lang="ar-AE" sz="3200" dirty="0">
                <a:solidFill>
                  <a:srgbClr val="000000"/>
                </a:solidFill>
                <a:latin typeface="droid arabic naskh"/>
                <a:cs typeface="Akhbar MT" pitchFamily="2" charset="-78"/>
              </a:rPr>
              <a:t>1)  المدارس الفاعلة في مجال استراتيجيات تدريس مهارات التفكير، وحل المشكلات التكيفي، والاتصال التعاوني، والطلاقة الرقمية.</a:t>
            </a:r>
          </a:p>
          <a:p>
            <a:pPr algn="r" fontAlgn="base"/>
            <a:r>
              <a:rPr lang="ar-AE" sz="3200" dirty="0">
                <a:solidFill>
                  <a:srgbClr val="000000"/>
                </a:solidFill>
                <a:latin typeface="droid arabic naskh"/>
                <a:cs typeface="Akhbar MT" pitchFamily="2" charset="-78"/>
              </a:rPr>
              <a:t>2)  مصممون مختصون في تصميم النشاطات اللازمة لتنمية تلك المهارات، وتطوير قدرات الطلبة على التحكم في تفكيرهم، حتى يكونوا أكثر وعياً بعمليات ما وراء المعرفة.</a:t>
            </a:r>
          </a:p>
          <a:p>
            <a:pPr algn="r" fontAlgn="base"/>
            <a:r>
              <a:rPr lang="ar-AE" sz="3200" dirty="0">
                <a:solidFill>
                  <a:srgbClr val="000000"/>
                </a:solidFill>
                <a:latin typeface="droid arabic naskh"/>
                <a:cs typeface="Akhbar MT" pitchFamily="2" charset="-78"/>
              </a:rPr>
              <a:t>3) مدرسون مؤهلون لتنفيذ النشاطات، وإدارة الصفوف.</a:t>
            </a:r>
          </a:p>
        </p:txBody>
      </p:sp>
      <p:sp>
        <p:nvSpPr>
          <p:cNvPr id="2" name="عنصر نائب للتذييل 1"/>
          <p:cNvSpPr>
            <a:spLocks noGrp="1"/>
          </p:cNvSpPr>
          <p:nvPr>
            <p:ph type="ftr" sz="quarter" idx="11"/>
          </p:nvPr>
        </p:nvSpPr>
        <p:spPr/>
        <p:txBody>
          <a:bodyPr/>
          <a:lstStyle/>
          <a:p>
            <a:r>
              <a:rPr lang="ar-AE"/>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112072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wd">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0" y="30480"/>
            <a:ext cx="12192000" cy="6705600"/>
          </a:xfrm>
          <a:prstGeom prst="rect">
            <a:avLst/>
          </a:prstGeom>
        </p:spPr>
      </p:pic>
      <p:sp>
        <p:nvSpPr>
          <p:cNvPr id="3" name="عنصر نائب للتذييل 2"/>
          <p:cNvSpPr>
            <a:spLocks noGrp="1"/>
          </p:cNvSpPr>
          <p:nvPr>
            <p:ph type="ftr" sz="quarter" idx="11"/>
          </p:nvPr>
        </p:nvSpPr>
        <p:spPr/>
        <p:txBody>
          <a:bodyPr/>
          <a:lstStyle/>
          <a:p>
            <a:r>
              <a:rPr lang="ar-AE"/>
              <a:t>أ عبد الله الزعبي</a:t>
            </a:r>
            <a:endParaRPr lang="en-US" dirty="0"/>
          </a:p>
        </p:txBody>
      </p:sp>
      <p:sp>
        <p:nvSpPr>
          <p:cNvPr id="4" name="عنصر نائب لرقم الشريحة 3"/>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222823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دمعة 3"/>
          <p:cNvSpPr/>
          <p:nvPr/>
        </p:nvSpPr>
        <p:spPr>
          <a:xfrm rot="473845">
            <a:off x="3095788" y="143580"/>
            <a:ext cx="5202370" cy="1807971"/>
          </a:xfrm>
          <a:prstGeom prst="teardrop">
            <a:avLst>
              <a:gd name="adj" fmla="val 12652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4400" dirty="0">
                <a:solidFill>
                  <a:srgbClr val="FF0000"/>
                </a:solidFill>
                <a:latin typeface="Aldhabi" panose="01000000000000000000" pitchFamily="2" charset="-78"/>
                <a:cs typeface="Aldhabi" panose="01000000000000000000" pitchFamily="2" charset="-78"/>
              </a:rPr>
              <a:t>القـــــــراءة </a:t>
            </a:r>
          </a:p>
          <a:p>
            <a:pPr algn="ctr"/>
            <a:r>
              <a:rPr lang="ar-AE" sz="4400" dirty="0">
                <a:solidFill>
                  <a:srgbClr val="FF0000"/>
                </a:solidFill>
                <a:latin typeface="Aldhabi" panose="01000000000000000000" pitchFamily="2" charset="-78"/>
                <a:cs typeface="Aldhabi" panose="01000000000000000000" pitchFamily="2" charset="-78"/>
              </a:rPr>
              <a:t>نص شعري من العصر الحديث</a:t>
            </a:r>
          </a:p>
        </p:txBody>
      </p:sp>
      <p:sp>
        <p:nvSpPr>
          <p:cNvPr id="6" name="شكل بيضاوي 5"/>
          <p:cNvSpPr/>
          <p:nvPr/>
        </p:nvSpPr>
        <p:spPr>
          <a:xfrm rot="20614119">
            <a:off x="6906638" y="1305815"/>
            <a:ext cx="4123763" cy="281015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600" dirty="0">
                <a:solidFill>
                  <a:schemeClr val="tx1">
                    <a:lumMod val="95000"/>
                    <a:lumOff val="5000"/>
                  </a:schemeClr>
                </a:solidFill>
                <a:latin typeface="Andalus" panose="02020603050405020304" pitchFamily="18" charset="-78"/>
                <a:cs typeface="Akhbar MT" pitchFamily="2" charset="-78"/>
              </a:rPr>
              <a:t>صاحب السمو الشيخ محمد بن راشد آل مكتوم بمناسبة انعقاد منتدى الإعلام بدبي</a:t>
            </a:r>
          </a:p>
        </p:txBody>
      </p:sp>
      <p:sp>
        <p:nvSpPr>
          <p:cNvPr id="7" name="علبة 6"/>
          <p:cNvSpPr/>
          <p:nvPr/>
        </p:nvSpPr>
        <p:spPr>
          <a:xfrm>
            <a:off x="10608535" y="15637"/>
            <a:ext cx="1470212" cy="1783977"/>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6000" dirty="0">
                <a:solidFill>
                  <a:srgbClr val="FF0000"/>
                </a:solidFill>
                <a:latin typeface="Andalus" panose="02020603050405020304" pitchFamily="18" charset="-78"/>
                <a:cs typeface="Andalus" panose="02020603050405020304" pitchFamily="18" charset="-78"/>
              </a:rPr>
              <a:t>1</a:t>
            </a:r>
            <a:endParaRPr lang="ar-AE" dirty="0">
              <a:solidFill>
                <a:srgbClr val="FF0000"/>
              </a:solidFill>
              <a:latin typeface="Andalus" panose="02020603050405020304" pitchFamily="18" charset="-78"/>
              <a:cs typeface="Andalus" panose="02020603050405020304" pitchFamily="18" charset="-78"/>
            </a:endParaRPr>
          </a:p>
        </p:txBody>
      </p:sp>
      <p:sp>
        <p:nvSpPr>
          <p:cNvPr id="9" name="شكل بيضاوي 8"/>
          <p:cNvSpPr/>
          <p:nvPr/>
        </p:nvSpPr>
        <p:spPr>
          <a:xfrm>
            <a:off x="2996251" y="1853801"/>
            <a:ext cx="4801788" cy="2788023"/>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7200" dirty="0">
                <a:solidFill>
                  <a:srgbClr val="FF0000"/>
                </a:solidFill>
                <a:latin typeface="Aldhabi" panose="01000000000000000000" pitchFamily="2" charset="-78"/>
                <a:cs typeface="Aldhabi" panose="01000000000000000000" pitchFamily="2" charset="-78"/>
              </a:rPr>
              <a:t>إلى أمتي</a:t>
            </a:r>
          </a:p>
          <a:p>
            <a:pPr algn="ctr"/>
            <a:endParaRPr lang="ar-AE" dirty="0"/>
          </a:p>
        </p:txBody>
      </p:sp>
      <p:sp>
        <p:nvSpPr>
          <p:cNvPr id="10" name="مستطيل 9"/>
          <p:cNvSpPr/>
          <p:nvPr/>
        </p:nvSpPr>
        <p:spPr>
          <a:xfrm>
            <a:off x="6963180" y="3928942"/>
            <a:ext cx="5115567" cy="273921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ar-AE" sz="3200" b="1" dirty="0">
                <a:ln/>
                <a:solidFill>
                  <a:srgbClr val="660033"/>
                </a:solidFill>
                <a:cs typeface="Akhbar MT" pitchFamily="2" charset="-78"/>
              </a:rPr>
              <a:t>نواتج التعلم:</a:t>
            </a:r>
          </a:p>
          <a:p>
            <a:pPr algn="r" rtl="1"/>
            <a:r>
              <a:rPr lang="en-US" sz="2800" b="1" cap="none" spc="0" dirty="0">
                <a:ln/>
                <a:solidFill>
                  <a:srgbClr val="660033"/>
                </a:solidFill>
                <a:effectLst/>
                <a:cs typeface="Akhbar MT" pitchFamily="2" charset="-78"/>
              </a:rPr>
              <a:t>1</a:t>
            </a:r>
            <a:r>
              <a:rPr lang="ar-AE" sz="2800" b="1" cap="none" spc="0" dirty="0">
                <a:ln/>
                <a:solidFill>
                  <a:srgbClr val="660033"/>
                </a:solidFill>
                <a:effectLst/>
                <a:cs typeface="Akhbar MT" pitchFamily="2" charset="-78"/>
              </a:rPr>
              <a:t> – يبين المعنى الإجمالي للنص الشعري .</a:t>
            </a:r>
          </a:p>
          <a:p>
            <a:pPr algn="r" rtl="1"/>
            <a:r>
              <a:rPr lang="en-US" sz="2800" b="1" dirty="0">
                <a:ln/>
                <a:solidFill>
                  <a:srgbClr val="660033"/>
                </a:solidFill>
                <a:cs typeface="Akhbar MT" pitchFamily="2" charset="-78"/>
              </a:rPr>
              <a:t>2</a:t>
            </a:r>
            <a:r>
              <a:rPr lang="ar-AE" sz="2800" b="1" dirty="0">
                <a:ln/>
                <a:solidFill>
                  <a:srgbClr val="660033"/>
                </a:solidFill>
                <a:cs typeface="Akhbar MT" pitchFamily="2" charset="-78"/>
              </a:rPr>
              <a:t>- يفسر المفردات من خلال السياق .</a:t>
            </a:r>
          </a:p>
          <a:p>
            <a:pPr algn="r" rtl="1"/>
            <a:r>
              <a:rPr lang="en-US" sz="2800" b="1" cap="none" spc="0" dirty="0">
                <a:ln/>
                <a:solidFill>
                  <a:srgbClr val="660033"/>
                </a:solidFill>
                <a:effectLst/>
                <a:cs typeface="Akhbar MT" pitchFamily="2" charset="-78"/>
              </a:rPr>
              <a:t>3</a:t>
            </a:r>
            <a:r>
              <a:rPr lang="ar-AE" sz="2800" b="1" cap="none" spc="0" dirty="0">
                <a:ln/>
                <a:solidFill>
                  <a:srgbClr val="660033"/>
                </a:solidFill>
                <a:effectLst/>
                <a:cs typeface="Akhbar MT" pitchFamily="2" charset="-78"/>
              </a:rPr>
              <a:t> – يستنتج الدلالات التعبيرية ...</a:t>
            </a:r>
          </a:p>
          <a:p>
            <a:pPr algn="r" rtl="1"/>
            <a:r>
              <a:rPr lang="en-US" sz="2800" b="1" dirty="0">
                <a:ln/>
                <a:solidFill>
                  <a:srgbClr val="660033"/>
                </a:solidFill>
                <a:cs typeface="Akhbar MT" pitchFamily="2" charset="-78"/>
              </a:rPr>
              <a:t>4</a:t>
            </a:r>
            <a:r>
              <a:rPr lang="ar-AE" sz="2800" b="1" dirty="0">
                <a:ln/>
                <a:solidFill>
                  <a:srgbClr val="660033"/>
                </a:solidFill>
                <a:cs typeface="Akhbar MT" pitchFamily="2" charset="-78"/>
              </a:rPr>
              <a:t> –يحلل النص في سياقه التاريخي والاجتماعي ...</a:t>
            </a:r>
          </a:p>
          <a:p>
            <a:pPr algn="r" rtl="1"/>
            <a:r>
              <a:rPr lang="en-US" sz="2800" b="1" cap="none" spc="0" dirty="0">
                <a:ln/>
                <a:solidFill>
                  <a:srgbClr val="660033"/>
                </a:solidFill>
                <a:effectLst/>
                <a:cs typeface="Akhbar MT" pitchFamily="2" charset="-78"/>
              </a:rPr>
              <a:t>5</a:t>
            </a:r>
            <a:r>
              <a:rPr lang="ar-AE" sz="2800" b="1" cap="none" spc="0" dirty="0">
                <a:ln/>
                <a:solidFill>
                  <a:srgbClr val="660033"/>
                </a:solidFill>
                <a:effectLst/>
                <a:cs typeface="Akhbar MT" pitchFamily="2" charset="-78"/>
              </a:rPr>
              <a:t>- يحفظ عشرة أبيات من النص ..</a:t>
            </a:r>
            <a:endParaRPr lang="ar-SA" sz="2800" b="1" cap="none" spc="0" dirty="0">
              <a:ln/>
              <a:solidFill>
                <a:srgbClr val="660033"/>
              </a:solidFill>
              <a:effectLst/>
              <a:cs typeface="Akhbar MT" pitchFamily="2" charset="-78"/>
            </a:endParaRPr>
          </a:p>
        </p:txBody>
      </p:sp>
      <p:sp>
        <p:nvSpPr>
          <p:cNvPr id="11" name="نجمة مكونة من 10 نقاط 10"/>
          <p:cNvSpPr/>
          <p:nvPr/>
        </p:nvSpPr>
        <p:spPr>
          <a:xfrm>
            <a:off x="149357" y="745080"/>
            <a:ext cx="2846894" cy="2879889"/>
          </a:xfrm>
          <a:prstGeom prst="star10">
            <a:avLst/>
          </a:prstGeom>
          <a:solidFill>
            <a:srgbClr val="FFCC99"/>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AE" sz="3600" b="1" dirty="0">
                <a:solidFill>
                  <a:srgbClr val="FF0000"/>
                </a:solidFill>
                <a:cs typeface="Akhbar MT" pitchFamily="2" charset="-78"/>
              </a:rPr>
              <a:t>يستغرق تنفيذ هذا الدرس ثلاث حصص</a:t>
            </a:r>
          </a:p>
        </p:txBody>
      </p:sp>
      <p:sp>
        <p:nvSpPr>
          <p:cNvPr id="2" name="عنصر نائب للتذييل 1"/>
          <p:cNvSpPr>
            <a:spLocks noGrp="1"/>
          </p:cNvSpPr>
          <p:nvPr>
            <p:ph type="ftr" sz="quarter" idx="11"/>
          </p:nvPr>
        </p:nvSpPr>
        <p:spPr/>
        <p:txBody>
          <a:bodyPr/>
          <a:lstStyle/>
          <a:p>
            <a:r>
              <a:rPr lang="ar-AE" dirty="0"/>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6" y="3662640"/>
            <a:ext cx="4416372" cy="3178790"/>
          </a:xfrm>
          <a:prstGeom prst="rect">
            <a:avLst/>
          </a:prstGeom>
        </p:spPr>
      </p:pic>
      <p:sp>
        <p:nvSpPr>
          <p:cNvPr id="8" name="زر الإجراء: الانتقال للصفحة الرئيسية 7">
            <a:hlinkClick r:id="rId3" action="ppaction://hlinksldjump" highlightClick="1"/>
          </p:cNvPr>
          <p:cNvSpPr/>
          <p:nvPr/>
        </p:nvSpPr>
        <p:spPr>
          <a:xfrm>
            <a:off x="10604" y="15637"/>
            <a:ext cx="1042416" cy="1042416"/>
          </a:xfrm>
          <a:prstGeom prst="actionButtonHom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solidFill>
                <a:schemeClr val="accent1">
                  <a:lumMod val="20000"/>
                  <a:lumOff val="80000"/>
                </a:schemeClr>
              </a:solidFill>
            </a:endParaRPr>
          </a:p>
        </p:txBody>
      </p:sp>
    </p:spTree>
    <p:extLst>
      <p:ext uri="{BB962C8B-B14F-4D97-AF65-F5344CB8AC3E}">
        <p14:creationId xmlns:p14="http://schemas.microsoft.com/office/powerpoint/2010/main" val="1497074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348033" y="385163"/>
            <a:ext cx="10737129" cy="6124754"/>
          </a:xfrm>
          <a:prstGeom prst="rect">
            <a:avLst/>
          </a:prstGeom>
        </p:spPr>
        <p:txBody>
          <a:bodyPr wrap="square">
            <a:spAutoFit/>
          </a:bodyPr>
          <a:lstStyle/>
          <a:p>
            <a:pPr algn="r"/>
            <a:r>
              <a:rPr lang="ar-AE" sz="2800" b="1" dirty="0">
                <a:solidFill>
                  <a:srgbClr val="252525"/>
                </a:solidFill>
                <a:latin typeface="Arial" panose="020B0604020202020204" pitchFamily="34" charset="0"/>
                <a:cs typeface="Akhbar MT" pitchFamily="2" charset="-78"/>
              </a:rPr>
              <a:t>العولمة</a:t>
            </a:r>
            <a:r>
              <a:rPr lang="ar-AE" sz="2800" dirty="0">
                <a:solidFill>
                  <a:srgbClr val="252525"/>
                </a:solidFill>
                <a:latin typeface="Arial" panose="020B0604020202020204" pitchFamily="34" charset="0"/>
                <a:cs typeface="Akhbar MT" pitchFamily="2" charset="-78"/>
              </a:rPr>
              <a:t> تعني جعل الشيء </a:t>
            </a:r>
            <a:r>
              <a:rPr lang="ar-AE" sz="2800" dirty="0">
                <a:solidFill>
                  <a:srgbClr val="0B0080"/>
                </a:solidFill>
                <a:latin typeface="Arial" panose="020B0604020202020204" pitchFamily="34" charset="0"/>
                <a:cs typeface="Akhbar MT" pitchFamily="2" charset="-78"/>
                <a:hlinkClick r:id="rId2" tooltip="عالم"/>
              </a:rPr>
              <a:t>عالمي</a:t>
            </a:r>
            <a:r>
              <a:rPr lang="ar-AE" sz="2800" dirty="0">
                <a:solidFill>
                  <a:srgbClr val="252525"/>
                </a:solidFill>
                <a:latin typeface="Arial" panose="020B0604020202020204" pitchFamily="34" charset="0"/>
                <a:cs typeface="Akhbar MT" pitchFamily="2" charset="-78"/>
              </a:rPr>
              <a:t> أو جعل الشيء دولي الانتشار في مداه أو تطبيقه. وهي أيضاً العملية التي تقوم من خلالها </a:t>
            </a:r>
            <a:r>
              <a:rPr lang="ar-AE" sz="2800" dirty="0">
                <a:solidFill>
                  <a:srgbClr val="0B0080"/>
                </a:solidFill>
                <a:latin typeface="Arial" panose="020B0604020202020204" pitchFamily="34" charset="0"/>
                <a:cs typeface="Akhbar MT" pitchFamily="2" charset="-78"/>
                <a:hlinkClick r:id="rId3" tooltip="مؤسسة"/>
              </a:rPr>
              <a:t>المؤسسات</a:t>
            </a:r>
            <a:r>
              <a:rPr lang="ar-AE" sz="2800" dirty="0">
                <a:solidFill>
                  <a:srgbClr val="252525"/>
                </a:solidFill>
                <a:latin typeface="Arial" panose="020B0604020202020204" pitchFamily="34" charset="0"/>
                <a:cs typeface="Akhbar MT" pitchFamily="2" charset="-78"/>
              </a:rPr>
              <a:t>، سواء </a:t>
            </a:r>
            <a:r>
              <a:rPr lang="ar-AE" sz="2800" dirty="0">
                <a:solidFill>
                  <a:srgbClr val="0B0080"/>
                </a:solidFill>
                <a:latin typeface="Arial" panose="020B0604020202020204" pitchFamily="34" charset="0"/>
                <a:cs typeface="Akhbar MT" pitchFamily="2" charset="-78"/>
                <a:hlinkClick r:id="rId4" tooltip="تجارة"/>
              </a:rPr>
              <a:t>التجاري</a:t>
            </a:r>
            <a:r>
              <a:rPr lang="ar-AE" sz="2800" dirty="0">
                <a:solidFill>
                  <a:srgbClr val="252525"/>
                </a:solidFill>
                <a:latin typeface="Arial" panose="020B0604020202020204" pitchFamily="34" charset="0"/>
                <a:cs typeface="Akhbar MT" pitchFamily="2" charset="-78"/>
              </a:rPr>
              <a:t>. والتي تكون من خلالها العولمة عملية </a:t>
            </a:r>
            <a:r>
              <a:rPr lang="ar-AE" sz="2800" dirty="0">
                <a:solidFill>
                  <a:srgbClr val="0B0080"/>
                </a:solidFill>
                <a:latin typeface="Arial" panose="020B0604020202020204" pitchFamily="34" charset="0"/>
                <a:cs typeface="Akhbar MT" pitchFamily="2" charset="-78"/>
                <a:hlinkClick r:id="rId5" tooltip="اقتصاد"/>
              </a:rPr>
              <a:t>اقتصادية</a:t>
            </a:r>
            <a:r>
              <a:rPr lang="ar-AE" sz="2800" dirty="0">
                <a:solidFill>
                  <a:srgbClr val="252525"/>
                </a:solidFill>
                <a:latin typeface="Arial" panose="020B0604020202020204" pitchFamily="34" charset="0"/>
                <a:cs typeface="Akhbar MT" pitchFamily="2" charset="-78"/>
              </a:rPr>
              <a:t> في المقام الأول، ثم </a:t>
            </a:r>
            <a:r>
              <a:rPr lang="ar-AE" sz="2800" dirty="0">
                <a:solidFill>
                  <a:srgbClr val="0B0080"/>
                </a:solidFill>
                <a:latin typeface="Arial" panose="020B0604020202020204" pitchFamily="34" charset="0"/>
                <a:cs typeface="Akhbar MT" pitchFamily="2" charset="-78"/>
                <a:hlinkClick r:id="rId6" tooltip="سياسة"/>
              </a:rPr>
              <a:t>سياسية</a:t>
            </a:r>
            <a:r>
              <a:rPr lang="ar-AE" sz="2800" dirty="0">
                <a:solidFill>
                  <a:srgbClr val="252525"/>
                </a:solidFill>
                <a:latin typeface="Arial" panose="020B0604020202020204" pitchFamily="34" charset="0"/>
                <a:cs typeface="Akhbar MT" pitchFamily="2" charset="-78"/>
              </a:rPr>
              <a:t>، ويتبع ذلك الجوانب </a:t>
            </a:r>
            <a:r>
              <a:rPr lang="ar-AE" sz="2800" dirty="0">
                <a:solidFill>
                  <a:srgbClr val="0B0080"/>
                </a:solidFill>
                <a:latin typeface="Arial" panose="020B0604020202020204" pitchFamily="34" charset="0"/>
                <a:cs typeface="Akhbar MT" pitchFamily="2" charset="-78"/>
                <a:hlinkClick r:id="rId7" tooltip="الاجتماعية"/>
              </a:rPr>
              <a:t>الاجتماعية</a:t>
            </a:r>
            <a:r>
              <a:rPr lang="ar-AE" sz="2800" dirty="0">
                <a:solidFill>
                  <a:srgbClr val="252525"/>
                </a:solidFill>
                <a:latin typeface="Arial" panose="020B0604020202020204" pitchFamily="34" charset="0"/>
                <a:cs typeface="Akhbar MT" pitchFamily="2" charset="-78"/>
              </a:rPr>
              <a:t> </a:t>
            </a:r>
            <a:r>
              <a:rPr lang="ar-AE" sz="2800" dirty="0">
                <a:solidFill>
                  <a:srgbClr val="0B0080"/>
                </a:solidFill>
                <a:latin typeface="Arial" panose="020B0604020202020204" pitchFamily="34" charset="0"/>
                <a:cs typeface="Akhbar MT" pitchFamily="2" charset="-78"/>
                <a:hlinkClick r:id="rId8" tooltip="ثقافة"/>
              </a:rPr>
              <a:t>والثقافية</a:t>
            </a:r>
            <a:r>
              <a:rPr lang="ar-AE" sz="2800" dirty="0">
                <a:solidFill>
                  <a:srgbClr val="252525"/>
                </a:solidFill>
                <a:latin typeface="Arial" panose="020B0604020202020204" pitchFamily="34" charset="0"/>
                <a:cs typeface="Akhbar MT" pitchFamily="2" charset="-78"/>
              </a:rPr>
              <a:t> وهكذا. أما جعل الشيء دولياً فقد يعني غالباً جعل الشيء مناسباً أو مفهوماً أو في المتناول لمختلف </a:t>
            </a:r>
            <a:r>
              <a:rPr lang="ar-AE" sz="2800" dirty="0">
                <a:solidFill>
                  <a:srgbClr val="0B0080"/>
                </a:solidFill>
                <a:latin typeface="Arial" panose="020B0604020202020204" pitchFamily="34" charset="0"/>
                <a:cs typeface="Akhbar MT" pitchFamily="2" charset="-78"/>
                <a:hlinkClick r:id="rId9" tooltip="دول"/>
              </a:rPr>
              <a:t>دول</a:t>
            </a:r>
            <a:r>
              <a:rPr lang="ar-AE" sz="2800" dirty="0">
                <a:solidFill>
                  <a:srgbClr val="252525"/>
                </a:solidFill>
                <a:latin typeface="Arial" panose="020B0604020202020204" pitchFamily="34" charset="0"/>
                <a:cs typeface="Akhbar MT" pitchFamily="2" charset="-78"/>
              </a:rPr>
              <a:t> العالم. وتمتد العولمة لتكون عملية تحكم وسيطرة ووضع قوانين وروابط، مع إزاحة أسوار وحواجز محددة بين الدول وبعضها  البعض. تعرف مجموعة من الدول الرأسمالية المتحكمة في الاقتصاد العالمي نموا كبيرا جعلها تبحث عن مصادر وأسواق جديدة مما يجعل حدودها الاقتصادية تمتد إلى ربط مجموعة من العلاقات مع دول نامية لكن الشيء غير مرغوب فيه هو أن هذه الدول المتطورة على جميع المستويات الفكرية والثقافية والعلمية دخلت في هوية الدول الأخرى إلا أنها حافظت على هويتها الثقافية خاصة وأن العولمة لم تقتصر فقط على البعد المالي والاقتصادي بل تعدت ذلك إلى بعد حيوي ثقافي متمثل في مجموع التقاليد والمعتقدات والقيم كما أن العولمة لا تعترف بالحدود الجغرافية لأي بلد بل جعلت من العالم قرية صغيرة. يستخدم مفهوم العولمة لوصف كل العمليات التي تكتسب بها العلاقات الاجتماعية نوعاً من عدم الفصل وتلاشي المسافة، حيث تجري الحياة في العالم كمكان واحد ـ قرية واحدة صغيرة ويعرف المفكر البريطاني رونالد روبرتسون العولمة بأنها «اتجاه تاريخي نحو انكماش العالم وزيادة وعي الأفراد والمجتمعات بهذا الانكماش» كما يعرفها مالكوم واترز مؤلف كتاب العولمة بأنها «كل المستجدات والتطورات التي تسعى بقصد أو بدون قصد إلى دمج سكان العالم في مجتمع عالمي واحد».</a:t>
            </a:r>
            <a:endParaRPr lang="ar-AE" sz="2800" dirty="0">
              <a:cs typeface="Akhbar MT" pitchFamily="2" charset="-78"/>
            </a:endParaRPr>
          </a:p>
        </p:txBody>
      </p:sp>
      <p:sp>
        <p:nvSpPr>
          <p:cNvPr id="2" name="عنصر نائب للتذييل 1"/>
          <p:cNvSpPr>
            <a:spLocks noGrp="1"/>
          </p:cNvSpPr>
          <p:nvPr>
            <p:ph type="ftr" sz="quarter" idx="11"/>
          </p:nvPr>
        </p:nvSpPr>
        <p:spPr/>
        <p:txBody>
          <a:bodyPr/>
          <a:lstStyle/>
          <a:p>
            <a:r>
              <a:rPr lang="ar-AE"/>
              <a:t>أ عبد الله الزعبي</a:t>
            </a:r>
            <a:endParaRPr lang="en-US" dirty="0"/>
          </a:p>
        </p:txBody>
      </p:sp>
      <p:sp>
        <p:nvSpPr>
          <p:cNvPr id="4" name="عنصر نائب لرقم الشريحة 3"/>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384989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خدوشة 1"/>
          <p:cNvSpPr/>
          <p:nvPr/>
        </p:nvSpPr>
        <p:spPr>
          <a:xfrm>
            <a:off x="9228823" y="141402"/>
            <a:ext cx="2828041" cy="556182"/>
          </a:xfrm>
          <a:prstGeom prst="snip2Diag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solidFill>
                  <a:schemeClr val="tx1">
                    <a:lumMod val="95000"/>
                    <a:lumOff val="5000"/>
                  </a:schemeClr>
                </a:solidFill>
                <a:cs typeface="Akhbar MT" pitchFamily="2" charset="-78"/>
              </a:rPr>
              <a:t>أنشطة ما بعد النص</a:t>
            </a:r>
          </a:p>
        </p:txBody>
      </p:sp>
      <p:sp>
        <p:nvSpPr>
          <p:cNvPr id="3" name="مجسم مشطوف الحواف 2"/>
          <p:cNvSpPr/>
          <p:nvPr/>
        </p:nvSpPr>
        <p:spPr>
          <a:xfrm>
            <a:off x="5394176" y="348792"/>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المهارة القرائية</a:t>
            </a:r>
          </a:p>
        </p:txBody>
      </p:sp>
      <p:sp>
        <p:nvSpPr>
          <p:cNvPr id="4" name="مستطيل 3"/>
          <p:cNvSpPr/>
          <p:nvPr/>
        </p:nvSpPr>
        <p:spPr>
          <a:xfrm>
            <a:off x="8959978" y="1228173"/>
            <a:ext cx="2712602" cy="584775"/>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ar-AE" sz="3200" b="1" dirty="0">
                <a:solidFill>
                  <a:schemeClr val="tx1"/>
                </a:solidFill>
                <a:cs typeface="Akhbar MT" pitchFamily="2" charset="-78"/>
              </a:rPr>
              <a:t>التحدث حول ما نقرأ :</a:t>
            </a:r>
            <a:endParaRPr lang="ar-SA" sz="3200" b="1" dirty="0">
              <a:solidFill>
                <a:schemeClr val="tx1"/>
              </a:solidFill>
              <a:cs typeface="Akhbar MT" pitchFamily="2" charset="-78"/>
            </a:endParaRPr>
          </a:p>
        </p:txBody>
      </p:sp>
      <p:sp>
        <p:nvSpPr>
          <p:cNvPr id="5" name="مستطيل 4"/>
          <p:cNvSpPr/>
          <p:nvPr/>
        </p:nvSpPr>
        <p:spPr>
          <a:xfrm>
            <a:off x="56728" y="2081927"/>
            <a:ext cx="11909029" cy="403187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bg2">
                    <a:lumMod val="25000"/>
                  </a:schemeClr>
                </a:solidFill>
                <a:cs typeface="Akhbar MT" pitchFamily="2" charset="-78"/>
              </a:rPr>
              <a:t> استدر ، وتحدث .</a:t>
            </a:r>
          </a:p>
          <a:p>
            <a:pPr marL="457200" indent="-457200" algn="r" rtl="1">
              <a:buClr>
                <a:srgbClr val="660066"/>
              </a:buClr>
              <a:buFont typeface="Arial Unicode MS" panose="020B0604020202020204" pitchFamily="34" charset="-128"/>
              <a:buChar char="↲"/>
            </a:pPr>
            <a:r>
              <a:rPr lang="ar-AE" sz="3200" b="1" dirty="0">
                <a:solidFill>
                  <a:schemeClr val="bg2">
                    <a:lumMod val="25000"/>
                  </a:schemeClr>
                </a:solidFill>
                <a:cs typeface="Akhbar MT" pitchFamily="2" charset="-78"/>
              </a:rPr>
              <a:t>استدر إلى زميلك وتحدث معه حول المقال في خمس دقائق .</a:t>
            </a:r>
          </a:p>
          <a:p>
            <a:pPr marL="457200" indent="-457200" algn="r" rtl="1">
              <a:buClr>
                <a:srgbClr val="660066"/>
              </a:buClr>
              <a:buFont typeface="Arial Unicode MS" panose="020B0604020202020204" pitchFamily="34" charset="-128"/>
              <a:buChar char="↲"/>
            </a:pPr>
            <a:r>
              <a:rPr lang="ar-AE" sz="3200" b="1" dirty="0">
                <a:solidFill>
                  <a:schemeClr val="bg2">
                    <a:lumMod val="25000"/>
                  </a:schemeClr>
                </a:solidFill>
                <a:cs typeface="Akhbar MT" pitchFamily="2" charset="-78"/>
              </a:rPr>
              <a:t>أيُّ العوامل التي ذكرت في المقال تجده مُتوافراً لديك ؟</a:t>
            </a:r>
          </a:p>
          <a:p>
            <a:pPr marL="457200" indent="-457200" algn="r" rtl="1">
              <a:buClr>
                <a:srgbClr val="660066"/>
              </a:buClr>
              <a:buFont typeface="Arial Unicode MS" panose="020B0604020202020204" pitchFamily="34" charset="-128"/>
              <a:buChar char="↲"/>
            </a:pPr>
            <a:endParaRPr lang="ar-AE" sz="3200" b="1" dirty="0">
              <a:solidFill>
                <a:schemeClr val="bg2">
                  <a:lumMod val="25000"/>
                </a:schemeClr>
              </a:solidFill>
              <a:cs typeface="Akhbar MT" pitchFamily="2" charset="-78"/>
            </a:endParaRPr>
          </a:p>
          <a:p>
            <a:pPr marL="457200" indent="-457200" algn="r" rtl="1">
              <a:buClr>
                <a:srgbClr val="660066"/>
              </a:buClr>
              <a:buFont typeface="Arial Unicode MS" panose="020B0604020202020204" pitchFamily="34" charset="-128"/>
              <a:buChar char="↲"/>
            </a:pPr>
            <a:r>
              <a:rPr lang="ar-AE" sz="3200" b="1" dirty="0">
                <a:solidFill>
                  <a:schemeClr val="bg2">
                    <a:lumMod val="25000"/>
                  </a:schemeClr>
                </a:solidFill>
                <a:cs typeface="Akhbar MT" pitchFamily="2" charset="-78"/>
              </a:rPr>
              <a:t>أيُّ من العوامل التي ذكرت في المقال ترى أنه بحاجة إلى أن تعزز فيه قدراتك ؟ وكيف تستطيع فعل ذلك ؟</a:t>
            </a:r>
          </a:p>
          <a:p>
            <a:pPr marL="457200" indent="-457200" algn="r" rtl="1">
              <a:buClr>
                <a:srgbClr val="660066"/>
              </a:buClr>
              <a:buFont typeface="Arial Unicode MS" panose="020B0604020202020204" pitchFamily="34" charset="-128"/>
              <a:buChar char="↲"/>
            </a:pPr>
            <a:endParaRPr lang="ar-AE" sz="3200" b="1" dirty="0">
              <a:solidFill>
                <a:schemeClr val="bg2">
                  <a:lumMod val="25000"/>
                </a:schemeClr>
              </a:solidFill>
              <a:cs typeface="Akhbar MT" pitchFamily="2" charset="-78"/>
            </a:endParaRPr>
          </a:p>
          <a:p>
            <a:pPr marL="457200" indent="-457200" algn="r" rtl="1">
              <a:buClr>
                <a:srgbClr val="660066"/>
              </a:buClr>
              <a:buFont typeface="Arial Unicode MS" panose="020B0604020202020204" pitchFamily="34" charset="-128"/>
              <a:buChar char="↲"/>
            </a:pPr>
            <a:endParaRPr lang="ar-AE" sz="3200" b="1" dirty="0">
              <a:solidFill>
                <a:schemeClr val="bg2">
                  <a:lumMod val="25000"/>
                </a:schemeClr>
              </a:solidFill>
              <a:cs typeface="Akhbar MT" pitchFamily="2" charset="-78"/>
            </a:endParaRPr>
          </a:p>
          <a:p>
            <a:pPr marL="457200" indent="-457200" algn="r" rtl="1">
              <a:buClr>
                <a:srgbClr val="660066"/>
              </a:buClr>
              <a:buFont typeface="Arial Unicode MS" panose="020B0604020202020204" pitchFamily="34" charset="-128"/>
              <a:buChar char="↲"/>
            </a:pPr>
            <a:r>
              <a:rPr lang="ar-AE" sz="3200" b="1" dirty="0">
                <a:solidFill>
                  <a:schemeClr val="bg2">
                    <a:lumMod val="25000"/>
                  </a:schemeClr>
                </a:solidFill>
                <a:cs typeface="Akhbar MT" pitchFamily="2" charset="-78"/>
              </a:rPr>
              <a:t>إذا طلب إليك تقييم أفكار المقال ، فكم هي النسبة المئوية التي سيحصل عليها ؟</a:t>
            </a:r>
          </a:p>
        </p:txBody>
      </p:sp>
      <p:sp>
        <p:nvSpPr>
          <p:cNvPr id="6" name="عنصر نائب للتذييل 5"/>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79894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Scale>
                                      <p:cBhvr>
                                        <p:cTn id="2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4"/>
                                        </p:tgtEl>
                                        <p:attrNameLst>
                                          <p:attrName>ppt_x</p:attrName>
                                          <p:attrName>ppt_y</p:attrName>
                                        </p:attrNameLst>
                                      </p:cBhvr>
                                    </p:animMotion>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iterate type="wd">
                                    <p:tmPct val="10000"/>
                                  </p:iterate>
                                  <p:childTnLst>
                                    <p:set>
                                      <p:cBhvr>
                                        <p:cTn id="33" dur="1" fill="hold">
                                          <p:stCondLst>
                                            <p:cond delay="0"/>
                                          </p:stCondLst>
                                        </p:cTn>
                                        <p:tgtEl>
                                          <p:spTgt spid="5"/>
                                        </p:tgtEl>
                                        <p:attrNameLst>
                                          <p:attrName>style.visibility</p:attrName>
                                        </p:attrNameLst>
                                      </p:cBhvr>
                                      <p:to>
                                        <p:strVal val="visible"/>
                                      </p:to>
                                    </p:set>
                                    <p:animEffect transition="in" filter="fade">
                                      <p:cBhvr>
                                        <p:cTn id="34" dur="800" decel="100000"/>
                                        <p:tgtEl>
                                          <p:spTgt spid="5"/>
                                        </p:tgtEl>
                                      </p:cBhvr>
                                    </p:animEffect>
                                    <p:anim calcmode="lin" valueType="num">
                                      <p:cBhvr>
                                        <p:cTn id="35" dur="800" decel="100000" fill="hold"/>
                                        <p:tgtEl>
                                          <p:spTgt spid="5"/>
                                        </p:tgtEl>
                                        <p:attrNameLst>
                                          <p:attrName>style.rotation</p:attrName>
                                        </p:attrNameLst>
                                      </p:cBhvr>
                                      <p:tavLst>
                                        <p:tav tm="0">
                                          <p:val>
                                            <p:fltVal val="-90"/>
                                          </p:val>
                                        </p:tav>
                                        <p:tav tm="100000">
                                          <p:val>
                                            <p:fltVal val="0"/>
                                          </p:val>
                                        </p:tav>
                                      </p:tavLst>
                                    </p:anim>
                                    <p:anim calcmode="lin" valueType="num">
                                      <p:cBhvr>
                                        <p:cTn id="36" dur="800" decel="100000" fill="hold"/>
                                        <p:tgtEl>
                                          <p:spTgt spid="5"/>
                                        </p:tgtEl>
                                        <p:attrNameLst>
                                          <p:attrName>ppt_x</p:attrName>
                                        </p:attrNameLst>
                                      </p:cBhvr>
                                      <p:tavLst>
                                        <p:tav tm="0">
                                          <p:val>
                                            <p:strVal val="#ppt_x+0.4"/>
                                          </p:val>
                                        </p:tav>
                                        <p:tav tm="100000">
                                          <p:val>
                                            <p:strVal val="#ppt_x-0.05"/>
                                          </p:val>
                                        </p:tav>
                                      </p:tavLst>
                                    </p:anim>
                                    <p:anim calcmode="lin" valueType="num">
                                      <p:cBhvr>
                                        <p:cTn id="37" dur="800" decel="100000" fill="hold"/>
                                        <p:tgtEl>
                                          <p:spTgt spid="5"/>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073100" y="87530"/>
            <a:ext cx="2941831" cy="584775"/>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ar-AE" sz="3200" b="1" dirty="0">
                <a:solidFill>
                  <a:schemeClr val="tx1"/>
                </a:solidFill>
                <a:cs typeface="Akhbar MT" pitchFamily="2" charset="-78"/>
              </a:rPr>
              <a:t>الربط والتوسع والتفكير :</a:t>
            </a:r>
            <a:endParaRPr lang="ar-SA" sz="3200" b="1" dirty="0">
              <a:solidFill>
                <a:schemeClr val="tx1"/>
              </a:solidFill>
              <a:cs typeface="Akhbar MT" pitchFamily="2" charset="-78"/>
            </a:endParaRPr>
          </a:p>
        </p:txBody>
      </p:sp>
      <p:sp>
        <p:nvSpPr>
          <p:cNvPr id="3" name="مستطيل 2"/>
          <p:cNvSpPr/>
          <p:nvPr/>
        </p:nvSpPr>
        <p:spPr>
          <a:xfrm>
            <a:off x="3912106" y="913003"/>
            <a:ext cx="8279894" cy="600164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bg2">
                    <a:lumMod val="25000"/>
                  </a:schemeClr>
                </a:solidFill>
                <a:cs typeface="Akhbar MT" pitchFamily="2" charset="-78"/>
              </a:rPr>
              <a:t> </a:t>
            </a:r>
            <a:r>
              <a:rPr lang="en-US" sz="3200" b="1" dirty="0">
                <a:solidFill>
                  <a:srgbClr val="FF0000"/>
                </a:solidFill>
                <a:cs typeface="Akhbar MT" pitchFamily="2" charset="-78"/>
              </a:rPr>
              <a:t>1</a:t>
            </a:r>
            <a:r>
              <a:rPr lang="ar-AE" sz="3200" b="1" dirty="0">
                <a:solidFill>
                  <a:srgbClr val="FF0000"/>
                </a:solidFill>
                <a:cs typeface="Akhbar MT" pitchFamily="2" charset="-78"/>
              </a:rPr>
              <a:t> – عرِّفَ الكاتب ( الاقتدار الإنساني ) تعريفاً لغوياً، وهو :</a:t>
            </a:r>
          </a:p>
          <a:p>
            <a:pPr algn="r" rtl="1">
              <a:buClr>
                <a:srgbClr val="660066"/>
              </a:buClr>
            </a:pPr>
            <a:endParaRPr lang="ar-AE" sz="3200" b="1" dirty="0">
              <a:solidFill>
                <a:srgbClr val="FF0000"/>
              </a:solidFill>
              <a:cs typeface="Akhbar MT" pitchFamily="2" charset="-78"/>
            </a:endParaRPr>
          </a:p>
          <a:p>
            <a:pPr algn="r" rtl="1">
              <a:buClr>
                <a:srgbClr val="660066"/>
              </a:buClr>
            </a:pPr>
            <a:r>
              <a:rPr lang="en-US" sz="3200" b="1" dirty="0">
                <a:solidFill>
                  <a:srgbClr val="FF0000"/>
                </a:solidFill>
                <a:cs typeface="Akhbar MT" pitchFamily="2" charset="-78"/>
              </a:rPr>
              <a:t>2</a:t>
            </a:r>
            <a:r>
              <a:rPr lang="ar-AE" sz="3200" b="1" dirty="0">
                <a:solidFill>
                  <a:srgbClr val="FF0000"/>
                </a:solidFill>
                <a:cs typeface="Akhbar MT" pitchFamily="2" charset="-78"/>
              </a:rPr>
              <a:t> – كما عرفه تعريفاً اصطلاحياً ، هو :</a:t>
            </a:r>
          </a:p>
          <a:p>
            <a:pPr algn="r" rtl="1">
              <a:buClr>
                <a:srgbClr val="660066"/>
              </a:buClr>
            </a:pPr>
            <a:endParaRPr lang="ar-AE" sz="3200" b="1" dirty="0">
              <a:solidFill>
                <a:srgbClr val="FF0000"/>
              </a:solidFill>
              <a:cs typeface="Akhbar MT" pitchFamily="2" charset="-78"/>
            </a:endParaRPr>
          </a:p>
          <a:p>
            <a:pPr algn="r" rtl="1">
              <a:buClr>
                <a:srgbClr val="660066"/>
              </a:buClr>
            </a:pPr>
            <a:endParaRPr lang="ar-AE" sz="3200" b="1" dirty="0">
              <a:solidFill>
                <a:srgbClr val="FF0000"/>
              </a:solidFill>
              <a:cs typeface="Akhbar MT" pitchFamily="2" charset="-78"/>
            </a:endParaRPr>
          </a:p>
          <a:p>
            <a:pPr algn="r" rtl="1">
              <a:buClr>
                <a:srgbClr val="660066"/>
              </a:buClr>
            </a:pPr>
            <a:r>
              <a:rPr lang="en-US" sz="3200" b="1" dirty="0">
                <a:solidFill>
                  <a:srgbClr val="FF0000"/>
                </a:solidFill>
                <a:cs typeface="Akhbar MT" pitchFamily="2" charset="-78"/>
              </a:rPr>
              <a:t>3</a:t>
            </a:r>
            <a:r>
              <a:rPr lang="ar-AE" sz="3200" b="1" dirty="0">
                <a:solidFill>
                  <a:srgbClr val="FF0000"/>
                </a:solidFill>
                <a:cs typeface="Akhbar MT" pitchFamily="2" charset="-78"/>
              </a:rPr>
              <a:t> – حدد الجملة المفتاحية في المقال .</a:t>
            </a:r>
          </a:p>
          <a:p>
            <a:pPr algn="r" rtl="1">
              <a:buClr>
                <a:srgbClr val="660066"/>
              </a:buClr>
            </a:pPr>
            <a:endParaRPr lang="ar-AE" sz="3200" b="1" dirty="0">
              <a:solidFill>
                <a:srgbClr val="FF0000"/>
              </a:solidFill>
              <a:cs typeface="Akhbar MT" pitchFamily="2" charset="-78"/>
            </a:endParaRPr>
          </a:p>
          <a:p>
            <a:pPr algn="r" rtl="1">
              <a:buClr>
                <a:srgbClr val="660066"/>
              </a:buClr>
            </a:pPr>
            <a:r>
              <a:rPr lang="en-US" sz="3200" b="1" dirty="0">
                <a:solidFill>
                  <a:srgbClr val="FF0000"/>
                </a:solidFill>
                <a:cs typeface="Akhbar MT" pitchFamily="2" charset="-78"/>
              </a:rPr>
              <a:t>4</a:t>
            </a:r>
            <a:r>
              <a:rPr lang="ar-AE" sz="3200" b="1" dirty="0">
                <a:solidFill>
                  <a:srgbClr val="FF0000"/>
                </a:solidFill>
                <a:cs typeface="Akhbar MT" pitchFamily="2" charset="-78"/>
              </a:rPr>
              <a:t> – حدد الفكرة العامة في الدرس ، والأفكار الرئيسة الواردة في الفقرات .</a:t>
            </a:r>
          </a:p>
          <a:p>
            <a:pPr algn="r" rtl="1">
              <a:buClr>
                <a:srgbClr val="660066"/>
              </a:buClr>
            </a:pPr>
            <a:endParaRPr lang="ar-AE" sz="3200" b="1" dirty="0">
              <a:solidFill>
                <a:schemeClr val="bg2">
                  <a:lumMod val="25000"/>
                </a:schemeClr>
              </a:solidFill>
              <a:cs typeface="Akhbar MT" pitchFamily="2" charset="-78"/>
            </a:endParaRPr>
          </a:p>
          <a:p>
            <a:pPr algn="r" rtl="1">
              <a:buClr>
                <a:srgbClr val="660066"/>
              </a:buClr>
            </a:pPr>
            <a:endParaRPr lang="ar-AE" sz="3200" b="1" dirty="0">
              <a:solidFill>
                <a:schemeClr val="bg2">
                  <a:lumMod val="25000"/>
                </a:schemeClr>
              </a:solidFill>
              <a:cs typeface="Akhbar MT" pitchFamily="2" charset="-78"/>
            </a:endParaRPr>
          </a:p>
          <a:p>
            <a:pPr algn="r" rtl="1">
              <a:buClr>
                <a:srgbClr val="660066"/>
              </a:buClr>
            </a:pPr>
            <a:endParaRPr lang="ar-AE" sz="3200" b="1" dirty="0">
              <a:solidFill>
                <a:schemeClr val="bg2">
                  <a:lumMod val="25000"/>
                </a:schemeClr>
              </a:solidFill>
              <a:cs typeface="Akhbar MT" pitchFamily="2" charset="-78"/>
            </a:endParaRPr>
          </a:p>
          <a:p>
            <a:pPr algn="r" rtl="1">
              <a:buClr>
                <a:srgbClr val="660066"/>
              </a:buClr>
            </a:pPr>
            <a:endParaRPr lang="ar-AE" sz="3200" b="1" dirty="0">
              <a:solidFill>
                <a:schemeClr val="bg2">
                  <a:lumMod val="25000"/>
                </a:schemeClr>
              </a:solidFill>
              <a:cs typeface="Akhbar MT" pitchFamily="2" charset="-78"/>
            </a:endParaRPr>
          </a:p>
        </p:txBody>
      </p:sp>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5" name="عنصر نائب لرقم الشريحة 4"/>
          <p:cNvSpPr>
            <a:spLocks noGrp="1"/>
          </p:cNvSpPr>
          <p:nvPr>
            <p:ph type="sldNum" sz="quarter" idx="12"/>
          </p:nvPr>
        </p:nvSpPr>
        <p:spPr/>
        <p:txBody>
          <a:bodyPr/>
          <a:lstStyle/>
          <a:p>
            <a:fld id="{6D22F896-40B5-4ADD-8801-0D06FADFA095}" type="slidenum">
              <a:rPr lang="en-US" smtClean="0"/>
              <a:t>32</a:t>
            </a:fld>
            <a:endParaRPr lang="en-US" dirty="0"/>
          </a:p>
        </p:txBody>
      </p:sp>
      <p:sp>
        <p:nvSpPr>
          <p:cNvPr id="6" name="مربع نص 5"/>
          <p:cNvSpPr txBox="1"/>
          <p:nvPr/>
        </p:nvSpPr>
        <p:spPr>
          <a:xfrm>
            <a:off x="2143147" y="1381125"/>
            <a:ext cx="9709709" cy="523220"/>
          </a:xfrm>
          <a:prstGeom prst="rect">
            <a:avLst/>
          </a:prstGeom>
          <a:noFill/>
        </p:spPr>
        <p:txBody>
          <a:bodyPr wrap="none" rtlCol="1">
            <a:spAutoFit/>
          </a:bodyPr>
          <a:lstStyle/>
          <a:p>
            <a:pPr algn="r" rtl="1"/>
            <a:r>
              <a:rPr lang="ar-AE" sz="2800" b="1" dirty="0">
                <a:solidFill>
                  <a:srgbClr val="0000FF"/>
                </a:solidFill>
                <a:cs typeface="Akhbar MT" pitchFamily="2" charset="-78"/>
              </a:rPr>
              <a:t>اقتدار من الفعل اقتدر بمعنى جمعه واستوعبه وأمسك به. والقدرة : القوة على الشيء والتمكن منه...</a:t>
            </a:r>
          </a:p>
        </p:txBody>
      </p:sp>
      <p:sp>
        <p:nvSpPr>
          <p:cNvPr id="7" name="مربع نص 6"/>
          <p:cNvSpPr txBox="1"/>
          <p:nvPr/>
        </p:nvSpPr>
        <p:spPr>
          <a:xfrm>
            <a:off x="1005122" y="2408014"/>
            <a:ext cx="11009809" cy="954107"/>
          </a:xfrm>
          <a:prstGeom prst="rect">
            <a:avLst/>
          </a:prstGeom>
          <a:noFill/>
        </p:spPr>
        <p:txBody>
          <a:bodyPr wrap="none" rtlCol="1">
            <a:spAutoFit/>
          </a:bodyPr>
          <a:lstStyle/>
          <a:p>
            <a:pPr algn="r" rtl="1"/>
            <a:r>
              <a:rPr lang="ar-AE" sz="2800" b="1" dirty="0">
                <a:solidFill>
                  <a:srgbClr val="0000FF"/>
                </a:solidFill>
                <a:cs typeface="Akhbar MT" pitchFamily="2" charset="-78"/>
              </a:rPr>
              <a:t>بناء حالة كيانية لدى الإنسان يمكن تلخيصها في تعبير " التمكين الوجودي" في مقابل القهر والهدر اللذين يشكلان </a:t>
            </a:r>
          </a:p>
          <a:p>
            <a:pPr algn="r" rtl="1"/>
            <a:r>
              <a:rPr lang="ar-AE" sz="2800" b="1" dirty="0">
                <a:solidFill>
                  <a:srgbClr val="0000FF"/>
                </a:solidFill>
                <a:cs typeface="Akhbar MT" pitchFamily="2" charset="-78"/>
              </a:rPr>
              <a:t>المرضين المزمنين اللذين فرضا على الإنسان وأرغماه على الانكفاء إلى حالة العجز والاستسلام .</a:t>
            </a:r>
          </a:p>
        </p:txBody>
      </p:sp>
      <p:sp>
        <p:nvSpPr>
          <p:cNvPr id="8" name="مربع نص 7"/>
          <p:cNvSpPr txBox="1"/>
          <p:nvPr/>
        </p:nvSpPr>
        <p:spPr>
          <a:xfrm>
            <a:off x="10135890" y="3872954"/>
            <a:ext cx="1879041" cy="523220"/>
          </a:xfrm>
          <a:prstGeom prst="rect">
            <a:avLst/>
          </a:prstGeom>
          <a:noFill/>
        </p:spPr>
        <p:txBody>
          <a:bodyPr wrap="none" rtlCol="1">
            <a:spAutoFit/>
          </a:bodyPr>
          <a:lstStyle/>
          <a:p>
            <a:pPr algn="r" rtl="1"/>
            <a:r>
              <a:rPr lang="ar-AE" sz="2800" b="1" dirty="0">
                <a:solidFill>
                  <a:srgbClr val="0000FF"/>
                </a:solidFill>
                <a:cs typeface="Akhbar MT" pitchFamily="2" charset="-78"/>
              </a:rPr>
              <a:t>الاقتدار الإنساني </a:t>
            </a:r>
          </a:p>
        </p:txBody>
      </p:sp>
      <p:sp>
        <p:nvSpPr>
          <p:cNvPr id="9" name="مربع نص 8"/>
          <p:cNvSpPr txBox="1"/>
          <p:nvPr/>
        </p:nvSpPr>
        <p:spPr>
          <a:xfrm>
            <a:off x="9404920" y="4840145"/>
            <a:ext cx="2610010" cy="523220"/>
          </a:xfrm>
          <a:prstGeom prst="rect">
            <a:avLst/>
          </a:prstGeom>
          <a:noFill/>
        </p:spPr>
        <p:txBody>
          <a:bodyPr wrap="none" rtlCol="1">
            <a:spAutoFit/>
          </a:bodyPr>
          <a:lstStyle/>
          <a:p>
            <a:pPr algn="r" rtl="1"/>
            <a:r>
              <a:rPr lang="ar-AE" sz="2800" b="1" dirty="0">
                <a:solidFill>
                  <a:srgbClr val="0000FF"/>
                </a:solidFill>
                <a:cs typeface="Akhbar MT" pitchFamily="2" charset="-78"/>
              </a:rPr>
              <a:t>الاقتدار الإنساني وبناؤه  </a:t>
            </a:r>
          </a:p>
        </p:txBody>
      </p:sp>
      <p:sp>
        <p:nvSpPr>
          <p:cNvPr id="10" name="مربع نص 9"/>
          <p:cNvSpPr txBox="1"/>
          <p:nvPr/>
        </p:nvSpPr>
        <p:spPr>
          <a:xfrm>
            <a:off x="6108987" y="5244129"/>
            <a:ext cx="5928226" cy="523220"/>
          </a:xfrm>
          <a:prstGeom prst="rect">
            <a:avLst/>
          </a:prstGeom>
          <a:noFill/>
        </p:spPr>
        <p:txBody>
          <a:bodyPr wrap="none" rtlCol="1">
            <a:spAutoFit/>
          </a:bodyPr>
          <a:lstStyle/>
          <a:p>
            <a:pPr algn="r" rtl="1"/>
            <a:r>
              <a:rPr lang="ar-AE" sz="2800" b="1" dirty="0">
                <a:solidFill>
                  <a:srgbClr val="0000FF"/>
                </a:solidFill>
                <a:cs typeface="Akhbar MT" pitchFamily="2" charset="-78"/>
              </a:rPr>
              <a:t>الاقتدار الإنساني يمثل النقيض لحالات العجز والاضطراب . </a:t>
            </a:r>
          </a:p>
        </p:txBody>
      </p:sp>
      <p:sp>
        <p:nvSpPr>
          <p:cNvPr id="11" name="مربع نص 10"/>
          <p:cNvSpPr txBox="1"/>
          <p:nvPr/>
        </p:nvSpPr>
        <p:spPr>
          <a:xfrm>
            <a:off x="8665776" y="5767349"/>
            <a:ext cx="3371437" cy="523220"/>
          </a:xfrm>
          <a:prstGeom prst="rect">
            <a:avLst/>
          </a:prstGeom>
          <a:noFill/>
        </p:spPr>
        <p:txBody>
          <a:bodyPr wrap="none" rtlCol="1">
            <a:spAutoFit/>
          </a:bodyPr>
          <a:lstStyle/>
          <a:p>
            <a:pPr algn="r" rtl="1"/>
            <a:r>
              <a:rPr lang="ar-AE" sz="2800" b="1" dirty="0">
                <a:solidFill>
                  <a:srgbClr val="0000FF"/>
                </a:solidFill>
                <a:cs typeface="Akhbar MT" pitchFamily="2" charset="-78"/>
              </a:rPr>
              <a:t>الاقتدار الإنساني لغة واصطلاحاً. </a:t>
            </a:r>
          </a:p>
        </p:txBody>
      </p:sp>
      <p:sp>
        <p:nvSpPr>
          <p:cNvPr id="12" name="مربع نص 11"/>
          <p:cNvSpPr txBox="1"/>
          <p:nvPr/>
        </p:nvSpPr>
        <p:spPr>
          <a:xfrm>
            <a:off x="7210250" y="6269657"/>
            <a:ext cx="4826963" cy="523220"/>
          </a:xfrm>
          <a:prstGeom prst="rect">
            <a:avLst/>
          </a:prstGeom>
          <a:noFill/>
        </p:spPr>
        <p:txBody>
          <a:bodyPr wrap="none" rtlCol="1">
            <a:spAutoFit/>
          </a:bodyPr>
          <a:lstStyle/>
          <a:p>
            <a:pPr algn="r" rtl="1"/>
            <a:r>
              <a:rPr lang="ar-AE" sz="2800" b="1" dirty="0">
                <a:solidFill>
                  <a:srgbClr val="0000FF"/>
                </a:solidFill>
                <a:cs typeface="Akhbar MT" pitchFamily="2" charset="-78"/>
              </a:rPr>
              <a:t>الاقتدار الإنساني قضية ملحة على جميع الصعد. </a:t>
            </a:r>
          </a:p>
        </p:txBody>
      </p:sp>
      <p:sp>
        <p:nvSpPr>
          <p:cNvPr id="13" name="مربع نص 12"/>
          <p:cNvSpPr txBox="1"/>
          <p:nvPr/>
        </p:nvSpPr>
        <p:spPr>
          <a:xfrm>
            <a:off x="1848079" y="4857132"/>
            <a:ext cx="3749745" cy="523220"/>
          </a:xfrm>
          <a:prstGeom prst="rect">
            <a:avLst/>
          </a:prstGeom>
          <a:noFill/>
        </p:spPr>
        <p:txBody>
          <a:bodyPr wrap="none" rtlCol="1">
            <a:spAutoFit/>
          </a:bodyPr>
          <a:lstStyle/>
          <a:p>
            <a:pPr algn="r" rtl="1"/>
            <a:r>
              <a:rPr lang="ar-AE" sz="2800" b="1" dirty="0">
                <a:solidFill>
                  <a:srgbClr val="0000FF"/>
                </a:solidFill>
                <a:cs typeface="Akhbar MT" pitchFamily="2" charset="-78"/>
              </a:rPr>
              <a:t>مقومات الاقتدار الإنساني للشخصية. </a:t>
            </a:r>
          </a:p>
        </p:txBody>
      </p:sp>
      <p:sp>
        <p:nvSpPr>
          <p:cNvPr id="14" name="مربع نص 13"/>
          <p:cNvSpPr txBox="1"/>
          <p:nvPr/>
        </p:nvSpPr>
        <p:spPr>
          <a:xfrm>
            <a:off x="428259" y="5302972"/>
            <a:ext cx="5804794" cy="523220"/>
          </a:xfrm>
          <a:prstGeom prst="rect">
            <a:avLst/>
          </a:prstGeom>
          <a:noFill/>
        </p:spPr>
        <p:txBody>
          <a:bodyPr wrap="none" rtlCol="1">
            <a:spAutoFit/>
          </a:bodyPr>
          <a:lstStyle/>
          <a:p>
            <a:pPr algn="r" rtl="1"/>
            <a:r>
              <a:rPr lang="ar-AE" sz="2800" b="1" dirty="0">
                <a:solidFill>
                  <a:srgbClr val="0000FF"/>
                </a:solidFill>
                <a:cs typeface="Akhbar MT" pitchFamily="2" charset="-78"/>
              </a:rPr>
              <a:t>الحصانة الخلقية أهم مقومات الاقتدار الإنساني للشخصية. </a:t>
            </a:r>
          </a:p>
        </p:txBody>
      </p:sp>
    </p:spTree>
    <p:extLst>
      <p:ext uri="{BB962C8B-B14F-4D97-AF65-F5344CB8AC3E}">
        <p14:creationId xmlns:p14="http://schemas.microsoft.com/office/powerpoint/2010/main" val="143106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grpId="0" nodeType="clickEffect">
                                  <p:stCondLst>
                                    <p:cond delay="0"/>
                                  </p:stCondLst>
                                  <p:iterate type="wd">
                                    <p:tmPct val="10000"/>
                                  </p:iterate>
                                  <p:childTnLst>
                                    <p:set>
                                      <p:cBhvr>
                                        <p:cTn id="13" dur="1" fill="hold">
                                          <p:stCondLst>
                                            <p:cond delay="0"/>
                                          </p:stCondLst>
                                        </p:cTn>
                                        <p:tgtEl>
                                          <p:spTgt spid="3"/>
                                        </p:tgtEl>
                                        <p:attrNameLst>
                                          <p:attrName>style.visibility</p:attrName>
                                        </p:attrNameLst>
                                      </p:cBhvr>
                                      <p:to>
                                        <p:strVal val="visible"/>
                                      </p:to>
                                    </p:set>
                                    <p:animEffect transition="in" filter="fade">
                                      <p:cBhvr>
                                        <p:cTn id="14" dur="800" decel="100000"/>
                                        <p:tgtEl>
                                          <p:spTgt spid="3"/>
                                        </p:tgtEl>
                                      </p:cBhvr>
                                    </p:animEffect>
                                    <p:anim calcmode="lin" valueType="num">
                                      <p:cBhvr>
                                        <p:cTn id="15" dur="800" decel="100000" fill="hold"/>
                                        <p:tgtEl>
                                          <p:spTgt spid="3"/>
                                        </p:tgtEl>
                                        <p:attrNameLst>
                                          <p:attrName>style.rotation</p:attrName>
                                        </p:attrNameLst>
                                      </p:cBhvr>
                                      <p:tavLst>
                                        <p:tav tm="0">
                                          <p:val>
                                            <p:fltVal val="-90"/>
                                          </p:val>
                                        </p:tav>
                                        <p:tav tm="100000">
                                          <p:val>
                                            <p:fltVal val="0"/>
                                          </p:val>
                                        </p:tav>
                                      </p:tavLst>
                                    </p:anim>
                                    <p:anim calcmode="lin" valueType="num">
                                      <p:cBhvr>
                                        <p:cTn id="16" dur="800" decel="100000" fill="hold"/>
                                        <p:tgtEl>
                                          <p:spTgt spid="3"/>
                                        </p:tgtEl>
                                        <p:attrNameLst>
                                          <p:attrName>ppt_x</p:attrName>
                                        </p:attrNameLst>
                                      </p:cBhvr>
                                      <p:tavLst>
                                        <p:tav tm="0">
                                          <p:val>
                                            <p:strVal val="#ppt_x+0.4"/>
                                          </p:val>
                                        </p:tav>
                                        <p:tav tm="100000">
                                          <p:val>
                                            <p:strVal val="#ppt_x-0.05"/>
                                          </p:val>
                                        </p:tav>
                                      </p:tavLst>
                                    </p:anim>
                                    <p:anim calcmode="lin" valueType="num">
                                      <p:cBhvr>
                                        <p:cTn id="17" dur="800" decel="100000" fill="hold"/>
                                        <p:tgtEl>
                                          <p:spTgt spid="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iterate type="wd">
                                    <p:tmPct val="10000"/>
                                  </p:iterate>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iterate type="wd">
                                    <p:tmPct val="10000"/>
                                  </p:iterate>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iterate type="wd">
                                    <p:tmPct val="10000"/>
                                  </p:iterate>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iterate type="wd">
                                    <p:tmPct val="10000"/>
                                  </p:iterate>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iterate type="wd">
                                    <p:tmPct val="10000"/>
                                  </p:iterate>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7" presetClass="entr" presetSubtype="10" fill="hold" grpId="0" nodeType="clickEffect">
                                  <p:stCondLst>
                                    <p:cond delay="0"/>
                                  </p:stCondLst>
                                  <p:iterate type="wd">
                                    <p:tmPct val="10000"/>
                                  </p:iterate>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7" presetClass="entr" presetSubtype="10" fill="hold" grpId="0" nodeType="clickEffect">
                                  <p:stCondLst>
                                    <p:cond delay="0"/>
                                  </p:stCondLst>
                                  <p:iterate type="wd">
                                    <p:tmPct val="10000"/>
                                  </p:iterate>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17" presetClass="entr" presetSubtype="10" fill="hold" grpId="0" nodeType="clickEffect">
                                  <p:stCondLst>
                                    <p:cond delay="0"/>
                                  </p:stCondLst>
                                  <p:iterate type="wd">
                                    <p:tmPct val="10000"/>
                                  </p:iterate>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17" presetClass="entr" presetSubtype="10" fill="hold" grpId="0" nodeType="clickEffect">
                                  <p:stCondLst>
                                    <p:cond delay="0"/>
                                  </p:stCondLst>
                                  <p:iterate type="wd">
                                    <p:tmPct val="10000"/>
                                  </p:iterate>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8" grpId="0"/>
      <p:bldP spid="9" grpId="0"/>
      <p:bldP spid="10" grpId="0"/>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80213" y="140005"/>
            <a:ext cx="11211787" cy="895629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bg2">
                    <a:lumMod val="25000"/>
                  </a:schemeClr>
                </a:solidFill>
                <a:cs typeface="Akhbar MT" pitchFamily="2" charset="-78"/>
              </a:rPr>
              <a:t> </a:t>
            </a:r>
            <a:r>
              <a:rPr lang="en-US" sz="3200" b="1" dirty="0">
                <a:solidFill>
                  <a:schemeClr val="bg2">
                    <a:lumMod val="25000"/>
                  </a:schemeClr>
                </a:solidFill>
                <a:cs typeface="Akhbar MT" pitchFamily="2" charset="-78"/>
              </a:rPr>
              <a:t>5</a:t>
            </a:r>
            <a:r>
              <a:rPr lang="ar-AE" sz="3200" b="1" dirty="0">
                <a:solidFill>
                  <a:schemeClr val="bg2">
                    <a:lumMod val="25000"/>
                  </a:schemeClr>
                </a:solidFill>
                <a:cs typeface="Akhbar MT" pitchFamily="2" charset="-78"/>
              </a:rPr>
              <a:t> – ركز الكاتب على أهمية اللياقة الجسمية في تحصيل الاقتدار الكلي للشخصية .ما المقصود باللياقة</a:t>
            </a:r>
          </a:p>
          <a:p>
            <a:pPr algn="r" rtl="1">
              <a:buClr>
                <a:srgbClr val="660066"/>
              </a:buClr>
            </a:pPr>
            <a:r>
              <a:rPr lang="ar-AE" sz="3200" b="1" dirty="0">
                <a:solidFill>
                  <a:schemeClr val="bg2">
                    <a:lumMod val="25000"/>
                  </a:schemeClr>
                </a:solidFill>
                <a:cs typeface="Akhbar MT" pitchFamily="2" charset="-78"/>
              </a:rPr>
              <a:t>         الجسمية ؟ وكيف نحصل عليها ؟</a:t>
            </a:r>
          </a:p>
          <a:p>
            <a:pPr algn="r" rtl="1">
              <a:buClr>
                <a:srgbClr val="660066"/>
              </a:buClr>
            </a:pPr>
            <a:endParaRPr lang="ar-AE" sz="3200" b="1" dirty="0">
              <a:solidFill>
                <a:schemeClr val="bg2">
                  <a:lumMod val="25000"/>
                </a:schemeClr>
              </a:solidFill>
              <a:cs typeface="Akhbar MT" pitchFamily="2" charset="-78"/>
            </a:endParaRPr>
          </a:p>
          <a:p>
            <a:pPr algn="r" rtl="1">
              <a:buClr>
                <a:srgbClr val="660066"/>
              </a:buClr>
            </a:pPr>
            <a:endParaRPr lang="ar-AE" sz="3200" b="1" dirty="0">
              <a:solidFill>
                <a:schemeClr val="bg2">
                  <a:lumMod val="25000"/>
                </a:schemeClr>
              </a:solidFill>
              <a:cs typeface="Akhbar MT" pitchFamily="2" charset="-78"/>
            </a:endParaRPr>
          </a:p>
          <a:p>
            <a:pPr algn="r" rtl="1">
              <a:buClr>
                <a:srgbClr val="660066"/>
              </a:buClr>
            </a:pPr>
            <a:r>
              <a:rPr lang="en-US" sz="3200" b="1" dirty="0">
                <a:solidFill>
                  <a:schemeClr val="bg2">
                    <a:lumMod val="25000"/>
                  </a:schemeClr>
                </a:solidFill>
                <a:cs typeface="Akhbar MT" pitchFamily="2" charset="-78"/>
              </a:rPr>
              <a:t>6</a:t>
            </a:r>
            <a:r>
              <a:rPr lang="ar-AE" sz="3200" b="1" dirty="0">
                <a:solidFill>
                  <a:schemeClr val="bg2">
                    <a:lumMod val="25000"/>
                  </a:schemeClr>
                </a:solidFill>
                <a:cs typeface="Akhbar MT" pitchFamily="2" charset="-78"/>
              </a:rPr>
              <a:t> – لقد أمضى الكاتب  جلَّ وقته في الحديث عن الاقتدار المعرفي.</a:t>
            </a:r>
          </a:p>
          <a:p>
            <a:pPr marL="457200" indent="-457200" algn="r" rtl="1">
              <a:buClr>
                <a:schemeClr val="accent1">
                  <a:lumMod val="60000"/>
                  <a:lumOff val="40000"/>
                </a:schemeClr>
              </a:buClr>
              <a:buFont typeface="Century Gothic" panose="020B0502020202020204" pitchFamily="34" charset="0"/>
              <a:buChar char="●"/>
            </a:pPr>
            <a:r>
              <a:rPr lang="ar-AE" sz="3200" b="1" dirty="0">
                <a:solidFill>
                  <a:schemeClr val="bg2">
                    <a:lumMod val="25000"/>
                  </a:schemeClr>
                </a:solidFill>
                <a:cs typeface="Akhbar MT" pitchFamily="2" charset="-78"/>
              </a:rPr>
              <a:t>عرف مفهوم " الاقتدار المعرفي ".</a:t>
            </a:r>
          </a:p>
          <a:p>
            <a:pPr marL="457200" indent="-457200" algn="r" rtl="1">
              <a:buClr>
                <a:schemeClr val="accent1">
                  <a:lumMod val="60000"/>
                  <a:lumOff val="40000"/>
                </a:schemeClr>
              </a:buClr>
              <a:buFont typeface="Century Gothic" panose="020B0502020202020204" pitchFamily="34" charset="0"/>
              <a:buChar char="●"/>
            </a:pPr>
            <a:endParaRPr lang="ar-AE" sz="3200" b="1" dirty="0">
              <a:solidFill>
                <a:schemeClr val="bg2">
                  <a:lumMod val="25000"/>
                </a:schemeClr>
              </a:solidFill>
              <a:cs typeface="Akhbar MT" pitchFamily="2" charset="-78"/>
            </a:endParaRPr>
          </a:p>
          <a:p>
            <a:pPr marL="457200" indent="-457200" algn="r" rtl="1">
              <a:buClr>
                <a:schemeClr val="accent1">
                  <a:lumMod val="60000"/>
                  <a:lumOff val="40000"/>
                </a:schemeClr>
              </a:buClr>
              <a:buFont typeface="Century Gothic" panose="020B0502020202020204" pitchFamily="34" charset="0"/>
              <a:buChar char="●"/>
            </a:pPr>
            <a:r>
              <a:rPr lang="ar-AE" sz="3200" b="1" dirty="0">
                <a:solidFill>
                  <a:schemeClr val="bg2">
                    <a:lumMod val="25000"/>
                  </a:schemeClr>
                </a:solidFill>
                <a:cs typeface="Akhbar MT" pitchFamily="2" charset="-78"/>
              </a:rPr>
              <a:t>بين أهميته في بناء الذات والمجموع .</a:t>
            </a:r>
          </a:p>
          <a:p>
            <a:pPr marL="457200" indent="-457200" algn="r" rtl="1">
              <a:buClr>
                <a:schemeClr val="accent1">
                  <a:lumMod val="60000"/>
                  <a:lumOff val="40000"/>
                </a:schemeClr>
              </a:buClr>
              <a:buFont typeface="Century Gothic" panose="020B0502020202020204" pitchFamily="34" charset="0"/>
              <a:buChar char="●"/>
            </a:pPr>
            <a:endParaRPr lang="ar-AE" sz="3200" b="1" dirty="0">
              <a:solidFill>
                <a:schemeClr val="bg2">
                  <a:lumMod val="25000"/>
                </a:schemeClr>
              </a:solidFill>
              <a:cs typeface="Akhbar MT" pitchFamily="2" charset="-78"/>
            </a:endParaRPr>
          </a:p>
          <a:p>
            <a:pPr algn="r" rtl="1">
              <a:buClr>
                <a:schemeClr val="accent1">
                  <a:lumMod val="60000"/>
                  <a:lumOff val="40000"/>
                </a:schemeClr>
              </a:buClr>
            </a:pPr>
            <a:r>
              <a:rPr lang="en-US" sz="3200" b="1" dirty="0">
                <a:solidFill>
                  <a:schemeClr val="bg2">
                    <a:lumMod val="25000"/>
                  </a:schemeClr>
                </a:solidFill>
                <a:cs typeface="Akhbar MT" pitchFamily="2" charset="-78"/>
              </a:rPr>
              <a:t>7</a:t>
            </a:r>
            <a:r>
              <a:rPr lang="ar-AE" sz="3200" b="1" dirty="0">
                <a:solidFill>
                  <a:schemeClr val="bg2">
                    <a:lumMod val="25000"/>
                  </a:schemeClr>
                </a:solidFill>
                <a:cs typeface="Akhbar MT" pitchFamily="2" charset="-78"/>
              </a:rPr>
              <a:t>- كيف يتأتى للإنسان الحصول على " الجدارة المهنية "؟</a:t>
            </a:r>
          </a:p>
          <a:p>
            <a:pPr marL="457200" indent="-457200" algn="r" rtl="1">
              <a:buClr>
                <a:schemeClr val="accent1">
                  <a:lumMod val="60000"/>
                  <a:lumOff val="40000"/>
                </a:schemeClr>
              </a:buClr>
              <a:buFont typeface="Century Gothic" panose="020B0502020202020204" pitchFamily="34" charset="0"/>
              <a:buChar char="●"/>
            </a:pPr>
            <a:endParaRPr lang="ar-AE" sz="3200" b="1" dirty="0">
              <a:solidFill>
                <a:schemeClr val="bg2">
                  <a:lumMod val="25000"/>
                </a:schemeClr>
              </a:solidFill>
              <a:cs typeface="Akhbar MT" pitchFamily="2" charset="-78"/>
            </a:endParaRPr>
          </a:p>
          <a:p>
            <a:pPr marL="457200" indent="-457200" algn="r" rtl="1">
              <a:buClr>
                <a:schemeClr val="accent1">
                  <a:lumMod val="60000"/>
                  <a:lumOff val="40000"/>
                </a:schemeClr>
              </a:buClr>
              <a:buFont typeface="Century Gothic" panose="020B0502020202020204" pitchFamily="34" charset="0"/>
              <a:buChar char="●"/>
            </a:pPr>
            <a:endParaRPr lang="ar-AE" sz="3200" b="1" dirty="0">
              <a:solidFill>
                <a:schemeClr val="bg2">
                  <a:lumMod val="25000"/>
                </a:schemeClr>
              </a:solidFill>
              <a:cs typeface="Akhbar MT" pitchFamily="2" charset="-78"/>
            </a:endParaRPr>
          </a:p>
          <a:p>
            <a:pPr algn="r" rtl="1">
              <a:buClr>
                <a:srgbClr val="660066"/>
              </a:buClr>
            </a:pPr>
            <a:endParaRPr lang="ar-AE" sz="3200" b="1" dirty="0">
              <a:solidFill>
                <a:schemeClr val="bg2">
                  <a:lumMod val="25000"/>
                </a:schemeClr>
              </a:solidFill>
              <a:cs typeface="Akhbar MT" pitchFamily="2" charset="-78"/>
            </a:endParaRPr>
          </a:p>
          <a:p>
            <a:pPr algn="r" rtl="1">
              <a:buClr>
                <a:srgbClr val="660066"/>
              </a:buClr>
            </a:pPr>
            <a:r>
              <a:rPr lang="ar-AE" sz="3200" b="1" dirty="0">
                <a:solidFill>
                  <a:schemeClr val="bg2">
                    <a:lumMod val="25000"/>
                  </a:schemeClr>
                </a:solidFill>
                <a:cs typeface="Akhbar MT" pitchFamily="2" charset="-78"/>
              </a:rPr>
              <a:t>.</a:t>
            </a:r>
          </a:p>
          <a:p>
            <a:pPr algn="r" rtl="1">
              <a:buClr>
                <a:srgbClr val="660066"/>
              </a:buClr>
            </a:pPr>
            <a:endParaRPr lang="ar-AE" sz="3200" b="1" dirty="0">
              <a:solidFill>
                <a:schemeClr val="bg2">
                  <a:lumMod val="25000"/>
                </a:schemeClr>
              </a:solidFill>
              <a:cs typeface="Akhbar MT" pitchFamily="2" charset="-78"/>
            </a:endParaRPr>
          </a:p>
          <a:p>
            <a:pPr algn="r" rtl="1">
              <a:buClr>
                <a:srgbClr val="660066"/>
              </a:buClr>
            </a:pPr>
            <a:endParaRPr lang="ar-AE" sz="3200" b="1" dirty="0">
              <a:solidFill>
                <a:schemeClr val="bg2">
                  <a:lumMod val="25000"/>
                </a:schemeClr>
              </a:solidFill>
              <a:cs typeface="Akhbar MT" pitchFamily="2" charset="-78"/>
            </a:endParaRPr>
          </a:p>
          <a:p>
            <a:pPr algn="r" rtl="1">
              <a:buClr>
                <a:srgbClr val="660066"/>
              </a:buClr>
            </a:pPr>
            <a:endParaRPr lang="ar-AE" sz="3200" b="1" dirty="0">
              <a:solidFill>
                <a:schemeClr val="bg2">
                  <a:lumMod val="25000"/>
                </a:schemeClr>
              </a:solidFill>
              <a:cs typeface="Akhbar MT" pitchFamily="2" charset="-78"/>
            </a:endParaRPr>
          </a:p>
          <a:p>
            <a:pPr algn="r" rtl="1">
              <a:buClr>
                <a:srgbClr val="660066"/>
              </a:buClr>
            </a:pPr>
            <a:endParaRPr lang="ar-AE" sz="3200" b="1" dirty="0">
              <a:solidFill>
                <a:schemeClr val="bg2">
                  <a:lumMod val="25000"/>
                </a:schemeClr>
              </a:solidFill>
              <a:cs typeface="Akhbar MT" pitchFamily="2" charset="-78"/>
            </a:endParaRPr>
          </a:p>
        </p:txBody>
      </p:sp>
      <p:sp>
        <p:nvSpPr>
          <p:cNvPr id="3" name="عنصر نائب للتذييل 2"/>
          <p:cNvSpPr>
            <a:spLocks noGrp="1"/>
          </p:cNvSpPr>
          <p:nvPr>
            <p:ph type="ftr" sz="quarter" idx="11"/>
          </p:nvPr>
        </p:nvSpPr>
        <p:spPr/>
        <p:txBody>
          <a:bodyPr/>
          <a:lstStyle/>
          <a:p>
            <a:r>
              <a:rPr lang="ar-AE"/>
              <a:t>أ عبد الله الزعبي</a:t>
            </a:r>
            <a:endParaRPr lang="en-US" dirty="0"/>
          </a:p>
        </p:txBody>
      </p:sp>
      <p:sp>
        <p:nvSpPr>
          <p:cNvPr id="4" name="عنصر نائب لرقم الشريحة 3"/>
          <p:cNvSpPr>
            <a:spLocks noGrp="1"/>
          </p:cNvSpPr>
          <p:nvPr>
            <p:ph type="sldNum" sz="quarter" idx="12"/>
          </p:nvPr>
        </p:nvSpPr>
        <p:spPr/>
        <p:txBody>
          <a:bodyPr/>
          <a:lstStyle/>
          <a:p>
            <a:fld id="{6D22F896-40B5-4ADD-8801-0D06FADFA095}" type="slidenum">
              <a:rPr lang="en-US" smtClean="0"/>
              <a:t>33</a:t>
            </a:fld>
            <a:endParaRPr lang="en-US" dirty="0"/>
          </a:p>
        </p:txBody>
      </p:sp>
      <p:sp>
        <p:nvSpPr>
          <p:cNvPr id="5" name="مربع نص 4"/>
          <p:cNvSpPr txBox="1"/>
          <p:nvPr/>
        </p:nvSpPr>
        <p:spPr>
          <a:xfrm>
            <a:off x="1415919" y="1059571"/>
            <a:ext cx="10340372" cy="954107"/>
          </a:xfrm>
          <a:prstGeom prst="rect">
            <a:avLst/>
          </a:prstGeom>
          <a:noFill/>
        </p:spPr>
        <p:txBody>
          <a:bodyPr wrap="square" rtlCol="1">
            <a:spAutoFit/>
          </a:bodyPr>
          <a:lstStyle/>
          <a:p>
            <a:pPr algn="r" rtl="1"/>
            <a:r>
              <a:rPr lang="ar-AE" sz="2800" b="1" dirty="0">
                <a:solidFill>
                  <a:srgbClr val="0000FF"/>
                </a:solidFill>
                <a:cs typeface="Akhbar MT" pitchFamily="2" charset="-78"/>
              </a:rPr>
              <a:t>مقدرة الفرد الأدائية في اختبارات تعبر عن التحمل الدوري التنفسي ،والتركيب الجسمي، وقوة العضلات الهيكلية وتحملها ومرونتها".</a:t>
            </a:r>
          </a:p>
        </p:txBody>
      </p:sp>
      <p:sp>
        <p:nvSpPr>
          <p:cNvPr id="6" name="مربع نص 5"/>
          <p:cNvSpPr txBox="1"/>
          <p:nvPr/>
        </p:nvSpPr>
        <p:spPr>
          <a:xfrm>
            <a:off x="10361303" y="3138756"/>
            <a:ext cx="1194558" cy="523220"/>
          </a:xfrm>
          <a:prstGeom prst="rect">
            <a:avLst/>
          </a:prstGeom>
          <a:noFill/>
        </p:spPr>
        <p:txBody>
          <a:bodyPr wrap="none" rtlCol="1">
            <a:spAutoFit/>
          </a:bodyPr>
          <a:lstStyle/>
          <a:p>
            <a:pPr algn="r" rtl="1"/>
            <a:r>
              <a:rPr lang="ar-AE" sz="2800" b="1" dirty="0">
                <a:solidFill>
                  <a:srgbClr val="0000FF"/>
                </a:solidFill>
                <a:cs typeface="Akhbar MT" pitchFamily="2" charset="-78"/>
              </a:rPr>
              <a:t>قوة المعرفة</a:t>
            </a:r>
          </a:p>
        </p:txBody>
      </p:sp>
      <p:sp>
        <p:nvSpPr>
          <p:cNvPr id="7" name="مربع نص 6"/>
          <p:cNvSpPr txBox="1"/>
          <p:nvPr/>
        </p:nvSpPr>
        <p:spPr>
          <a:xfrm>
            <a:off x="1285616" y="4078165"/>
            <a:ext cx="10600979" cy="523220"/>
          </a:xfrm>
          <a:prstGeom prst="rect">
            <a:avLst/>
          </a:prstGeom>
          <a:noFill/>
        </p:spPr>
        <p:txBody>
          <a:bodyPr wrap="none" rtlCol="1">
            <a:spAutoFit/>
          </a:bodyPr>
          <a:lstStyle/>
          <a:p>
            <a:pPr algn="r" rtl="1"/>
            <a:r>
              <a:rPr lang="ar-AE" sz="2800" b="1" dirty="0">
                <a:solidFill>
                  <a:srgbClr val="0000FF"/>
                </a:solidFill>
                <a:cs typeface="Akhbar MT" pitchFamily="2" charset="-78"/>
              </a:rPr>
              <a:t>ويكمن في كسر الحدود والقيود أمام انطلاق الأفكار وتجاوز التقليدي والمألوف في النظر والمنهج وامتلاك التقنيات</a:t>
            </a:r>
          </a:p>
        </p:txBody>
      </p:sp>
      <p:sp>
        <p:nvSpPr>
          <p:cNvPr id="8" name="مربع نص 7"/>
          <p:cNvSpPr txBox="1"/>
          <p:nvPr/>
        </p:nvSpPr>
        <p:spPr>
          <a:xfrm>
            <a:off x="840375" y="5281881"/>
            <a:ext cx="10944086" cy="954107"/>
          </a:xfrm>
          <a:prstGeom prst="rect">
            <a:avLst/>
          </a:prstGeom>
          <a:noFill/>
        </p:spPr>
        <p:txBody>
          <a:bodyPr wrap="none" rtlCol="1">
            <a:spAutoFit/>
          </a:bodyPr>
          <a:lstStyle/>
          <a:p>
            <a:pPr algn="r" rtl="1"/>
            <a:r>
              <a:rPr lang="ar-AE" sz="2800" b="1" dirty="0">
                <a:solidFill>
                  <a:srgbClr val="0000FF"/>
                </a:solidFill>
                <a:cs typeface="Akhbar MT" pitchFamily="2" charset="-78"/>
              </a:rPr>
              <a:t>من خلال الجودة والنوعية والتنافس ، وسيكون جيل الشباب أمام تحدٍّ فعلي لإثبات جدارته من خلال بناء اقتداره</a:t>
            </a:r>
          </a:p>
          <a:p>
            <a:pPr algn="r" rtl="1"/>
            <a:r>
              <a:rPr lang="ar-AE" sz="2800" b="1" dirty="0">
                <a:solidFill>
                  <a:srgbClr val="0000FF"/>
                </a:solidFill>
                <a:cs typeface="Akhbar MT" pitchFamily="2" charset="-78"/>
              </a:rPr>
              <a:t>المهني . أي الحالة النقيض لحالة العجز والهدر ......</a:t>
            </a:r>
          </a:p>
        </p:txBody>
      </p:sp>
      <p:sp>
        <p:nvSpPr>
          <p:cNvPr id="9" name="مربع نص 8"/>
          <p:cNvSpPr txBox="1"/>
          <p:nvPr/>
        </p:nvSpPr>
        <p:spPr>
          <a:xfrm>
            <a:off x="2129263" y="1490458"/>
            <a:ext cx="6207148" cy="523220"/>
          </a:xfrm>
          <a:prstGeom prst="rect">
            <a:avLst/>
          </a:prstGeom>
          <a:noFill/>
        </p:spPr>
        <p:txBody>
          <a:bodyPr wrap="none" rtlCol="1">
            <a:spAutoFit/>
          </a:bodyPr>
          <a:lstStyle/>
          <a:p>
            <a:pPr algn="r" rtl="1"/>
            <a:r>
              <a:rPr lang="ar-AE" sz="2800" b="1" dirty="0">
                <a:solidFill>
                  <a:srgbClr val="FF0000"/>
                </a:solidFill>
                <a:cs typeface="Akhbar MT" pitchFamily="2" charset="-78"/>
              </a:rPr>
              <a:t>ويحصل عليها الشخص بالتمارين الرياضية المنتظمة والمختلفة ..</a:t>
            </a:r>
          </a:p>
        </p:txBody>
      </p:sp>
    </p:spTree>
    <p:extLst>
      <p:ext uri="{BB962C8B-B14F-4D97-AF65-F5344CB8AC3E}">
        <p14:creationId xmlns:p14="http://schemas.microsoft.com/office/powerpoint/2010/main" val="120071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iterate type="wd">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iterate type="wd">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iterate type="wd">
                                    <p:tmPct val="10000"/>
                                  </p:iterate>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iterate type="wd">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246429" y="0"/>
            <a:ext cx="10860730" cy="550920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bg2">
                    <a:lumMod val="25000"/>
                  </a:schemeClr>
                </a:solidFill>
                <a:cs typeface="Akhbar MT" pitchFamily="2" charset="-78"/>
              </a:rPr>
              <a:t> </a:t>
            </a:r>
            <a:r>
              <a:rPr lang="en-US" sz="3200" b="1" dirty="0">
                <a:solidFill>
                  <a:schemeClr val="bg2">
                    <a:lumMod val="25000"/>
                  </a:schemeClr>
                </a:solidFill>
                <a:cs typeface="Akhbar MT" pitchFamily="2" charset="-78"/>
              </a:rPr>
              <a:t>8</a:t>
            </a:r>
            <a:r>
              <a:rPr lang="ar-AE" sz="3200" b="1" dirty="0">
                <a:solidFill>
                  <a:schemeClr val="bg2">
                    <a:lumMod val="25000"/>
                  </a:schemeClr>
                </a:solidFill>
                <a:cs typeface="Akhbar MT" pitchFamily="2" charset="-78"/>
              </a:rPr>
              <a:t> – رتب مقومات الاقتدار الكلي للإنسان ترتيباً تنازلياً حسب وجهة نظرك مبيناً الأسباب .</a:t>
            </a:r>
          </a:p>
          <a:p>
            <a:pPr algn="r" rtl="1">
              <a:buClr>
                <a:srgbClr val="660066"/>
              </a:buClr>
            </a:pPr>
            <a:endParaRPr lang="ar-AE" sz="3200" b="1" dirty="0">
              <a:solidFill>
                <a:schemeClr val="bg2">
                  <a:lumMod val="25000"/>
                </a:schemeClr>
              </a:solidFill>
              <a:cs typeface="Akhbar MT" pitchFamily="2" charset="-78"/>
            </a:endParaRPr>
          </a:p>
          <a:p>
            <a:pPr algn="r" rtl="1">
              <a:buClr>
                <a:srgbClr val="660066"/>
              </a:buClr>
            </a:pPr>
            <a:endParaRPr lang="ar-AE" sz="3200" b="1" dirty="0">
              <a:solidFill>
                <a:schemeClr val="bg2">
                  <a:lumMod val="25000"/>
                </a:schemeClr>
              </a:solidFill>
              <a:cs typeface="Akhbar MT" pitchFamily="2" charset="-78"/>
            </a:endParaRPr>
          </a:p>
          <a:p>
            <a:pPr algn="r" rtl="1">
              <a:buClr>
                <a:srgbClr val="660066"/>
              </a:buClr>
            </a:pPr>
            <a:endParaRPr lang="ar-AE" sz="3200" b="1" dirty="0">
              <a:solidFill>
                <a:schemeClr val="bg2">
                  <a:lumMod val="25000"/>
                </a:schemeClr>
              </a:solidFill>
              <a:cs typeface="Akhbar MT" pitchFamily="2" charset="-78"/>
            </a:endParaRPr>
          </a:p>
          <a:p>
            <a:pPr algn="r" rtl="1">
              <a:buClr>
                <a:srgbClr val="660066"/>
              </a:buClr>
            </a:pPr>
            <a:r>
              <a:rPr lang="en-US" sz="3200" b="1" dirty="0">
                <a:solidFill>
                  <a:schemeClr val="bg2">
                    <a:lumMod val="25000"/>
                  </a:schemeClr>
                </a:solidFill>
                <a:cs typeface="Akhbar MT" pitchFamily="2" charset="-78"/>
              </a:rPr>
              <a:t>9</a:t>
            </a:r>
            <a:r>
              <a:rPr lang="ar-AE" sz="3200" b="1" dirty="0">
                <a:solidFill>
                  <a:schemeClr val="bg2">
                    <a:lumMod val="25000"/>
                  </a:schemeClr>
                </a:solidFill>
                <a:cs typeface="Akhbar MT" pitchFamily="2" charset="-78"/>
              </a:rPr>
              <a:t> – قال الشاعر :.</a:t>
            </a:r>
          </a:p>
          <a:p>
            <a:pPr algn="r" rtl="1">
              <a:buClr>
                <a:srgbClr val="660066"/>
              </a:buClr>
            </a:pPr>
            <a:r>
              <a:rPr lang="ar-AE" sz="3200" b="1" dirty="0">
                <a:solidFill>
                  <a:schemeClr val="bg2">
                    <a:lumMod val="25000"/>
                  </a:schemeClr>
                </a:solidFill>
                <a:cs typeface="Akhbar MT" pitchFamily="2" charset="-78"/>
              </a:rPr>
              <a:t>        </a:t>
            </a:r>
            <a:r>
              <a:rPr lang="ar-AE" sz="3200" b="1" dirty="0">
                <a:solidFill>
                  <a:srgbClr val="C00000"/>
                </a:solidFill>
                <a:cs typeface="Akhbar MT" pitchFamily="2" charset="-78"/>
              </a:rPr>
              <a:t>بالعلم والمال يبني الناس مجدهم		لم يُبنَ مجد على جهل وإقلال</a:t>
            </a:r>
          </a:p>
          <a:p>
            <a:pPr algn="r" rtl="1">
              <a:buClr>
                <a:srgbClr val="660066"/>
              </a:buClr>
            </a:pPr>
            <a:r>
              <a:rPr lang="ar-AE" sz="3200" b="1" dirty="0">
                <a:solidFill>
                  <a:srgbClr val="C00000"/>
                </a:solidFill>
                <a:cs typeface="Akhbar MT" pitchFamily="2" charset="-78"/>
              </a:rPr>
              <a:t>       يرى البعض أن قوة المال تعلو على قوة العلم ما رأيك أنت ؟</a:t>
            </a:r>
          </a:p>
          <a:p>
            <a:pPr algn="r" rtl="1">
              <a:buClr>
                <a:srgbClr val="660066"/>
              </a:buClr>
            </a:pPr>
            <a:endParaRPr lang="ar-AE" sz="3200" b="1" dirty="0">
              <a:solidFill>
                <a:srgbClr val="C00000"/>
              </a:solidFill>
              <a:cs typeface="Akhbar MT" pitchFamily="2" charset="-78"/>
            </a:endParaRPr>
          </a:p>
          <a:p>
            <a:pPr algn="r" rtl="1">
              <a:buClr>
                <a:srgbClr val="660066"/>
              </a:buClr>
            </a:pPr>
            <a:endParaRPr lang="ar-AE" sz="3200" b="1" dirty="0">
              <a:solidFill>
                <a:srgbClr val="C00000"/>
              </a:solidFill>
              <a:cs typeface="Akhbar MT" pitchFamily="2" charset="-78"/>
            </a:endParaRPr>
          </a:p>
          <a:p>
            <a:pPr algn="r" rtl="1">
              <a:buClr>
                <a:srgbClr val="660066"/>
              </a:buClr>
            </a:pPr>
            <a:r>
              <a:rPr lang="en-US" sz="3200" b="1" dirty="0">
                <a:solidFill>
                  <a:schemeClr val="bg2">
                    <a:lumMod val="25000"/>
                  </a:schemeClr>
                </a:solidFill>
                <a:cs typeface="Akhbar MT" pitchFamily="2" charset="-78"/>
              </a:rPr>
              <a:t>10</a:t>
            </a:r>
            <a:r>
              <a:rPr lang="ar-AE" sz="3200" b="1" dirty="0">
                <a:solidFill>
                  <a:schemeClr val="bg2">
                    <a:lumMod val="25000"/>
                  </a:schemeClr>
                </a:solidFill>
                <a:cs typeface="Akhbar MT" pitchFamily="2" charset="-78"/>
              </a:rPr>
              <a:t> – من المصطلحات اللافتة في المقال مصطلح [ المناعة الخُلُقيَّة ] ما مدلوله ؟ وما أهميته في تحقيق</a:t>
            </a:r>
          </a:p>
          <a:p>
            <a:pPr algn="r" rtl="1">
              <a:buClr>
                <a:srgbClr val="660066"/>
              </a:buClr>
            </a:pPr>
            <a:r>
              <a:rPr lang="ar-AE" sz="3200" b="1" dirty="0">
                <a:solidFill>
                  <a:schemeClr val="bg2">
                    <a:lumMod val="25000"/>
                  </a:schemeClr>
                </a:solidFill>
                <a:cs typeface="Akhbar MT" pitchFamily="2" charset="-78"/>
              </a:rPr>
              <a:t>         التوازن بين الذات والآخر ؟</a:t>
            </a:r>
          </a:p>
        </p:txBody>
      </p:sp>
      <p:sp>
        <p:nvSpPr>
          <p:cNvPr id="3" name="عنصر نائب للتذييل 2"/>
          <p:cNvSpPr>
            <a:spLocks noGrp="1"/>
          </p:cNvSpPr>
          <p:nvPr>
            <p:ph type="ftr" sz="quarter" idx="11"/>
          </p:nvPr>
        </p:nvSpPr>
        <p:spPr/>
        <p:txBody>
          <a:bodyPr/>
          <a:lstStyle/>
          <a:p>
            <a:r>
              <a:rPr lang="ar-AE"/>
              <a:t>أ عبد الله الزعبي</a:t>
            </a:r>
            <a:endParaRPr lang="en-US" dirty="0"/>
          </a:p>
        </p:txBody>
      </p:sp>
      <p:sp>
        <p:nvSpPr>
          <p:cNvPr id="4" name="عنصر نائب لرقم الشريحة 3"/>
          <p:cNvSpPr>
            <a:spLocks noGrp="1"/>
          </p:cNvSpPr>
          <p:nvPr>
            <p:ph type="sldNum" sz="quarter" idx="12"/>
          </p:nvPr>
        </p:nvSpPr>
        <p:spPr/>
        <p:txBody>
          <a:bodyPr/>
          <a:lstStyle/>
          <a:p>
            <a:fld id="{6D22F896-40B5-4ADD-8801-0D06FADFA095}" type="slidenum">
              <a:rPr lang="en-US" smtClean="0"/>
              <a:t>34</a:t>
            </a:fld>
            <a:endParaRPr lang="en-US" dirty="0"/>
          </a:p>
        </p:txBody>
      </p:sp>
      <p:sp>
        <p:nvSpPr>
          <p:cNvPr id="5" name="مربع نص 4"/>
          <p:cNvSpPr txBox="1"/>
          <p:nvPr/>
        </p:nvSpPr>
        <p:spPr>
          <a:xfrm>
            <a:off x="8515781" y="526172"/>
            <a:ext cx="3087705" cy="523220"/>
          </a:xfrm>
          <a:prstGeom prst="rect">
            <a:avLst/>
          </a:prstGeom>
          <a:noFill/>
        </p:spPr>
        <p:txBody>
          <a:bodyPr wrap="none" rtlCol="1">
            <a:spAutoFit/>
          </a:bodyPr>
          <a:lstStyle/>
          <a:p>
            <a:pPr algn="r" rtl="1"/>
            <a:r>
              <a:rPr lang="en-US" sz="2800" b="1" dirty="0">
                <a:solidFill>
                  <a:srgbClr val="0000FF"/>
                </a:solidFill>
                <a:cs typeface="Akhbar MT" pitchFamily="2" charset="-78"/>
              </a:rPr>
              <a:t>1</a:t>
            </a:r>
            <a:r>
              <a:rPr lang="ar-AE" sz="2800" b="1" dirty="0">
                <a:solidFill>
                  <a:srgbClr val="0000FF"/>
                </a:solidFill>
                <a:cs typeface="Akhbar MT" pitchFamily="2" charset="-78"/>
              </a:rPr>
              <a:t> – رسوخ الهوية والانتماء .</a:t>
            </a:r>
          </a:p>
        </p:txBody>
      </p:sp>
      <p:sp>
        <p:nvSpPr>
          <p:cNvPr id="6" name="مربع نص 5"/>
          <p:cNvSpPr txBox="1"/>
          <p:nvPr/>
        </p:nvSpPr>
        <p:spPr>
          <a:xfrm>
            <a:off x="9270016" y="1048186"/>
            <a:ext cx="2311851" cy="523220"/>
          </a:xfrm>
          <a:prstGeom prst="rect">
            <a:avLst/>
          </a:prstGeom>
          <a:noFill/>
        </p:spPr>
        <p:txBody>
          <a:bodyPr wrap="none" rtlCol="1">
            <a:spAutoFit/>
          </a:bodyPr>
          <a:lstStyle/>
          <a:p>
            <a:pPr algn="r" rtl="1"/>
            <a:r>
              <a:rPr lang="en-US" sz="2800" b="1" dirty="0">
                <a:solidFill>
                  <a:srgbClr val="0000FF"/>
                </a:solidFill>
                <a:cs typeface="Akhbar MT" pitchFamily="2" charset="-78"/>
              </a:rPr>
              <a:t>2</a:t>
            </a:r>
            <a:r>
              <a:rPr lang="ar-AE" sz="2800" b="1" dirty="0">
                <a:solidFill>
                  <a:srgbClr val="0000FF"/>
                </a:solidFill>
                <a:cs typeface="Akhbar MT" pitchFamily="2" charset="-78"/>
              </a:rPr>
              <a:t> – الاقتدار المعرفي .</a:t>
            </a:r>
          </a:p>
        </p:txBody>
      </p:sp>
      <p:sp>
        <p:nvSpPr>
          <p:cNvPr id="7" name="مربع نص 6"/>
          <p:cNvSpPr txBox="1"/>
          <p:nvPr/>
        </p:nvSpPr>
        <p:spPr>
          <a:xfrm>
            <a:off x="9158586" y="1570200"/>
            <a:ext cx="2444900" cy="523220"/>
          </a:xfrm>
          <a:prstGeom prst="rect">
            <a:avLst/>
          </a:prstGeom>
          <a:noFill/>
        </p:spPr>
        <p:txBody>
          <a:bodyPr wrap="none" rtlCol="1">
            <a:spAutoFit/>
          </a:bodyPr>
          <a:lstStyle/>
          <a:p>
            <a:pPr algn="r" rtl="1"/>
            <a:r>
              <a:rPr lang="en-US" sz="2800" b="1" dirty="0">
                <a:solidFill>
                  <a:srgbClr val="0000FF"/>
                </a:solidFill>
                <a:cs typeface="Akhbar MT" pitchFamily="2" charset="-78"/>
              </a:rPr>
              <a:t>3</a:t>
            </a:r>
            <a:r>
              <a:rPr lang="ar-AE" sz="2800" b="1" dirty="0">
                <a:solidFill>
                  <a:srgbClr val="0000FF"/>
                </a:solidFill>
                <a:cs typeface="Akhbar MT" pitchFamily="2" charset="-78"/>
              </a:rPr>
              <a:t> – اللياقة الجسمية .</a:t>
            </a:r>
          </a:p>
        </p:txBody>
      </p:sp>
      <p:sp>
        <p:nvSpPr>
          <p:cNvPr id="8" name="مربع نص 7"/>
          <p:cNvSpPr txBox="1"/>
          <p:nvPr/>
        </p:nvSpPr>
        <p:spPr>
          <a:xfrm>
            <a:off x="5503395" y="526172"/>
            <a:ext cx="2367957" cy="523220"/>
          </a:xfrm>
          <a:prstGeom prst="rect">
            <a:avLst/>
          </a:prstGeom>
          <a:noFill/>
        </p:spPr>
        <p:txBody>
          <a:bodyPr wrap="none" rtlCol="1">
            <a:spAutoFit/>
          </a:bodyPr>
          <a:lstStyle/>
          <a:p>
            <a:pPr algn="r" rtl="1"/>
            <a:r>
              <a:rPr lang="en-US" sz="2800" b="1" dirty="0">
                <a:solidFill>
                  <a:srgbClr val="0000FF"/>
                </a:solidFill>
                <a:cs typeface="Akhbar MT" pitchFamily="2" charset="-78"/>
              </a:rPr>
              <a:t>4</a:t>
            </a:r>
            <a:r>
              <a:rPr lang="ar-AE" sz="2800" b="1" dirty="0">
                <a:solidFill>
                  <a:srgbClr val="0000FF"/>
                </a:solidFill>
                <a:cs typeface="Akhbar MT" pitchFamily="2" charset="-78"/>
              </a:rPr>
              <a:t> – الجدارة المهنية .</a:t>
            </a:r>
          </a:p>
        </p:txBody>
      </p:sp>
      <p:sp>
        <p:nvSpPr>
          <p:cNvPr id="9" name="مربع نص 8"/>
          <p:cNvSpPr txBox="1"/>
          <p:nvPr/>
        </p:nvSpPr>
        <p:spPr>
          <a:xfrm>
            <a:off x="5280624" y="1049392"/>
            <a:ext cx="2638864" cy="523220"/>
          </a:xfrm>
          <a:prstGeom prst="rect">
            <a:avLst/>
          </a:prstGeom>
          <a:noFill/>
        </p:spPr>
        <p:txBody>
          <a:bodyPr wrap="none" rtlCol="1">
            <a:spAutoFit/>
          </a:bodyPr>
          <a:lstStyle/>
          <a:p>
            <a:pPr algn="r" rtl="1"/>
            <a:r>
              <a:rPr lang="en-US" sz="2800" b="1" dirty="0">
                <a:solidFill>
                  <a:srgbClr val="0000FF"/>
                </a:solidFill>
                <a:cs typeface="Akhbar MT" pitchFamily="2" charset="-78"/>
              </a:rPr>
              <a:t> 5</a:t>
            </a:r>
            <a:r>
              <a:rPr lang="ar-AE" sz="2800" b="1" dirty="0">
                <a:solidFill>
                  <a:srgbClr val="0000FF"/>
                </a:solidFill>
                <a:cs typeface="Akhbar MT" pitchFamily="2" charset="-78"/>
              </a:rPr>
              <a:t>- الكفاءة الاجتماعية .</a:t>
            </a:r>
          </a:p>
        </p:txBody>
      </p:sp>
      <p:sp>
        <p:nvSpPr>
          <p:cNvPr id="10" name="مربع نص 9"/>
          <p:cNvSpPr txBox="1"/>
          <p:nvPr/>
        </p:nvSpPr>
        <p:spPr>
          <a:xfrm>
            <a:off x="5557943" y="1584563"/>
            <a:ext cx="2361545" cy="523220"/>
          </a:xfrm>
          <a:prstGeom prst="rect">
            <a:avLst/>
          </a:prstGeom>
          <a:noFill/>
        </p:spPr>
        <p:txBody>
          <a:bodyPr wrap="none" rtlCol="1">
            <a:spAutoFit/>
          </a:bodyPr>
          <a:lstStyle/>
          <a:p>
            <a:pPr algn="r" rtl="1"/>
            <a:r>
              <a:rPr lang="en-US" sz="2800" b="1" dirty="0">
                <a:solidFill>
                  <a:srgbClr val="0000FF"/>
                </a:solidFill>
                <a:cs typeface="Akhbar MT" pitchFamily="2" charset="-78"/>
              </a:rPr>
              <a:t>6</a:t>
            </a:r>
            <a:r>
              <a:rPr lang="ar-AE" sz="2800" b="1" dirty="0">
                <a:solidFill>
                  <a:srgbClr val="0000FF"/>
                </a:solidFill>
                <a:cs typeface="Akhbar MT" pitchFamily="2" charset="-78"/>
              </a:rPr>
              <a:t> – الكفاءة النفسية .</a:t>
            </a:r>
          </a:p>
        </p:txBody>
      </p:sp>
      <p:sp>
        <p:nvSpPr>
          <p:cNvPr id="11" name="مربع نص 10"/>
          <p:cNvSpPr txBox="1"/>
          <p:nvPr/>
        </p:nvSpPr>
        <p:spPr>
          <a:xfrm rot="20114816">
            <a:off x="2879369" y="3363632"/>
            <a:ext cx="2361544" cy="707886"/>
          </a:xfrm>
          <a:prstGeom prst="rect">
            <a:avLst/>
          </a:prstGeom>
          <a:noFill/>
        </p:spPr>
        <p:txBody>
          <a:bodyPr wrap="none" rtlCol="1">
            <a:spAutoFit/>
          </a:bodyPr>
          <a:lstStyle/>
          <a:p>
            <a:pPr algn="r" rtl="1"/>
            <a:r>
              <a:rPr lang="ar-AE" sz="4000" b="1" dirty="0">
                <a:solidFill>
                  <a:srgbClr val="7030A0"/>
                </a:solidFill>
                <a:cs typeface="Akhbar MT" pitchFamily="2" charset="-78"/>
              </a:rPr>
              <a:t>الحوار والمناقشة</a:t>
            </a:r>
          </a:p>
        </p:txBody>
      </p:sp>
      <p:sp>
        <p:nvSpPr>
          <p:cNvPr id="12" name="مربع نص 11"/>
          <p:cNvSpPr txBox="1"/>
          <p:nvPr/>
        </p:nvSpPr>
        <p:spPr>
          <a:xfrm>
            <a:off x="4183912" y="5463322"/>
            <a:ext cx="7651454" cy="523220"/>
          </a:xfrm>
          <a:prstGeom prst="rect">
            <a:avLst/>
          </a:prstGeom>
          <a:noFill/>
        </p:spPr>
        <p:txBody>
          <a:bodyPr wrap="none" rtlCol="1">
            <a:spAutoFit/>
          </a:bodyPr>
          <a:lstStyle/>
          <a:p>
            <a:pPr algn="r" rtl="1"/>
            <a:r>
              <a:rPr lang="ar-AE" sz="2800" b="1" dirty="0">
                <a:solidFill>
                  <a:srgbClr val="0000FF"/>
                </a:solidFill>
                <a:cs typeface="Akhbar MT" pitchFamily="2" charset="-78"/>
              </a:rPr>
              <a:t>- القدرات والإمكانات والإنجازات التي تعطي الذات معناها وقيمها ومكانتها. </a:t>
            </a:r>
          </a:p>
        </p:txBody>
      </p:sp>
      <p:sp>
        <p:nvSpPr>
          <p:cNvPr id="13" name="مربع نص 12"/>
          <p:cNvSpPr txBox="1"/>
          <p:nvPr/>
        </p:nvSpPr>
        <p:spPr>
          <a:xfrm>
            <a:off x="7239235" y="6056760"/>
            <a:ext cx="4596131" cy="523220"/>
          </a:xfrm>
          <a:prstGeom prst="rect">
            <a:avLst/>
          </a:prstGeom>
          <a:noFill/>
        </p:spPr>
        <p:txBody>
          <a:bodyPr wrap="none" rtlCol="1">
            <a:spAutoFit/>
          </a:bodyPr>
          <a:lstStyle/>
          <a:p>
            <a:pPr algn="r" rtl="1"/>
            <a:r>
              <a:rPr lang="ar-AE" sz="2800" b="1" dirty="0">
                <a:solidFill>
                  <a:srgbClr val="0000FF"/>
                </a:solidFill>
                <a:cs typeface="Akhbar MT" pitchFamily="2" charset="-78"/>
              </a:rPr>
              <a:t>- تشكل الحماية الحقيقية من مخلفات العولمة.</a:t>
            </a:r>
          </a:p>
        </p:txBody>
      </p:sp>
    </p:spTree>
    <p:extLst>
      <p:ext uri="{BB962C8B-B14F-4D97-AF65-F5344CB8AC3E}">
        <p14:creationId xmlns:p14="http://schemas.microsoft.com/office/powerpoint/2010/main" val="226911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iterate type="wd">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iterate type="wd">
                                    <p:tmPct val="10000"/>
                                  </p:iterate>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iterate type="wd">
                                    <p:tmPct val="10000"/>
                                  </p:iterate>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iterate type="wd">
                                    <p:tmPct val="10000"/>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iterate type="wd">
                                    <p:tmPct val="10000"/>
                                  </p:iterate>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grpId="0" nodeType="clickEffect">
                                  <p:stCondLst>
                                    <p:cond delay="0"/>
                                  </p:stCondLst>
                                  <p:iterate type="wd">
                                    <p:tmPct val="10000"/>
                                  </p:iterate>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iterate type="wd">
                                    <p:tmPct val="10000"/>
                                  </p:iterate>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7" presetClass="entr" presetSubtype="10" fill="hold" grpId="0" nodeType="clickEffect">
                                  <p:stCondLst>
                                    <p:cond delay="0"/>
                                  </p:stCondLst>
                                  <p:iterate type="wd">
                                    <p:tmPct val="10000"/>
                                  </p:iterate>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02497" y="0"/>
            <a:ext cx="10004662" cy="107721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bg2">
                    <a:lumMod val="25000"/>
                  </a:schemeClr>
                </a:solidFill>
                <a:cs typeface="Akhbar MT" pitchFamily="2" charset="-78"/>
              </a:rPr>
              <a:t> </a:t>
            </a:r>
            <a:r>
              <a:rPr lang="en-US" sz="3200" b="1" dirty="0">
                <a:solidFill>
                  <a:schemeClr val="bg2">
                    <a:lumMod val="25000"/>
                  </a:schemeClr>
                </a:solidFill>
                <a:cs typeface="Akhbar MT" pitchFamily="2" charset="-78"/>
              </a:rPr>
              <a:t>11</a:t>
            </a:r>
            <a:r>
              <a:rPr lang="ar-AE" sz="3200" b="1" dirty="0">
                <a:solidFill>
                  <a:schemeClr val="bg2">
                    <a:lumMod val="25000"/>
                  </a:schemeClr>
                </a:solidFill>
                <a:cs typeface="Akhbar MT" pitchFamily="2" charset="-78"/>
              </a:rPr>
              <a:t> – قبل قراءة النص اطلعت على قائمة مهارات القرن الواحد والعشرون . املأ الجدول </a:t>
            </a:r>
          </a:p>
          <a:p>
            <a:pPr algn="r" rtl="1">
              <a:buClr>
                <a:srgbClr val="660066"/>
              </a:buClr>
            </a:pPr>
            <a:r>
              <a:rPr lang="ar-AE" sz="3200" b="1" dirty="0">
                <a:solidFill>
                  <a:schemeClr val="bg2">
                    <a:lumMod val="25000"/>
                  </a:schemeClr>
                </a:solidFill>
                <a:cs typeface="Akhbar MT" pitchFamily="2" charset="-78"/>
              </a:rPr>
              <a:t>           الآتي بناءً على ذلك : </a:t>
            </a:r>
          </a:p>
        </p:txBody>
      </p:sp>
      <p:graphicFrame>
        <p:nvGraphicFramePr>
          <p:cNvPr id="3" name="جدول 2"/>
          <p:cNvGraphicFramePr>
            <a:graphicFrameLocks noGrp="1"/>
          </p:cNvGraphicFramePr>
          <p:nvPr>
            <p:extLst>
              <p:ext uri="{D42A27DB-BD31-4B8C-83A1-F6EECF244321}">
                <p14:modId xmlns:p14="http://schemas.microsoft.com/office/powerpoint/2010/main" val="4285748302"/>
              </p:ext>
            </p:extLst>
          </p:nvPr>
        </p:nvGraphicFramePr>
        <p:xfrm>
          <a:off x="1074654" y="1077218"/>
          <a:ext cx="10963373" cy="5493264"/>
        </p:xfrm>
        <a:graphic>
          <a:graphicData uri="http://schemas.openxmlformats.org/drawingml/2006/table">
            <a:tbl>
              <a:tblPr rtl="1" firstRow="1" bandRow="1">
                <a:tableStyleId>{5C22544A-7EE6-4342-B048-85BDC9FD1C3A}</a:tableStyleId>
              </a:tblPr>
              <a:tblGrid>
                <a:gridCol w="3074265">
                  <a:extLst>
                    <a:ext uri="{9D8B030D-6E8A-4147-A177-3AD203B41FA5}">
                      <a16:colId xmlns:a16="http://schemas.microsoft.com/office/drawing/2014/main" val="790932535"/>
                    </a:ext>
                  </a:extLst>
                </a:gridCol>
                <a:gridCol w="7889108">
                  <a:extLst>
                    <a:ext uri="{9D8B030D-6E8A-4147-A177-3AD203B41FA5}">
                      <a16:colId xmlns:a16="http://schemas.microsoft.com/office/drawing/2014/main" val="1644887747"/>
                    </a:ext>
                  </a:extLst>
                </a:gridCol>
              </a:tblGrid>
              <a:tr h="686658">
                <a:tc>
                  <a:txBody>
                    <a:bodyPr/>
                    <a:lstStyle/>
                    <a:p>
                      <a:pPr algn="ctr" rtl="1"/>
                      <a:r>
                        <a:rPr lang="ar-AE" sz="3600" b="1" kern="1200" dirty="0">
                          <a:solidFill>
                            <a:srgbClr val="FFFF00"/>
                          </a:solidFill>
                          <a:latin typeface="+mn-lt"/>
                          <a:ea typeface="+mn-ea"/>
                          <a:cs typeface="Akhbar MT" pitchFamily="2" charset="-78"/>
                        </a:rPr>
                        <a:t>المهارة</a:t>
                      </a:r>
                    </a:p>
                  </a:txBody>
                  <a:tcPr/>
                </a:tc>
                <a:tc>
                  <a:txBody>
                    <a:bodyPr/>
                    <a:lstStyle/>
                    <a:p>
                      <a:pPr algn="ctr" rtl="1"/>
                      <a:r>
                        <a:rPr lang="ar-AE" sz="3600" b="1" kern="1200" dirty="0">
                          <a:solidFill>
                            <a:srgbClr val="FFFF00"/>
                          </a:solidFill>
                          <a:latin typeface="+mn-lt"/>
                          <a:ea typeface="+mn-ea"/>
                          <a:cs typeface="Akhbar MT" pitchFamily="2" charset="-78"/>
                        </a:rPr>
                        <a:t>الفقرة / الجملة الدالة عليها من الدرس</a:t>
                      </a:r>
                    </a:p>
                  </a:txBody>
                  <a:tcPr/>
                </a:tc>
                <a:extLst>
                  <a:ext uri="{0D108BD9-81ED-4DB2-BD59-A6C34878D82A}">
                    <a16:rowId xmlns:a16="http://schemas.microsoft.com/office/drawing/2014/main" val="3115128423"/>
                  </a:ext>
                </a:extLst>
              </a:tr>
              <a:tr h="686658">
                <a:tc>
                  <a:txBody>
                    <a:bodyPr/>
                    <a:lstStyle/>
                    <a:p>
                      <a:pPr rtl="1"/>
                      <a:endParaRPr lang="ar-AE"/>
                    </a:p>
                  </a:txBody>
                  <a:tcPr/>
                </a:tc>
                <a:tc>
                  <a:txBody>
                    <a:bodyPr/>
                    <a:lstStyle/>
                    <a:p>
                      <a:pPr rtl="1"/>
                      <a:endParaRPr lang="ar-AE" dirty="0"/>
                    </a:p>
                  </a:txBody>
                  <a:tcPr/>
                </a:tc>
                <a:extLst>
                  <a:ext uri="{0D108BD9-81ED-4DB2-BD59-A6C34878D82A}">
                    <a16:rowId xmlns:a16="http://schemas.microsoft.com/office/drawing/2014/main" val="716085952"/>
                  </a:ext>
                </a:extLst>
              </a:tr>
              <a:tr h="686658">
                <a:tc>
                  <a:txBody>
                    <a:bodyPr/>
                    <a:lstStyle/>
                    <a:p>
                      <a:pPr rtl="1"/>
                      <a:endParaRPr lang="ar-AE"/>
                    </a:p>
                  </a:txBody>
                  <a:tcPr/>
                </a:tc>
                <a:tc>
                  <a:txBody>
                    <a:bodyPr/>
                    <a:lstStyle/>
                    <a:p>
                      <a:pPr rtl="1"/>
                      <a:endParaRPr lang="ar-AE"/>
                    </a:p>
                  </a:txBody>
                  <a:tcPr/>
                </a:tc>
                <a:extLst>
                  <a:ext uri="{0D108BD9-81ED-4DB2-BD59-A6C34878D82A}">
                    <a16:rowId xmlns:a16="http://schemas.microsoft.com/office/drawing/2014/main" val="3758304618"/>
                  </a:ext>
                </a:extLst>
              </a:tr>
              <a:tr h="686658">
                <a:tc>
                  <a:txBody>
                    <a:bodyPr/>
                    <a:lstStyle/>
                    <a:p>
                      <a:pPr rtl="1"/>
                      <a:endParaRPr lang="ar-AE"/>
                    </a:p>
                  </a:txBody>
                  <a:tcPr/>
                </a:tc>
                <a:tc>
                  <a:txBody>
                    <a:bodyPr/>
                    <a:lstStyle/>
                    <a:p>
                      <a:pPr rtl="1"/>
                      <a:endParaRPr lang="ar-AE"/>
                    </a:p>
                  </a:txBody>
                  <a:tcPr/>
                </a:tc>
                <a:extLst>
                  <a:ext uri="{0D108BD9-81ED-4DB2-BD59-A6C34878D82A}">
                    <a16:rowId xmlns:a16="http://schemas.microsoft.com/office/drawing/2014/main" val="3725689662"/>
                  </a:ext>
                </a:extLst>
              </a:tr>
              <a:tr h="686658">
                <a:tc>
                  <a:txBody>
                    <a:bodyPr/>
                    <a:lstStyle/>
                    <a:p>
                      <a:pPr rtl="1"/>
                      <a:endParaRPr lang="ar-AE"/>
                    </a:p>
                  </a:txBody>
                  <a:tcPr/>
                </a:tc>
                <a:tc>
                  <a:txBody>
                    <a:bodyPr/>
                    <a:lstStyle/>
                    <a:p>
                      <a:pPr rtl="1"/>
                      <a:endParaRPr lang="ar-AE" dirty="0"/>
                    </a:p>
                  </a:txBody>
                  <a:tcPr/>
                </a:tc>
                <a:extLst>
                  <a:ext uri="{0D108BD9-81ED-4DB2-BD59-A6C34878D82A}">
                    <a16:rowId xmlns:a16="http://schemas.microsoft.com/office/drawing/2014/main" val="3682658496"/>
                  </a:ext>
                </a:extLst>
              </a:tr>
              <a:tr h="686658">
                <a:tc>
                  <a:txBody>
                    <a:bodyPr/>
                    <a:lstStyle/>
                    <a:p>
                      <a:pPr rtl="1"/>
                      <a:endParaRPr lang="ar-AE"/>
                    </a:p>
                  </a:txBody>
                  <a:tcPr/>
                </a:tc>
                <a:tc>
                  <a:txBody>
                    <a:bodyPr/>
                    <a:lstStyle/>
                    <a:p>
                      <a:pPr rtl="1"/>
                      <a:endParaRPr lang="ar-AE" dirty="0"/>
                    </a:p>
                  </a:txBody>
                  <a:tcPr/>
                </a:tc>
                <a:extLst>
                  <a:ext uri="{0D108BD9-81ED-4DB2-BD59-A6C34878D82A}">
                    <a16:rowId xmlns:a16="http://schemas.microsoft.com/office/drawing/2014/main" val="3324753880"/>
                  </a:ext>
                </a:extLst>
              </a:tr>
              <a:tr h="686658">
                <a:tc>
                  <a:txBody>
                    <a:bodyPr/>
                    <a:lstStyle/>
                    <a:p>
                      <a:pPr rtl="1"/>
                      <a:endParaRPr lang="ar-AE"/>
                    </a:p>
                  </a:txBody>
                  <a:tcPr/>
                </a:tc>
                <a:tc>
                  <a:txBody>
                    <a:bodyPr/>
                    <a:lstStyle/>
                    <a:p>
                      <a:pPr rtl="1"/>
                      <a:endParaRPr lang="ar-AE"/>
                    </a:p>
                  </a:txBody>
                  <a:tcPr/>
                </a:tc>
                <a:extLst>
                  <a:ext uri="{0D108BD9-81ED-4DB2-BD59-A6C34878D82A}">
                    <a16:rowId xmlns:a16="http://schemas.microsoft.com/office/drawing/2014/main" val="1156552189"/>
                  </a:ext>
                </a:extLst>
              </a:tr>
              <a:tr h="686658">
                <a:tc>
                  <a:txBody>
                    <a:bodyPr/>
                    <a:lstStyle/>
                    <a:p>
                      <a:pPr rtl="1"/>
                      <a:endParaRPr lang="ar-AE"/>
                    </a:p>
                  </a:txBody>
                  <a:tcPr/>
                </a:tc>
                <a:tc>
                  <a:txBody>
                    <a:bodyPr/>
                    <a:lstStyle/>
                    <a:p>
                      <a:pPr rtl="1"/>
                      <a:endParaRPr lang="ar-AE" dirty="0"/>
                    </a:p>
                  </a:txBody>
                  <a:tcPr/>
                </a:tc>
                <a:extLst>
                  <a:ext uri="{0D108BD9-81ED-4DB2-BD59-A6C34878D82A}">
                    <a16:rowId xmlns:a16="http://schemas.microsoft.com/office/drawing/2014/main" val="4006811470"/>
                  </a:ext>
                </a:extLst>
              </a:tr>
            </a:tbl>
          </a:graphicData>
        </a:graphic>
      </p:graphicFrame>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5" name="عنصر نائب لرقم الشريحة 4"/>
          <p:cNvSpPr>
            <a:spLocks noGrp="1"/>
          </p:cNvSpPr>
          <p:nvPr>
            <p:ph type="sldNum" sz="quarter" idx="12"/>
          </p:nvPr>
        </p:nvSpPr>
        <p:spPr/>
        <p:txBody>
          <a:bodyPr/>
          <a:lstStyle/>
          <a:p>
            <a:fld id="{6D22F896-40B5-4ADD-8801-0D06FADFA095}" type="slidenum">
              <a:rPr lang="en-US" smtClean="0"/>
              <a:t>35</a:t>
            </a:fld>
            <a:endParaRPr lang="en-US" dirty="0"/>
          </a:p>
        </p:txBody>
      </p:sp>
      <p:sp>
        <p:nvSpPr>
          <p:cNvPr id="6" name="مربع نص 5"/>
          <p:cNvSpPr txBox="1"/>
          <p:nvPr/>
        </p:nvSpPr>
        <p:spPr>
          <a:xfrm rot="20114816">
            <a:off x="5581554" y="3106457"/>
            <a:ext cx="1949573" cy="707886"/>
          </a:xfrm>
          <a:prstGeom prst="rect">
            <a:avLst/>
          </a:prstGeom>
          <a:noFill/>
        </p:spPr>
        <p:txBody>
          <a:bodyPr wrap="none" rtlCol="1">
            <a:spAutoFit/>
          </a:bodyPr>
          <a:lstStyle/>
          <a:p>
            <a:pPr algn="r" rtl="1"/>
            <a:r>
              <a:rPr lang="ar-AE" sz="4000" b="1" dirty="0">
                <a:solidFill>
                  <a:srgbClr val="7030A0"/>
                </a:solidFill>
                <a:cs typeface="Akhbar MT" pitchFamily="2" charset="-78"/>
              </a:rPr>
              <a:t>واجب منزلي</a:t>
            </a:r>
          </a:p>
        </p:txBody>
      </p:sp>
    </p:spTree>
    <p:extLst>
      <p:ext uri="{BB962C8B-B14F-4D97-AF65-F5344CB8AC3E}">
        <p14:creationId xmlns:p14="http://schemas.microsoft.com/office/powerpoint/2010/main" val="24243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iterate type="wd">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28985" y="1506892"/>
            <a:ext cx="10974479" cy="310854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bg2">
                    <a:lumMod val="25000"/>
                  </a:schemeClr>
                </a:solidFill>
                <a:cs typeface="Akhbar MT" pitchFamily="2" charset="-78"/>
              </a:rPr>
              <a:t> </a:t>
            </a:r>
            <a:r>
              <a:rPr lang="ar-AE" sz="3600" b="1" dirty="0">
                <a:solidFill>
                  <a:schemeClr val="accent2">
                    <a:lumMod val="50000"/>
                  </a:schemeClr>
                </a:solidFill>
                <a:cs typeface="Akhbar MT" pitchFamily="2" charset="-78"/>
              </a:rPr>
              <a:t>أعد صياغة المقال بأسلوبك الخاص ، مستعرضاً رؤاك الخاصة ، وعليك أن تلتزم ما يأتي :</a:t>
            </a:r>
          </a:p>
          <a:p>
            <a:pPr marL="457200" indent="-457200" algn="r" rtl="1">
              <a:buClr>
                <a:srgbClr val="660066"/>
              </a:buClr>
              <a:buFont typeface="Arial Unicode MS" panose="020B0604020202020204" pitchFamily="34" charset="-128"/>
              <a:buChar char="↲"/>
            </a:pPr>
            <a:r>
              <a:rPr lang="ar-AE" sz="3200" b="1" dirty="0">
                <a:solidFill>
                  <a:schemeClr val="bg2">
                    <a:lumMod val="25000"/>
                  </a:schemeClr>
                </a:solidFill>
                <a:cs typeface="Akhbar MT" pitchFamily="2" charset="-78"/>
              </a:rPr>
              <a:t>عدم إعادة الجمل كما وردت في المقال .</a:t>
            </a:r>
          </a:p>
          <a:p>
            <a:pPr marL="457200" indent="-457200" algn="r" rtl="1">
              <a:buClr>
                <a:srgbClr val="660066"/>
              </a:buClr>
              <a:buFont typeface="Arial Unicode MS" panose="020B0604020202020204" pitchFamily="34" charset="-128"/>
              <a:buChar char="↲"/>
            </a:pPr>
            <a:r>
              <a:rPr lang="ar-AE" sz="3200" b="1" dirty="0">
                <a:solidFill>
                  <a:schemeClr val="bg2">
                    <a:lumMod val="25000"/>
                  </a:schemeClr>
                </a:solidFill>
                <a:cs typeface="Akhbar MT" pitchFamily="2" charset="-78"/>
              </a:rPr>
              <a:t>يمكنك استبدال المصطلحات الواردة في المقال الأصلي بمصطلحات أخرى تعطي الدلالة ذاتها .</a:t>
            </a:r>
          </a:p>
          <a:p>
            <a:pPr marL="457200" indent="-457200" algn="r" rtl="1">
              <a:buClr>
                <a:srgbClr val="660066"/>
              </a:buClr>
              <a:buFont typeface="Arial Unicode MS" panose="020B0604020202020204" pitchFamily="34" charset="-128"/>
              <a:buChar char="↲"/>
            </a:pPr>
            <a:r>
              <a:rPr lang="ar-AE" sz="3200" b="1" dirty="0">
                <a:solidFill>
                  <a:schemeClr val="bg2">
                    <a:lumMod val="25000"/>
                  </a:schemeClr>
                </a:solidFill>
                <a:cs typeface="Akhbar MT" pitchFamily="2" charset="-78"/>
              </a:rPr>
              <a:t>يمكنك إضافة شواهد وأمثلة واقعية من عندك .</a:t>
            </a:r>
          </a:p>
          <a:p>
            <a:pPr marL="457200" indent="-457200" algn="r" rtl="1">
              <a:buClr>
                <a:srgbClr val="660066"/>
              </a:buClr>
              <a:buFont typeface="Arial Unicode MS" panose="020B0604020202020204" pitchFamily="34" charset="-128"/>
              <a:buChar char="↲"/>
            </a:pPr>
            <a:r>
              <a:rPr lang="ar-AE" sz="3200" b="1" dirty="0">
                <a:solidFill>
                  <a:schemeClr val="bg2">
                    <a:lumMod val="25000"/>
                  </a:schemeClr>
                </a:solidFill>
                <a:cs typeface="Akhbar MT" pitchFamily="2" charset="-78"/>
              </a:rPr>
              <a:t>يمكنك استخدام المخططات والأشكال والصور الداعمة .</a:t>
            </a:r>
          </a:p>
          <a:p>
            <a:pPr marL="457200" indent="-457200" algn="r" rtl="1">
              <a:buClr>
                <a:srgbClr val="660066"/>
              </a:buClr>
              <a:buFont typeface="Arial Unicode MS" panose="020B0604020202020204" pitchFamily="34" charset="-128"/>
              <a:buChar char="↲"/>
            </a:pPr>
            <a:r>
              <a:rPr lang="ar-AE" sz="3200" b="1" dirty="0">
                <a:solidFill>
                  <a:schemeClr val="bg2">
                    <a:lumMod val="25000"/>
                  </a:schemeClr>
                </a:solidFill>
                <a:cs typeface="Akhbar MT" pitchFamily="2" charset="-78"/>
              </a:rPr>
              <a:t>يمكنك تضمين مقالك مصطلحات باللغة الأجنبية .</a:t>
            </a:r>
          </a:p>
        </p:txBody>
      </p:sp>
      <p:sp>
        <p:nvSpPr>
          <p:cNvPr id="3" name="مجسم مشطوف الحواف 2"/>
          <p:cNvSpPr/>
          <p:nvPr/>
        </p:nvSpPr>
        <p:spPr>
          <a:xfrm>
            <a:off x="5260139" y="266639"/>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الكتابة حول القراءة</a:t>
            </a:r>
          </a:p>
        </p:txBody>
      </p:sp>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5" name="عنصر نائب لرقم الشريحة 4"/>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241271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دمعة 3"/>
          <p:cNvSpPr/>
          <p:nvPr/>
        </p:nvSpPr>
        <p:spPr>
          <a:xfrm rot="473845">
            <a:off x="3326213" y="634324"/>
            <a:ext cx="5202370" cy="1807971"/>
          </a:xfrm>
          <a:prstGeom prst="teardrop">
            <a:avLst>
              <a:gd name="adj" fmla="val 12652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4400" dirty="0">
                <a:solidFill>
                  <a:srgbClr val="FF0000"/>
                </a:solidFill>
                <a:latin typeface="Aldhabi" panose="01000000000000000000" pitchFamily="2" charset="-78"/>
                <a:cs typeface="Aldhabi" panose="01000000000000000000" pitchFamily="2" charset="-78"/>
              </a:rPr>
              <a:t>القـــــــراءة </a:t>
            </a:r>
          </a:p>
          <a:p>
            <a:pPr algn="ctr"/>
            <a:r>
              <a:rPr lang="ar-AE" sz="4400" dirty="0">
                <a:solidFill>
                  <a:srgbClr val="FF0000"/>
                </a:solidFill>
                <a:latin typeface="Aldhabi" panose="01000000000000000000" pitchFamily="2" charset="-78"/>
                <a:cs typeface="Aldhabi" panose="01000000000000000000" pitchFamily="2" charset="-78"/>
              </a:rPr>
              <a:t>عمود صحفي</a:t>
            </a:r>
          </a:p>
        </p:txBody>
      </p:sp>
      <p:sp>
        <p:nvSpPr>
          <p:cNvPr id="7" name="علبة 6"/>
          <p:cNvSpPr/>
          <p:nvPr/>
        </p:nvSpPr>
        <p:spPr>
          <a:xfrm>
            <a:off x="10209211" y="889765"/>
            <a:ext cx="1470212" cy="1783977"/>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6000" dirty="0">
                <a:solidFill>
                  <a:srgbClr val="FF0000"/>
                </a:solidFill>
                <a:latin typeface="Andalus" panose="02020603050405020304" pitchFamily="18" charset="-78"/>
                <a:cs typeface="Andalus" panose="02020603050405020304" pitchFamily="18" charset="-78"/>
              </a:rPr>
              <a:t>4</a:t>
            </a:r>
            <a:endParaRPr lang="ar-AE" dirty="0">
              <a:solidFill>
                <a:srgbClr val="FF0000"/>
              </a:solidFill>
              <a:latin typeface="Andalus" panose="02020603050405020304" pitchFamily="18" charset="-78"/>
              <a:cs typeface="Andalus" panose="02020603050405020304" pitchFamily="18" charset="-78"/>
            </a:endParaRPr>
          </a:p>
        </p:txBody>
      </p:sp>
      <p:sp>
        <p:nvSpPr>
          <p:cNvPr id="9" name="شكل بيضاوي 8"/>
          <p:cNvSpPr/>
          <p:nvPr/>
        </p:nvSpPr>
        <p:spPr>
          <a:xfrm>
            <a:off x="2892670" y="2445176"/>
            <a:ext cx="4801788" cy="2788023"/>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7200" dirty="0">
                <a:solidFill>
                  <a:srgbClr val="FF0000"/>
                </a:solidFill>
                <a:latin typeface="Aldhabi" panose="01000000000000000000" pitchFamily="2" charset="-78"/>
                <a:cs typeface="Aldhabi" panose="01000000000000000000" pitchFamily="2" charset="-78"/>
              </a:rPr>
              <a:t>المسؤولية المجتمعية</a:t>
            </a:r>
          </a:p>
          <a:p>
            <a:pPr algn="ctr"/>
            <a:endParaRPr lang="ar-AE" dirty="0"/>
          </a:p>
        </p:txBody>
      </p:sp>
      <p:sp>
        <p:nvSpPr>
          <p:cNvPr id="10" name="مستطيل 9"/>
          <p:cNvSpPr/>
          <p:nvPr/>
        </p:nvSpPr>
        <p:spPr>
          <a:xfrm>
            <a:off x="7095822" y="4409683"/>
            <a:ext cx="485754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ar-AE" sz="3200" b="1" dirty="0">
                <a:ln/>
                <a:solidFill>
                  <a:srgbClr val="660033"/>
                </a:solidFill>
                <a:cs typeface="Akhbar MT" pitchFamily="2" charset="-78"/>
              </a:rPr>
              <a:t>نواتج التعلم:</a:t>
            </a:r>
          </a:p>
          <a:p>
            <a:pPr algn="r" rtl="1"/>
            <a:r>
              <a:rPr lang="ar-AE" sz="2800" b="1" cap="none" spc="0" dirty="0">
                <a:ln/>
                <a:solidFill>
                  <a:srgbClr val="660033"/>
                </a:solidFill>
                <a:effectLst/>
                <a:cs typeface="Akhbar MT" pitchFamily="2" charset="-78"/>
              </a:rPr>
              <a:t>يقرأ المتعلم أعمدة صحفية قضية معينة ، ويناقش </a:t>
            </a:r>
          </a:p>
          <a:p>
            <a:pPr algn="r" rtl="1"/>
            <a:r>
              <a:rPr lang="ar-AE" sz="2800" b="1" dirty="0">
                <a:ln/>
                <a:solidFill>
                  <a:srgbClr val="660033"/>
                </a:solidFill>
                <a:cs typeface="Akhbar MT" pitchFamily="2" charset="-78"/>
              </a:rPr>
              <a:t> القضية ويحلل طريقة الكاتب والحجج ....</a:t>
            </a:r>
            <a:r>
              <a:rPr lang="ar-AE" sz="2800" b="1" cap="none" spc="0" dirty="0">
                <a:ln/>
                <a:solidFill>
                  <a:srgbClr val="660033"/>
                </a:solidFill>
                <a:effectLst/>
                <a:cs typeface="Akhbar MT" pitchFamily="2" charset="-78"/>
              </a:rPr>
              <a:t> </a:t>
            </a:r>
            <a:endParaRPr lang="ar-SA" sz="2800" b="1" cap="none" spc="0" dirty="0">
              <a:ln/>
              <a:solidFill>
                <a:srgbClr val="660033"/>
              </a:solidFill>
              <a:effectLst/>
              <a:cs typeface="Akhbar MT" pitchFamily="2" charset="-78"/>
            </a:endParaRPr>
          </a:p>
        </p:txBody>
      </p:sp>
      <p:sp>
        <p:nvSpPr>
          <p:cNvPr id="11" name="نجمة مكونة من 10 نقاط 10"/>
          <p:cNvSpPr/>
          <p:nvPr/>
        </p:nvSpPr>
        <p:spPr>
          <a:xfrm>
            <a:off x="212779" y="1198346"/>
            <a:ext cx="2846894" cy="2879889"/>
          </a:xfrm>
          <a:prstGeom prst="star10">
            <a:avLst/>
          </a:prstGeom>
          <a:solidFill>
            <a:srgbClr val="FFCC99"/>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AE" sz="3600" b="1" dirty="0">
                <a:solidFill>
                  <a:srgbClr val="FF0000"/>
                </a:solidFill>
                <a:cs typeface="Akhbar MT" pitchFamily="2" charset="-78"/>
              </a:rPr>
              <a:t>يستغرق تنفيذ هذا الدرس حصة</a:t>
            </a:r>
          </a:p>
        </p:txBody>
      </p:sp>
      <p:sp>
        <p:nvSpPr>
          <p:cNvPr id="2" name="عنصر نائب للتذييل 1"/>
          <p:cNvSpPr>
            <a:spLocks noGrp="1"/>
          </p:cNvSpPr>
          <p:nvPr>
            <p:ph type="ftr" sz="quarter" idx="11"/>
          </p:nvPr>
        </p:nvSpPr>
        <p:spPr/>
        <p:txBody>
          <a:bodyPr/>
          <a:lstStyle/>
          <a:p>
            <a:r>
              <a:rPr lang="ar-AE" dirty="0"/>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D57F1E4F-1CFF-5643-939E-217C01CDF565}" type="slidenum">
              <a:rPr lang="en-US" smtClean="0"/>
              <a:pPr/>
              <a:t>37</a:t>
            </a:fld>
            <a:endParaRPr lang="en-US" dirty="0"/>
          </a:p>
        </p:txBody>
      </p:sp>
      <p:sp>
        <p:nvSpPr>
          <p:cNvPr id="12" name="زر الإجراء: الانتقال للصفحة الرئيسية 11">
            <a:hlinkClick r:id="rId2" action="ppaction://hlinksldjump" highlightClick="1"/>
          </p:cNvPr>
          <p:cNvSpPr/>
          <p:nvPr/>
        </p:nvSpPr>
        <p:spPr>
          <a:xfrm>
            <a:off x="10604" y="15637"/>
            <a:ext cx="1042416" cy="1042416"/>
          </a:xfrm>
          <a:prstGeom prst="actionButtonHom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solidFill>
                <a:schemeClr val="accent1">
                  <a:lumMod val="20000"/>
                  <a:lumOff val="80000"/>
                </a:schemeClr>
              </a:solidFill>
            </a:endParaRPr>
          </a:p>
        </p:txBody>
      </p:sp>
    </p:spTree>
    <p:extLst>
      <p:ext uri="{BB962C8B-B14F-4D97-AF65-F5344CB8AC3E}">
        <p14:creationId xmlns:p14="http://schemas.microsoft.com/office/powerpoint/2010/main" val="1685477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28404" y="102556"/>
            <a:ext cx="11963596" cy="507831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600" b="1" dirty="0">
                <a:solidFill>
                  <a:schemeClr val="accent2">
                    <a:lumMod val="50000"/>
                  </a:schemeClr>
                </a:solidFill>
                <a:cs typeface="Akhbar MT" pitchFamily="2" charset="-78"/>
              </a:rPr>
              <a:t>أجب عن الأسئلة الآتية في نقاش مشترك مع معلمك وزملائك :</a:t>
            </a:r>
          </a:p>
          <a:p>
            <a:pPr algn="r" rtl="1">
              <a:buClr>
                <a:srgbClr val="660066"/>
              </a:buClr>
            </a:pPr>
            <a:r>
              <a:rPr lang="en-US" sz="3200" b="1" dirty="0">
                <a:solidFill>
                  <a:srgbClr val="3333CC"/>
                </a:solidFill>
                <a:cs typeface="Akhbar MT" pitchFamily="2" charset="-78"/>
              </a:rPr>
              <a:t>1</a:t>
            </a:r>
            <a:r>
              <a:rPr lang="ar-AE" sz="3200" b="1" dirty="0">
                <a:solidFill>
                  <a:srgbClr val="3333CC"/>
                </a:solidFill>
                <a:cs typeface="Akhbar MT" pitchFamily="2" charset="-78"/>
              </a:rPr>
              <a:t> – ما الموضوع الذي يعالجه الكاتب هنا ؟ وما مدى أهميته ؟</a:t>
            </a:r>
          </a:p>
          <a:p>
            <a:pPr algn="r" rtl="1">
              <a:buClr>
                <a:srgbClr val="660066"/>
              </a:buClr>
            </a:pPr>
            <a:endParaRPr lang="ar-AE" sz="3200" b="1" dirty="0">
              <a:solidFill>
                <a:srgbClr val="3333CC"/>
              </a:solidFill>
              <a:cs typeface="Akhbar MT" pitchFamily="2" charset="-78"/>
            </a:endParaRPr>
          </a:p>
          <a:p>
            <a:pPr algn="r" rtl="1">
              <a:buClr>
                <a:srgbClr val="660066"/>
              </a:buClr>
            </a:pPr>
            <a:r>
              <a:rPr lang="en-US" sz="3200" b="1" dirty="0">
                <a:solidFill>
                  <a:srgbClr val="3333CC"/>
                </a:solidFill>
                <a:cs typeface="Akhbar MT" pitchFamily="2" charset="-78"/>
              </a:rPr>
              <a:t>2</a:t>
            </a:r>
            <a:r>
              <a:rPr lang="ar-AE" sz="3200" b="1" dirty="0">
                <a:solidFill>
                  <a:srgbClr val="3333CC"/>
                </a:solidFill>
                <a:cs typeface="Akhbar MT" pitchFamily="2" charset="-78"/>
              </a:rPr>
              <a:t> – ما المسؤولية الاجتماعية التي يتحدث عنها الكاتب ؟ وكيف عرَّفها ؟</a:t>
            </a:r>
          </a:p>
          <a:p>
            <a:pPr algn="r" rtl="1">
              <a:buClr>
                <a:srgbClr val="660066"/>
              </a:buClr>
            </a:pPr>
            <a:endParaRPr lang="ar-AE" sz="3200" b="1" dirty="0">
              <a:solidFill>
                <a:srgbClr val="3333CC"/>
              </a:solidFill>
              <a:cs typeface="Akhbar MT" pitchFamily="2" charset="-78"/>
            </a:endParaRPr>
          </a:p>
          <a:p>
            <a:pPr algn="r" rtl="1">
              <a:buClr>
                <a:srgbClr val="660066"/>
              </a:buClr>
            </a:pPr>
            <a:endParaRPr lang="ar-AE" sz="3200" b="1" dirty="0">
              <a:solidFill>
                <a:srgbClr val="3333CC"/>
              </a:solidFill>
              <a:cs typeface="Akhbar MT" pitchFamily="2" charset="-78"/>
            </a:endParaRPr>
          </a:p>
          <a:p>
            <a:pPr algn="r" rtl="1">
              <a:buClr>
                <a:srgbClr val="660066"/>
              </a:buClr>
            </a:pPr>
            <a:endParaRPr lang="ar-AE" sz="3200" b="1" dirty="0">
              <a:solidFill>
                <a:srgbClr val="3333CC"/>
              </a:solidFill>
              <a:cs typeface="Akhbar MT" pitchFamily="2" charset="-78"/>
            </a:endParaRPr>
          </a:p>
          <a:p>
            <a:pPr algn="r" rtl="1">
              <a:buClr>
                <a:srgbClr val="660066"/>
              </a:buClr>
            </a:pPr>
            <a:r>
              <a:rPr lang="en-US" sz="3200" b="1" dirty="0">
                <a:solidFill>
                  <a:srgbClr val="3333CC"/>
                </a:solidFill>
                <a:cs typeface="Akhbar MT" pitchFamily="2" charset="-78"/>
              </a:rPr>
              <a:t>3</a:t>
            </a:r>
            <a:r>
              <a:rPr lang="ar-AE" sz="3200" b="1" dirty="0">
                <a:solidFill>
                  <a:srgbClr val="3333CC"/>
                </a:solidFill>
                <a:cs typeface="Akhbar MT" pitchFamily="2" charset="-78"/>
              </a:rPr>
              <a:t> – ذكر الكاتب ثلاث أمثلة مضيئة على صور من المسؤولية الاجتماعية الإبداعية . اذكرها وبين رأيك فيها .</a:t>
            </a:r>
          </a:p>
          <a:p>
            <a:pPr algn="r" rtl="1">
              <a:buClr>
                <a:srgbClr val="660066"/>
              </a:buClr>
            </a:pPr>
            <a:endParaRPr lang="ar-AE" sz="3200" b="1" dirty="0">
              <a:solidFill>
                <a:srgbClr val="3333CC"/>
              </a:solidFill>
              <a:cs typeface="Akhbar MT" pitchFamily="2" charset="-78"/>
            </a:endParaRPr>
          </a:p>
          <a:p>
            <a:pPr algn="r" rtl="1">
              <a:buClr>
                <a:srgbClr val="660066"/>
              </a:buClr>
            </a:pPr>
            <a:endParaRPr lang="ar-AE" sz="3200" b="1" dirty="0">
              <a:solidFill>
                <a:srgbClr val="3333CC"/>
              </a:solidFill>
              <a:cs typeface="Akhbar MT" pitchFamily="2" charset="-78"/>
            </a:endParaRPr>
          </a:p>
        </p:txBody>
      </p:sp>
      <p:sp>
        <p:nvSpPr>
          <p:cNvPr id="3" name="عنصر نائب للتذييل 2"/>
          <p:cNvSpPr>
            <a:spLocks noGrp="1"/>
          </p:cNvSpPr>
          <p:nvPr>
            <p:ph type="ftr" sz="quarter" idx="11"/>
          </p:nvPr>
        </p:nvSpPr>
        <p:spPr/>
        <p:txBody>
          <a:bodyPr/>
          <a:lstStyle/>
          <a:p>
            <a:r>
              <a:rPr lang="ar-AE" dirty="0"/>
              <a:t>أ عبد الله الزعبي</a:t>
            </a:r>
            <a:endParaRPr lang="en-US" dirty="0"/>
          </a:p>
        </p:txBody>
      </p:sp>
      <p:sp>
        <p:nvSpPr>
          <p:cNvPr id="4" name="عنصر نائب لرقم الشريحة 3"/>
          <p:cNvSpPr>
            <a:spLocks noGrp="1"/>
          </p:cNvSpPr>
          <p:nvPr>
            <p:ph type="sldNum" sz="quarter" idx="12"/>
          </p:nvPr>
        </p:nvSpPr>
        <p:spPr/>
        <p:txBody>
          <a:bodyPr/>
          <a:lstStyle/>
          <a:p>
            <a:fld id="{6D22F896-40B5-4ADD-8801-0D06FADFA095}" type="slidenum">
              <a:rPr lang="en-US" smtClean="0"/>
              <a:t>38</a:t>
            </a:fld>
            <a:endParaRPr lang="en-US" dirty="0"/>
          </a:p>
        </p:txBody>
      </p:sp>
      <p:sp>
        <p:nvSpPr>
          <p:cNvPr id="6" name="مستطيل 5"/>
          <p:cNvSpPr/>
          <p:nvPr/>
        </p:nvSpPr>
        <p:spPr>
          <a:xfrm>
            <a:off x="9019622" y="1152907"/>
            <a:ext cx="2379177"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3200" b="1" cap="none" spc="0" dirty="0">
                <a:ln/>
                <a:solidFill>
                  <a:schemeClr val="accent3"/>
                </a:solidFill>
                <a:effectLst/>
                <a:cs typeface="Akhbar MT" pitchFamily="2" charset="-78"/>
              </a:rPr>
              <a:t>المسؤولية المجتمعية</a:t>
            </a:r>
            <a:endParaRPr lang="ar-SA" sz="3200" b="1" cap="none" spc="0" dirty="0">
              <a:ln/>
              <a:solidFill>
                <a:schemeClr val="accent3"/>
              </a:solidFill>
              <a:effectLst/>
              <a:cs typeface="Akhbar MT" pitchFamily="2" charset="-78"/>
            </a:endParaRPr>
          </a:p>
        </p:txBody>
      </p:sp>
      <p:sp>
        <p:nvSpPr>
          <p:cNvPr id="7" name="مستطيل 6"/>
          <p:cNvSpPr/>
          <p:nvPr/>
        </p:nvSpPr>
        <p:spPr>
          <a:xfrm>
            <a:off x="3087942" y="1152906"/>
            <a:ext cx="5759910"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cap="none" spc="0" dirty="0">
                <a:ln/>
                <a:solidFill>
                  <a:schemeClr val="accent3"/>
                </a:solidFill>
                <a:effectLst/>
                <a:cs typeface="Akhbar MT" pitchFamily="2" charset="-78"/>
              </a:rPr>
              <a:t>وتعتبر ذات أهمية كبيرة في تحقق تكامل المجتمع .</a:t>
            </a:r>
            <a:endParaRPr lang="ar-SA" sz="3200" b="1" cap="none" spc="0" dirty="0">
              <a:ln/>
              <a:solidFill>
                <a:schemeClr val="accent3"/>
              </a:solidFill>
              <a:effectLst/>
              <a:cs typeface="Akhbar MT" pitchFamily="2" charset="-78"/>
            </a:endParaRPr>
          </a:p>
        </p:txBody>
      </p:sp>
      <p:sp>
        <p:nvSpPr>
          <p:cNvPr id="8" name="مستطيل 7"/>
          <p:cNvSpPr/>
          <p:nvPr/>
        </p:nvSpPr>
        <p:spPr>
          <a:xfrm>
            <a:off x="609473" y="2043504"/>
            <a:ext cx="1151148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chemeClr val="accent3"/>
                </a:solidFill>
                <a:cs typeface="Akhbar MT" pitchFamily="2" charset="-78"/>
              </a:rPr>
              <a:t>هي ما يقدمه أي كيان: شركة أو مؤسسة حكومية أو خاصة أو من القطاع الثالث للمجتمع في أي مجال، </a:t>
            </a:r>
          </a:p>
          <a:p>
            <a:pPr algn="r" rtl="1"/>
            <a:r>
              <a:rPr lang="ar-AE" sz="3200" b="1" dirty="0">
                <a:ln/>
                <a:solidFill>
                  <a:schemeClr val="accent3"/>
                </a:solidFill>
                <a:cs typeface="Akhbar MT" pitchFamily="2" charset="-78"/>
              </a:rPr>
              <a:t>كدعم رواد الأعمال أو دمج ذوي الإعاقة، الاستدامة، تنمية الشباب، البيئة ويدخل تحتها ترشيد الطاقة </a:t>
            </a:r>
          </a:p>
          <a:p>
            <a:pPr algn="r" rtl="1"/>
            <a:r>
              <a:rPr lang="ar-AE" sz="3200" b="1" dirty="0">
                <a:ln/>
                <a:solidFill>
                  <a:schemeClr val="accent3"/>
                </a:solidFill>
                <a:cs typeface="Akhbar MT" pitchFamily="2" charset="-78"/>
              </a:rPr>
              <a:t>وإعادة تدوير النفايات واستخدامها، يشمل أيضاً دعم الأنشطة الثقافية والفنية وغيرها</a:t>
            </a:r>
            <a:endParaRPr lang="ar-SA" sz="3200" b="1" dirty="0">
              <a:ln/>
              <a:solidFill>
                <a:schemeClr val="accent3"/>
              </a:solidFill>
              <a:cs typeface="Akhbar MT" pitchFamily="2" charset="-78"/>
            </a:endParaRPr>
          </a:p>
        </p:txBody>
      </p:sp>
      <p:sp>
        <p:nvSpPr>
          <p:cNvPr id="9" name="مستطيل 8"/>
          <p:cNvSpPr/>
          <p:nvPr/>
        </p:nvSpPr>
        <p:spPr>
          <a:xfrm>
            <a:off x="864350" y="4091049"/>
            <a:ext cx="11256608"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2800" b="1" dirty="0">
                <a:ln/>
                <a:solidFill>
                  <a:srgbClr val="00B050"/>
                </a:solidFill>
                <a:cs typeface="Akhbar MT" pitchFamily="2" charset="-78"/>
              </a:rPr>
              <a:t>الأول يخص إحدى شركات الأحذية التي التزمت عند بيع أي زوج من أحذيتها بالتبرع بزوج آخر لشخص </a:t>
            </a:r>
            <a:r>
              <a:rPr lang="ar-AE" sz="2800" b="1" dirty="0" err="1">
                <a:ln/>
                <a:solidFill>
                  <a:srgbClr val="00B050"/>
                </a:solidFill>
                <a:cs typeface="Akhbar MT" pitchFamily="2" charset="-78"/>
              </a:rPr>
              <a:t>فقيرلا</a:t>
            </a:r>
            <a:r>
              <a:rPr lang="ar-AE" sz="2800" b="1" dirty="0">
                <a:ln/>
                <a:solidFill>
                  <a:srgbClr val="00B050"/>
                </a:solidFill>
                <a:cs typeface="Akhbar MT" pitchFamily="2" charset="-78"/>
              </a:rPr>
              <a:t> يجد</a:t>
            </a:r>
          </a:p>
          <a:p>
            <a:pPr algn="r" rtl="1"/>
            <a:r>
              <a:rPr lang="ar-AE" sz="2800" b="1" dirty="0">
                <a:ln/>
                <a:solidFill>
                  <a:srgbClr val="00B050"/>
                </a:solidFill>
                <a:cs typeface="Akhbar MT" pitchFamily="2" charset="-78"/>
              </a:rPr>
              <a:t> ما ينتعله  في إحدى الدول الفقيرة.</a:t>
            </a:r>
            <a:endParaRPr lang="ar-SA" sz="3200" b="1" dirty="0">
              <a:ln/>
              <a:solidFill>
                <a:srgbClr val="00B050"/>
              </a:solidFill>
              <a:cs typeface="Akhbar MT" pitchFamily="2" charset="-78"/>
            </a:endParaRPr>
          </a:p>
        </p:txBody>
      </p:sp>
      <p:sp>
        <p:nvSpPr>
          <p:cNvPr id="10" name="مستطيل 9"/>
          <p:cNvSpPr/>
          <p:nvPr/>
        </p:nvSpPr>
        <p:spPr>
          <a:xfrm>
            <a:off x="1423312" y="4856727"/>
            <a:ext cx="10583346"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2800" b="1" dirty="0">
                <a:ln/>
                <a:solidFill>
                  <a:srgbClr val="7030A0"/>
                </a:solidFill>
                <a:cs typeface="Akhbar MT" pitchFamily="2" charset="-78"/>
              </a:rPr>
              <a:t>الثاني فيخص شركة لبيع الملابس التزمت بزراعة عشر شجرات عند بيع أي منتج من منتجاتها حتى بلغ عدد </a:t>
            </a:r>
          </a:p>
          <a:p>
            <a:pPr algn="r" rtl="1"/>
            <a:r>
              <a:rPr lang="ar-AE" sz="2800" b="1" dirty="0">
                <a:ln/>
                <a:solidFill>
                  <a:srgbClr val="7030A0"/>
                </a:solidFill>
                <a:cs typeface="Akhbar MT" pitchFamily="2" charset="-78"/>
              </a:rPr>
              <a:t>الأشجار التي قامت بزراعتها أكثر من 6,2 ملايين شجرة.</a:t>
            </a:r>
            <a:endParaRPr lang="ar-SA" sz="2800" b="1" dirty="0">
              <a:ln/>
              <a:solidFill>
                <a:srgbClr val="7030A0"/>
              </a:solidFill>
              <a:cs typeface="Akhbar MT" pitchFamily="2" charset="-78"/>
            </a:endParaRPr>
          </a:p>
        </p:txBody>
      </p:sp>
      <p:sp>
        <p:nvSpPr>
          <p:cNvPr id="11" name="مستطيل 10"/>
          <p:cNvSpPr/>
          <p:nvPr/>
        </p:nvSpPr>
        <p:spPr>
          <a:xfrm>
            <a:off x="483634" y="5827020"/>
            <a:ext cx="11687816"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dirty="0">
                <a:solidFill>
                  <a:srgbClr val="FF0000"/>
                </a:solidFill>
              </a:rPr>
              <a:t> </a:t>
            </a:r>
            <a:r>
              <a:rPr lang="ar-AE" sz="2800" b="1" dirty="0">
                <a:ln/>
                <a:solidFill>
                  <a:srgbClr val="FF0000"/>
                </a:solidFill>
                <a:cs typeface="Akhbar MT" pitchFamily="2" charset="-78"/>
              </a:rPr>
              <a:t>الأخير فهو قيام أحد المصارف العالمية بتمويل تجهيز إحدى قاعات متحف ماليزيا للفنون الإسلامية وهذا غيض من فيض</a:t>
            </a:r>
            <a:r>
              <a:rPr lang="ar-AE" dirty="0">
                <a:solidFill>
                  <a:srgbClr val="FF0000"/>
                </a:solidFill>
              </a:rPr>
              <a:t>.</a:t>
            </a:r>
            <a:endParaRPr lang="ar-SA" sz="2800" b="1" dirty="0">
              <a:ln/>
              <a:solidFill>
                <a:srgbClr val="FF0000"/>
              </a:solidFill>
              <a:cs typeface="Akhbar MT" pitchFamily="2" charset="-78"/>
            </a:endParaRPr>
          </a:p>
        </p:txBody>
      </p:sp>
    </p:spTree>
    <p:extLst>
      <p:ext uri="{BB962C8B-B14F-4D97-AF65-F5344CB8AC3E}">
        <p14:creationId xmlns:p14="http://schemas.microsoft.com/office/powerpoint/2010/main" val="231016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500" autoRev="1" fill="hold">
                                          <p:stCondLst>
                                            <p:cond delay="0"/>
                                          </p:stCondLst>
                                        </p:cTn>
                                        <p:tgtEl>
                                          <p:spTgt spid="6"/>
                                        </p:tgtEl>
                                        <p:attrNameLst>
                                          <p:attrName>ppt_w</p:attrName>
                                        </p:attrNameLst>
                                      </p:cBhvr>
                                    </p:anim>
                                    <p:anim by="(#ppt_w*0.50)" calcmode="lin" valueType="num">
                                      <p:cBhvr>
                                        <p:cTn id="18" dur="500" decel="50000" autoRev="1" fill="hold">
                                          <p:stCondLst>
                                            <p:cond delay="0"/>
                                          </p:stCondLst>
                                        </p:cTn>
                                        <p:tgtEl>
                                          <p:spTgt spid="6"/>
                                        </p:tgtEl>
                                        <p:attrNameLst>
                                          <p:attrName>ppt_x</p:attrName>
                                        </p:attrNameLst>
                                      </p:cBhvr>
                                    </p:anim>
                                    <p:anim from="(-#ppt_h/2)" to="(#ppt_y)" calcmode="lin" valueType="num">
                                      <p:cBhvr>
                                        <p:cTn id="19" dur="1000" fill="hold">
                                          <p:stCondLst>
                                            <p:cond delay="0"/>
                                          </p:stCondLst>
                                        </p:cTn>
                                        <p:tgtEl>
                                          <p:spTgt spid="6"/>
                                        </p:tgtEl>
                                        <p:attrNameLst>
                                          <p:attrName>ppt_y</p:attrName>
                                        </p:attrNameLst>
                                      </p:cBhvr>
                                    </p:anim>
                                    <p:animRot by="21600000">
                                      <p:cBhvr>
                                        <p:cTn id="20" dur="1000" fill="hold">
                                          <p:stCondLst>
                                            <p:cond delay="0"/>
                                          </p:stCondLst>
                                        </p:cTn>
                                        <p:tgtEl>
                                          <p:spTgt spid="6"/>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by="(-#ppt_w*2)" calcmode="lin" valueType="num">
                                      <p:cBhvr rctx="PPT">
                                        <p:cTn id="25" dur="500" autoRev="1" fill="hold">
                                          <p:stCondLst>
                                            <p:cond delay="0"/>
                                          </p:stCondLst>
                                        </p:cTn>
                                        <p:tgtEl>
                                          <p:spTgt spid="7"/>
                                        </p:tgtEl>
                                        <p:attrNameLst>
                                          <p:attrName>ppt_w</p:attrName>
                                        </p:attrNameLst>
                                      </p:cBhvr>
                                    </p:anim>
                                    <p:anim by="(#ppt_w*0.50)" calcmode="lin" valueType="num">
                                      <p:cBhvr>
                                        <p:cTn id="26" dur="500" decel="50000" autoRev="1" fill="hold">
                                          <p:stCondLst>
                                            <p:cond delay="0"/>
                                          </p:stCondLst>
                                        </p:cTn>
                                        <p:tgtEl>
                                          <p:spTgt spid="7"/>
                                        </p:tgtEl>
                                        <p:attrNameLst>
                                          <p:attrName>ppt_x</p:attrName>
                                        </p:attrNameLst>
                                      </p:cBhvr>
                                    </p:anim>
                                    <p:anim from="(-#ppt_h/2)" to="(#ppt_y)" calcmode="lin" valueType="num">
                                      <p:cBhvr>
                                        <p:cTn id="27" dur="1000" fill="hold">
                                          <p:stCondLst>
                                            <p:cond delay="0"/>
                                          </p:stCondLst>
                                        </p:cTn>
                                        <p:tgtEl>
                                          <p:spTgt spid="7"/>
                                        </p:tgtEl>
                                        <p:attrNameLst>
                                          <p:attrName>ppt_y</p:attrName>
                                        </p:attrNameLst>
                                      </p:cBhvr>
                                    </p:anim>
                                    <p:animRot by="21600000">
                                      <p:cBhvr>
                                        <p:cTn id="28" dur="1000" fill="hold">
                                          <p:stCondLst>
                                            <p:cond delay="0"/>
                                          </p:stCondLst>
                                        </p:cTn>
                                        <p:tgtEl>
                                          <p:spTgt spid="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8"/>
                                        </p:tgtEl>
                                        <p:attrNameLst>
                                          <p:attrName>style.visibility</p:attrName>
                                        </p:attrNameLst>
                                      </p:cBhvr>
                                      <p:to>
                                        <p:strVal val="visible"/>
                                      </p:to>
                                    </p:set>
                                    <p:anim by="(-#ppt_w*2)" calcmode="lin" valueType="num">
                                      <p:cBhvr rctx="PPT">
                                        <p:cTn id="33" dur="500" autoRev="1" fill="hold">
                                          <p:stCondLst>
                                            <p:cond delay="0"/>
                                          </p:stCondLst>
                                        </p:cTn>
                                        <p:tgtEl>
                                          <p:spTgt spid="8"/>
                                        </p:tgtEl>
                                        <p:attrNameLst>
                                          <p:attrName>ppt_w</p:attrName>
                                        </p:attrNameLst>
                                      </p:cBhvr>
                                    </p:anim>
                                    <p:anim by="(#ppt_w*0.50)" calcmode="lin" valueType="num">
                                      <p:cBhvr>
                                        <p:cTn id="34" dur="500" decel="50000" autoRev="1" fill="hold">
                                          <p:stCondLst>
                                            <p:cond delay="0"/>
                                          </p:stCondLst>
                                        </p:cTn>
                                        <p:tgtEl>
                                          <p:spTgt spid="8"/>
                                        </p:tgtEl>
                                        <p:attrNameLst>
                                          <p:attrName>ppt_x</p:attrName>
                                        </p:attrNameLst>
                                      </p:cBhvr>
                                    </p:anim>
                                    <p:anim from="(-#ppt_h/2)" to="(#ppt_y)" calcmode="lin" valueType="num">
                                      <p:cBhvr>
                                        <p:cTn id="35" dur="1000" fill="hold">
                                          <p:stCondLst>
                                            <p:cond delay="0"/>
                                          </p:stCondLst>
                                        </p:cTn>
                                        <p:tgtEl>
                                          <p:spTgt spid="8"/>
                                        </p:tgtEl>
                                        <p:attrNameLst>
                                          <p:attrName>ppt_y</p:attrName>
                                        </p:attrNameLst>
                                      </p:cBhvr>
                                    </p:anim>
                                    <p:animRot by="21600000">
                                      <p:cBhvr>
                                        <p:cTn id="36" dur="1000" fill="hold">
                                          <p:stCondLst>
                                            <p:cond delay="0"/>
                                          </p:stCondLst>
                                        </p:cTn>
                                        <p:tgtEl>
                                          <p:spTgt spid="8"/>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grpId="0" nodeType="clickEffect">
                                  <p:stCondLst>
                                    <p:cond delay="0"/>
                                  </p:stCondLst>
                                  <p:iterate type="lt">
                                    <p:tmPct val="10000"/>
                                  </p:iterate>
                                  <p:childTnLst>
                                    <p:set>
                                      <p:cBhvr>
                                        <p:cTn id="40" dur="1" fill="hold">
                                          <p:stCondLst>
                                            <p:cond delay="0"/>
                                          </p:stCondLst>
                                        </p:cTn>
                                        <p:tgtEl>
                                          <p:spTgt spid="9"/>
                                        </p:tgtEl>
                                        <p:attrNameLst>
                                          <p:attrName>style.visibility</p:attrName>
                                        </p:attrNameLst>
                                      </p:cBhvr>
                                      <p:to>
                                        <p:strVal val="visible"/>
                                      </p:to>
                                    </p:set>
                                    <p:anim by="(-#ppt_w*2)" calcmode="lin" valueType="num">
                                      <p:cBhvr rctx="PPT">
                                        <p:cTn id="41" dur="500" autoRev="1" fill="hold">
                                          <p:stCondLst>
                                            <p:cond delay="0"/>
                                          </p:stCondLst>
                                        </p:cTn>
                                        <p:tgtEl>
                                          <p:spTgt spid="9"/>
                                        </p:tgtEl>
                                        <p:attrNameLst>
                                          <p:attrName>ppt_w</p:attrName>
                                        </p:attrNameLst>
                                      </p:cBhvr>
                                    </p:anim>
                                    <p:anim by="(#ppt_w*0.50)" calcmode="lin" valueType="num">
                                      <p:cBhvr>
                                        <p:cTn id="42" dur="500" decel="50000" autoRev="1" fill="hold">
                                          <p:stCondLst>
                                            <p:cond delay="0"/>
                                          </p:stCondLst>
                                        </p:cTn>
                                        <p:tgtEl>
                                          <p:spTgt spid="9"/>
                                        </p:tgtEl>
                                        <p:attrNameLst>
                                          <p:attrName>ppt_x</p:attrName>
                                        </p:attrNameLst>
                                      </p:cBhvr>
                                    </p:anim>
                                    <p:anim from="(-#ppt_h/2)" to="(#ppt_y)" calcmode="lin" valueType="num">
                                      <p:cBhvr>
                                        <p:cTn id="43" dur="1000" fill="hold">
                                          <p:stCondLst>
                                            <p:cond delay="0"/>
                                          </p:stCondLst>
                                        </p:cTn>
                                        <p:tgtEl>
                                          <p:spTgt spid="9"/>
                                        </p:tgtEl>
                                        <p:attrNameLst>
                                          <p:attrName>ppt_y</p:attrName>
                                        </p:attrNameLst>
                                      </p:cBhvr>
                                    </p:anim>
                                    <p:animRot by="21600000">
                                      <p:cBhvr>
                                        <p:cTn id="44" dur="1000" fill="hold">
                                          <p:stCondLst>
                                            <p:cond delay="0"/>
                                          </p:stCondLst>
                                        </p:cTn>
                                        <p:tgtEl>
                                          <p:spTgt spid="9"/>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56" presetClass="entr" presetSubtype="0" fill="hold" grpId="0" nodeType="clickEffect">
                                  <p:stCondLst>
                                    <p:cond delay="0"/>
                                  </p:stCondLst>
                                  <p:iterate type="lt">
                                    <p:tmPct val="10000"/>
                                  </p:iterate>
                                  <p:childTnLst>
                                    <p:set>
                                      <p:cBhvr>
                                        <p:cTn id="48" dur="1" fill="hold">
                                          <p:stCondLst>
                                            <p:cond delay="0"/>
                                          </p:stCondLst>
                                        </p:cTn>
                                        <p:tgtEl>
                                          <p:spTgt spid="10"/>
                                        </p:tgtEl>
                                        <p:attrNameLst>
                                          <p:attrName>style.visibility</p:attrName>
                                        </p:attrNameLst>
                                      </p:cBhvr>
                                      <p:to>
                                        <p:strVal val="visible"/>
                                      </p:to>
                                    </p:set>
                                    <p:anim by="(-#ppt_w*2)" calcmode="lin" valueType="num">
                                      <p:cBhvr rctx="PPT">
                                        <p:cTn id="49" dur="500" autoRev="1" fill="hold">
                                          <p:stCondLst>
                                            <p:cond delay="0"/>
                                          </p:stCondLst>
                                        </p:cTn>
                                        <p:tgtEl>
                                          <p:spTgt spid="10"/>
                                        </p:tgtEl>
                                        <p:attrNameLst>
                                          <p:attrName>ppt_w</p:attrName>
                                        </p:attrNameLst>
                                      </p:cBhvr>
                                    </p:anim>
                                    <p:anim by="(#ppt_w*0.50)" calcmode="lin" valueType="num">
                                      <p:cBhvr>
                                        <p:cTn id="50" dur="500" decel="50000" autoRev="1" fill="hold">
                                          <p:stCondLst>
                                            <p:cond delay="0"/>
                                          </p:stCondLst>
                                        </p:cTn>
                                        <p:tgtEl>
                                          <p:spTgt spid="10"/>
                                        </p:tgtEl>
                                        <p:attrNameLst>
                                          <p:attrName>ppt_x</p:attrName>
                                        </p:attrNameLst>
                                      </p:cBhvr>
                                    </p:anim>
                                    <p:anim from="(-#ppt_h/2)" to="(#ppt_y)" calcmode="lin" valueType="num">
                                      <p:cBhvr>
                                        <p:cTn id="51" dur="1000" fill="hold">
                                          <p:stCondLst>
                                            <p:cond delay="0"/>
                                          </p:stCondLst>
                                        </p:cTn>
                                        <p:tgtEl>
                                          <p:spTgt spid="10"/>
                                        </p:tgtEl>
                                        <p:attrNameLst>
                                          <p:attrName>ppt_y</p:attrName>
                                        </p:attrNameLst>
                                      </p:cBhvr>
                                    </p:anim>
                                    <p:animRot by="21600000">
                                      <p:cBhvr>
                                        <p:cTn id="52" dur="1000" fill="hold">
                                          <p:stCondLst>
                                            <p:cond delay="0"/>
                                          </p:stCondLst>
                                        </p:cTn>
                                        <p:tgtEl>
                                          <p:spTgt spid="10"/>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56" presetClass="entr" presetSubtype="0" fill="hold" grpId="0" nodeType="clickEffect">
                                  <p:stCondLst>
                                    <p:cond delay="0"/>
                                  </p:stCondLst>
                                  <p:iterate type="lt">
                                    <p:tmPct val="10000"/>
                                  </p:iterate>
                                  <p:childTnLst>
                                    <p:set>
                                      <p:cBhvr>
                                        <p:cTn id="56" dur="1" fill="hold">
                                          <p:stCondLst>
                                            <p:cond delay="0"/>
                                          </p:stCondLst>
                                        </p:cTn>
                                        <p:tgtEl>
                                          <p:spTgt spid="11"/>
                                        </p:tgtEl>
                                        <p:attrNameLst>
                                          <p:attrName>style.visibility</p:attrName>
                                        </p:attrNameLst>
                                      </p:cBhvr>
                                      <p:to>
                                        <p:strVal val="visible"/>
                                      </p:to>
                                    </p:set>
                                    <p:anim by="(-#ppt_w*2)" calcmode="lin" valueType="num">
                                      <p:cBhvr rctx="PPT">
                                        <p:cTn id="57" dur="500" autoRev="1" fill="hold">
                                          <p:stCondLst>
                                            <p:cond delay="0"/>
                                          </p:stCondLst>
                                        </p:cTn>
                                        <p:tgtEl>
                                          <p:spTgt spid="11"/>
                                        </p:tgtEl>
                                        <p:attrNameLst>
                                          <p:attrName>ppt_w</p:attrName>
                                        </p:attrNameLst>
                                      </p:cBhvr>
                                    </p:anim>
                                    <p:anim by="(#ppt_w*0.50)" calcmode="lin" valueType="num">
                                      <p:cBhvr>
                                        <p:cTn id="58" dur="500" decel="50000" autoRev="1" fill="hold">
                                          <p:stCondLst>
                                            <p:cond delay="0"/>
                                          </p:stCondLst>
                                        </p:cTn>
                                        <p:tgtEl>
                                          <p:spTgt spid="11"/>
                                        </p:tgtEl>
                                        <p:attrNameLst>
                                          <p:attrName>ppt_x</p:attrName>
                                        </p:attrNameLst>
                                      </p:cBhvr>
                                    </p:anim>
                                    <p:anim from="(-#ppt_h/2)" to="(#ppt_y)" calcmode="lin" valueType="num">
                                      <p:cBhvr>
                                        <p:cTn id="59" dur="1000" fill="hold">
                                          <p:stCondLst>
                                            <p:cond delay="0"/>
                                          </p:stCondLst>
                                        </p:cTn>
                                        <p:tgtEl>
                                          <p:spTgt spid="11"/>
                                        </p:tgtEl>
                                        <p:attrNameLst>
                                          <p:attrName>ppt_y</p:attrName>
                                        </p:attrNameLst>
                                      </p:cBhvr>
                                    </p:anim>
                                    <p:animRot by="21600000">
                                      <p:cBhvr>
                                        <p:cTn id="60"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128460" y="2687584"/>
            <a:ext cx="10937674" cy="298543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5</a:t>
            </a:r>
            <a:r>
              <a:rPr lang="ar-AE" sz="3200" b="1" dirty="0">
                <a:solidFill>
                  <a:srgbClr val="3333CC"/>
                </a:solidFill>
                <a:cs typeface="Akhbar MT" pitchFamily="2" charset="-78"/>
              </a:rPr>
              <a:t> – ما الذي يدعو الكاتب إلى التفاؤل فيما يتعلق بمفهوم المسؤولية الاجتماعية ؟ </a:t>
            </a:r>
          </a:p>
          <a:p>
            <a:pPr algn="r" rtl="1">
              <a:buClr>
                <a:srgbClr val="660066"/>
              </a:buClr>
            </a:pPr>
            <a:endParaRPr lang="ar-AE" sz="3200" b="1" dirty="0">
              <a:solidFill>
                <a:srgbClr val="3333CC"/>
              </a:solidFill>
              <a:cs typeface="Akhbar MT" pitchFamily="2" charset="-78"/>
            </a:endParaRPr>
          </a:p>
          <a:p>
            <a:pPr algn="r" rtl="1">
              <a:buClr>
                <a:srgbClr val="660066"/>
              </a:buClr>
            </a:pPr>
            <a:endParaRPr lang="ar-AE" sz="3200" b="1" dirty="0">
              <a:solidFill>
                <a:srgbClr val="3333CC"/>
              </a:solidFill>
              <a:cs typeface="Akhbar MT" pitchFamily="2" charset="-78"/>
            </a:endParaRPr>
          </a:p>
          <a:p>
            <a:pPr algn="r" rtl="1">
              <a:buClr>
                <a:srgbClr val="660066"/>
              </a:buClr>
            </a:pPr>
            <a:endParaRPr lang="ar-AE" sz="2800" b="1" dirty="0">
              <a:solidFill>
                <a:srgbClr val="FF0000"/>
              </a:solidFill>
              <a:cs typeface="Akhbar MT" pitchFamily="2" charset="-78"/>
            </a:endParaRPr>
          </a:p>
          <a:p>
            <a:pPr algn="r" rtl="1">
              <a:buClr>
                <a:srgbClr val="660066"/>
              </a:buClr>
            </a:pPr>
            <a:r>
              <a:rPr lang="en-US" sz="3200" b="1" dirty="0">
                <a:solidFill>
                  <a:srgbClr val="3333CC"/>
                </a:solidFill>
                <a:cs typeface="Akhbar MT" pitchFamily="2" charset="-78"/>
              </a:rPr>
              <a:t>6</a:t>
            </a:r>
            <a:r>
              <a:rPr lang="ar-AE" sz="3200" b="1" dirty="0">
                <a:solidFill>
                  <a:srgbClr val="3333CC"/>
                </a:solidFill>
                <a:cs typeface="Akhbar MT" pitchFamily="2" charset="-78"/>
              </a:rPr>
              <a:t> – ماذا يقصد الكاتب بعبارة :" ورجاؤنا أن يكون الناس على دين ملوكهم في تحملهم مسؤوليتهم </a:t>
            </a:r>
          </a:p>
          <a:p>
            <a:pPr algn="r" rtl="1">
              <a:buClr>
                <a:srgbClr val="660066"/>
              </a:buClr>
            </a:pPr>
            <a:r>
              <a:rPr lang="ar-AE" sz="3200" b="1" dirty="0">
                <a:solidFill>
                  <a:srgbClr val="3333CC"/>
                </a:solidFill>
                <a:cs typeface="Akhbar MT" pitchFamily="2" charset="-78"/>
              </a:rPr>
              <a:t>المجتمعية" التي ختم بها عموده الصحفي ؟</a:t>
            </a:r>
          </a:p>
        </p:txBody>
      </p:sp>
      <p:sp>
        <p:nvSpPr>
          <p:cNvPr id="3" name="عنصر نائب للتذييل 2"/>
          <p:cNvSpPr>
            <a:spLocks noGrp="1"/>
          </p:cNvSpPr>
          <p:nvPr>
            <p:ph type="ftr" sz="quarter" idx="11"/>
          </p:nvPr>
        </p:nvSpPr>
        <p:spPr/>
        <p:txBody>
          <a:bodyPr/>
          <a:lstStyle/>
          <a:p>
            <a:r>
              <a:rPr lang="ar-AE" dirty="0"/>
              <a:t>أ عبد الله الزعبي</a:t>
            </a:r>
            <a:endParaRPr lang="en-US" dirty="0"/>
          </a:p>
        </p:txBody>
      </p:sp>
      <p:sp>
        <p:nvSpPr>
          <p:cNvPr id="4" name="عنصر نائب لرقم الشريحة 3"/>
          <p:cNvSpPr>
            <a:spLocks noGrp="1"/>
          </p:cNvSpPr>
          <p:nvPr>
            <p:ph type="sldNum" sz="quarter" idx="12"/>
          </p:nvPr>
        </p:nvSpPr>
        <p:spPr/>
        <p:txBody>
          <a:bodyPr/>
          <a:lstStyle/>
          <a:p>
            <a:fld id="{6D22F896-40B5-4ADD-8801-0D06FADFA095}" type="slidenum">
              <a:rPr lang="en-US" smtClean="0"/>
              <a:t>39</a:t>
            </a:fld>
            <a:endParaRPr lang="en-US" dirty="0"/>
          </a:p>
        </p:txBody>
      </p:sp>
      <p:sp>
        <p:nvSpPr>
          <p:cNvPr id="5" name="مستطيل 4"/>
          <p:cNvSpPr/>
          <p:nvPr/>
        </p:nvSpPr>
        <p:spPr>
          <a:xfrm>
            <a:off x="531812" y="-229985"/>
            <a:ext cx="11432390" cy="1354217"/>
          </a:xfrm>
          <a:prstGeom prst="rect">
            <a:avLst/>
          </a:prstGeom>
        </p:spPr>
        <p:txBody>
          <a:bodyPr wrap="square">
            <a:spAutoFit/>
          </a:bodyPr>
          <a:lstStyle/>
          <a:p>
            <a:pPr algn="r" rtl="1">
              <a:buClr>
                <a:srgbClr val="660066"/>
              </a:buClr>
            </a:pPr>
            <a:endParaRPr lang="ar-AE" b="1" dirty="0">
              <a:solidFill>
                <a:srgbClr val="3333CC"/>
              </a:solidFill>
              <a:cs typeface="Akhbar MT" pitchFamily="2" charset="-78"/>
            </a:endParaRPr>
          </a:p>
          <a:p>
            <a:pPr algn="r" rtl="1">
              <a:buClr>
                <a:srgbClr val="660066"/>
              </a:buClr>
            </a:pPr>
            <a:r>
              <a:rPr lang="en-US" sz="3200" b="1" dirty="0">
                <a:solidFill>
                  <a:srgbClr val="3333CC"/>
                </a:solidFill>
                <a:cs typeface="Akhbar MT" pitchFamily="2" charset="-78"/>
              </a:rPr>
              <a:t>4</a:t>
            </a:r>
            <a:r>
              <a:rPr lang="ar-AE" sz="3200" b="1" dirty="0">
                <a:solidFill>
                  <a:srgbClr val="3333CC"/>
                </a:solidFill>
                <a:cs typeface="Akhbar MT" pitchFamily="2" charset="-78"/>
              </a:rPr>
              <a:t> – عرض الكاتب لجانبين يحتاجان إلى الانتباه والمعالجة فيما يتعلق بالمسؤولية الاجتماعية ، ما هما ؟</a:t>
            </a:r>
          </a:p>
          <a:p>
            <a:pPr algn="r" rtl="1">
              <a:buClr>
                <a:srgbClr val="660066"/>
              </a:buClr>
            </a:pPr>
            <a:r>
              <a:rPr lang="ar-AE" sz="3200" b="1" dirty="0">
                <a:solidFill>
                  <a:srgbClr val="3333CC"/>
                </a:solidFill>
                <a:cs typeface="Akhbar MT" pitchFamily="2" charset="-78"/>
              </a:rPr>
              <a:t> وكيف يمكن أن نصحح مسارهما في رأيك ؟</a:t>
            </a:r>
          </a:p>
        </p:txBody>
      </p:sp>
      <p:sp>
        <p:nvSpPr>
          <p:cNvPr id="6" name="مستطيل 5"/>
          <p:cNvSpPr/>
          <p:nvPr/>
        </p:nvSpPr>
        <p:spPr>
          <a:xfrm>
            <a:off x="771525" y="1152907"/>
            <a:ext cx="11333847"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2800" b="1" dirty="0">
                <a:solidFill>
                  <a:srgbClr val="FF0000"/>
                </a:solidFill>
                <a:cs typeface="Akhbar MT" pitchFamily="2" charset="-78"/>
              </a:rPr>
              <a:t>الأولى: فهي عدم تطور مفهوم المسؤولية المجتمعية في منطقتنا بما فيه الكفاية وعدم مواكبته لما هو عليه الآن في العالم</a:t>
            </a:r>
            <a:r>
              <a:rPr lang="ar-AE" sz="2800" dirty="0">
                <a:solidFill>
                  <a:srgbClr val="FF0000"/>
                </a:solidFill>
              </a:rPr>
              <a:t>.</a:t>
            </a:r>
            <a:endParaRPr lang="ar-SA" sz="2800" b="1" cap="none" spc="0" dirty="0">
              <a:ln/>
              <a:solidFill>
                <a:srgbClr val="FF0000"/>
              </a:solidFill>
              <a:effectLst/>
              <a:cs typeface="Akhbar MT" pitchFamily="2" charset="-78"/>
            </a:endParaRPr>
          </a:p>
        </p:txBody>
      </p:sp>
      <p:sp>
        <p:nvSpPr>
          <p:cNvPr id="7" name="مستطيل 6"/>
          <p:cNvSpPr/>
          <p:nvPr/>
        </p:nvSpPr>
        <p:spPr>
          <a:xfrm>
            <a:off x="732287" y="1704802"/>
            <a:ext cx="11333847"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2800" b="1" dirty="0">
                <a:solidFill>
                  <a:srgbClr val="7030A0"/>
                </a:solidFill>
                <a:cs typeface="Akhbar MT" pitchFamily="2" charset="-78"/>
              </a:rPr>
              <a:t>الثانية فهي ما نراه من بعض الشركات العالمية، من استخدامها مبدأ المسؤولية المجتمعية كفرشاة لمسح أخطائها وتجاوزاتها، أو كواجهة جميله لواقع داخلي متهالك خرب أو لذر الرماد في العيون.</a:t>
            </a:r>
            <a:endParaRPr lang="ar-SA" sz="2800" b="1" dirty="0">
              <a:solidFill>
                <a:srgbClr val="7030A0"/>
              </a:solidFill>
              <a:cs typeface="Akhbar MT" pitchFamily="2" charset="-78"/>
            </a:endParaRPr>
          </a:p>
        </p:txBody>
      </p:sp>
      <p:sp>
        <p:nvSpPr>
          <p:cNvPr id="8" name="مستطيل 7"/>
          <p:cNvSpPr/>
          <p:nvPr/>
        </p:nvSpPr>
        <p:spPr>
          <a:xfrm>
            <a:off x="732286" y="3115157"/>
            <a:ext cx="11333847" cy="138499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2800" b="1" dirty="0">
                <a:solidFill>
                  <a:srgbClr val="FF0000"/>
                </a:solidFill>
                <a:cs typeface="Akhbar MT" pitchFamily="2" charset="-78"/>
              </a:rPr>
              <a:t>إن الجيل الجديد من رواد الأعمال والقياديين الشباب من ورثة الشركات العائلية نشأوا في عصر بروز مفهوم المسؤولية المجتمعية ولمعانه وتجرعوا مبادئها بصورة أفضل عن أسلافهم، وأحد أسباب ذلك هو إطلاق جوائز محلية وعالمية تختص بذلك تذكي روح المنافسة وتسهم في نشر الوعي بالمسؤولية المجتمعية</a:t>
            </a:r>
          </a:p>
        </p:txBody>
      </p:sp>
      <p:sp>
        <p:nvSpPr>
          <p:cNvPr id="9" name="مستطيل 8"/>
          <p:cNvSpPr/>
          <p:nvPr/>
        </p:nvSpPr>
        <p:spPr>
          <a:xfrm>
            <a:off x="732285" y="5577370"/>
            <a:ext cx="11333847"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2800" b="1" dirty="0">
                <a:solidFill>
                  <a:srgbClr val="FF0000"/>
                </a:solidFill>
                <a:cs typeface="Akhbar MT" pitchFamily="2" charset="-78"/>
              </a:rPr>
              <a:t>يدعو الكاتب أفراد المجتمع للاقتداء بقادتهم الناصحين النابهين الذين يسعون إلى تطوير مجتمعاتهم وجعلها في المقدمة</a:t>
            </a:r>
          </a:p>
          <a:p>
            <a:pPr algn="r" rtl="1"/>
            <a:r>
              <a:rPr lang="ar-AE" sz="2800" b="1" cap="none" spc="0" dirty="0">
                <a:ln/>
                <a:solidFill>
                  <a:srgbClr val="FF0000"/>
                </a:solidFill>
                <a:effectLst/>
                <a:cs typeface="Akhbar MT" pitchFamily="2" charset="-78"/>
              </a:rPr>
              <a:t>دائما ً ....</a:t>
            </a:r>
            <a:endParaRPr lang="ar-SA" sz="2800" b="1" cap="none" spc="0" dirty="0">
              <a:ln/>
              <a:solidFill>
                <a:srgbClr val="FF0000"/>
              </a:solidFill>
              <a:effectLst/>
              <a:cs typeface="Akhbar MT" pitchFamily="2" charset="-78"/>
            </a:endParaRPr>
          </a:p>
        </p:txBody>
      </p:sp>
    </p:spTree>
    <p:extLst>
      <p:ext uri="{BB962C8B-B14F-4D97-AF65-F5344CB8AC3E}">
        <p14:creationId xmlns:p14="http://schemas.microsoft.com/office/powerpoint/2010/main" val="160768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500" autoRev="1" fill="hold">
                                          <p:stCondLst>
                                            <p:cond delay="0"/>
                                          </p:stCondLst>
                                        </p:cTn>
                                        <p:tgtEl>
                                          <p:spTgt spid="6"/>
                                        </p:tgtEl>
                                        <p:attrNameLst>
                                          <p:attrName>ppt_w</p:attrName>
                                        </p:attrNameLst>
                                      </p:cBhvr>
                                    </p:anim>
                                    <p:anim by="(#ppt_w*0.50)" calcmode="lin" valueType="num">
                                      <p:cBhvr>
                                        <p:cTn id="18" dur="500" decel="50000" autoRev="1" fill="hold">
                                          <p:stCondLst>
                                            <p:cond delay="0"/>
                                          </p:stCondLst>
                                        </p:cTn>
                                        <p:tgtEl>
                                          <p:spTgt spid="6"/>
                                        </p:tgtEl>
                                        <p:attrNameLst>
                                          <p:attrName>ppt_x</p:attrName>
                                        </p:attrNameLst>
                                      </p:cBhvr>
                                    </p:anim>
                                    <p:anim from="(-#ppt_h/2)" to="(#ppt_y)" calcmode="lin" valueType="num">
                                      <p:cBhvr>
                                        <p:cTn id="19" dur="1000" fill="hold">
                                          <p:stCondLst>
                                            <p:cond delay="0"/>
                                          </p:stCondLst>
                                        </p:cTn>
                                        <p:tgtEl>
                                          <p:spTgt spid="6"/>
                                        </p:tgtEl>
                                        <p:attrNameLst>
                                          <p:attrName>ppt_y</p:attrName>
                                        </p:attrNameLst>
                                      </p:cBhvr>
                                    </p:anim>
                                    <p:animRot by="21600000">
                                      <p:cBhvr>
                                        <p:cTn id="20" dur="1000" fill="hold">
                                          <p:stCondLst>
                                            <p:cond delay="0"/>
                                          </p:stCondLst>
                                        </p:cTn>
                                        <p:tgtEl>
                                          <p:spTgt spid="6"/>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by="(-#ppt_w*2)" calcmode="lin" valueType="num">
                                      <p:cBhvr rctx="PPT">
                                        <p:cTn id="25" dur="500" autoRev="1" fill="hold">
                                          <p:stCondLst>
                                            <p:cond delay="0"/>
                                          </p:stCondLst>
                                        </p:cTn>
                                        <p:tgtEl>
                                          <p:spTgt spid="7"/>
                                        </p:tgtEl>
                                        <p:attrNameLst>
                                          <p:attrName>ppt_w</p:attrName>
                                        </p:attrNameLst>
                                      </p:cBhvr>
                                    </p:anim>
                                    <p:anim by="(#ppt_w*0.50)" calcmode="lin" valueType="num">
                                      <p:cBhvr>
                                        <p:cTn id="26" dur="500" decel="50000" autoRev="1" fill="hold">
                                          <p:stCondLst>
                                            <p:cond delay="0"/>
                                          </p:stCondLst>
                                        </p:cTn>
                                        <p:tgtEl>
                                          <p:spTgt spid="7"/>
                                        </p:tgtEl>
                                        <p:attrNameLst>
                                          <p:attrName>ppt_x</p:attrName>
                                        </p:attrNameLst>
                                      </p:cBhvr>
                                    </p:anim>
                                    <p:anim from="(-#ppt_h/2)" to="(#ppt_y)" calcmode="lin" valueType="num">
                                      <p:cBhvr>
                                        <p:cTn id="27" dur="1000" fill="hold">
                                          <p:stCondLst>
                                            <p:cond delay="0"/>
                                          </p:stCondLst>
                                        </p:cTn>
                                        <p:tgtEl>
                                          <p:spTgt spid="7"/>
                                        </p:tgtEl>
                                        <p:attrNameLst>
                                          <p:attrName>ppt_y</p:attrName>
                                        </p:attrNameLst>
                                      </p:cBhvr>
                                    </p:anim>
                                    <p:animRot by="21600000">
                                      <p:cBhvr>
                                        <p:cTn id="28" dur="1000" fill="hold">
                                          <p:stCondLst>
                                            <p:cond delay="0"/>
                                          </p:stCondLst>
                                        </p:cTn>
                                        <p:tgtEl>
                                          <p:spTgt spid="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8"/>
                                        </p:tgtEl>
                                        <p:attrNameLst>
                                          <p:attrName>style.visibility</p:attrName>
                                        </p:attrNameLst>
                                      </p:cBhvr>
                                      <p:to>
                                        <p:strVal val="visible"/>
                                      </p:to>
                                    </p:set>
                                    <p:anim by="(-#ppt_w*2)" calcmode="lin" valueType="num">
                                      <p:cBhvr rctx="PPT">
                                        <p:cTn id="33" dur="500" autoRev="1" fill="hold">
                                          <p:stCondLst>
                                            <p:cond delay="0"/>
                                          </p:stCondLst>
                                        </p:cTn>
                                        <p:tgtEl>
                                          <p:spTgt spid="8"/>
                                        </p:tgtEl>
                                        <p:attrNameLst>
                                          <p:attrName>ppt_w</p:attrName>
                                        </p:attrNameLst>
                                      </p:cBhvr>
                                    </p:anim>
                                    <p:anim by="(#ppt_w*0.50)" calcmode="lin" valueType="num">
                                      <p:cBhvr>
                                        <p:cTn id="34" dur="500" decel="50000" autoRev="1" fill="hold">
                                          <p:stCondLst>
                                            <p:cond delay="0"/>
                                          </p:stCondLst>
                                        </p:cTn>
                                        <p:tgtEl>
                                          <p:spTgt spid="8"/>
                                        </p:tgtEl>
                                        <p:attrNameLst>
                                          <p:attrName>ppt_x</p:attrName>
                                        </p:attrNameLst>
                                      </p:cBhvr>
                                    </p:anim>
                                    <p:anim from="(-#ppt_h/2)" to="(#ppt_y)" calcmode="lin" valueType="num">
                                      <p:cBhvr>
                                        <p:cTn id="35" dur="1000" fill="hold">
                                          <p:stCondLst>
                                            <p:cond delay="0"/>
                                          </p:stCondLst>
                                        </p:cTn>
                                        <p:tgtEl>
                                          <p:spTgt spid="8"/>
                                        </p:tgtEl>
                                        <p:attrNameLst>
                                          <p:attrName>ppt_y</p:attrName>
                                        </p:attrNameLst>
                                      </p:cBhvr>
                                    </p:anim>
                                    <p:animRot by="21600000">
                                      <p:cBhvr>
                                        <p:cTn id="36" dur="1000" fill="hold">
                                          <p:stCondLst>
                                            <p:cond delay="0"/>
                                          </p:stCondLst>
                                        </p:cTn>
                                        <p:tgtEl>
                                          <p:spTgt spid="8"/>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grpId="0" nodeType="clickEffect">
                                  <p:stCondLst>
                                    <p:cond delay="0"/>
                                  </p:stCondLst>
                                  <p:iterate type="lt">
                                    <p:tmPct val="10000"/>
                                  </p:iterate>
                                  <p:childTnLst>
                                    <p:set>
                                      <p:cBhvr>
                                        <p:cTn id="40" dur="1" fill="hold">
                                          <p:stCondLst>
                                            <p:cond delay="0"/>
                                          </p:stCondLst>
                                        </p:cTn>
                                        <p:tgtEl>
                                          <p:spTgt spid="9"/>
                                        </p:tgtEl>
                                        <p:attrNameLst>
                                          <p:attrName>style.visibility</p:attrName>
                                        </p:attrNameLst>
                                      </p:cBhvr>
                                      <p:to>
                                        <p:strVal val="visible"/>
                                      </p:to>
                                    </p:set>
                                    <p:anim by="(-#ppt_w*2)" calcmode="lin" valueType="num">
                                      <p:cBhvr rctx="PPT">
                                        <p:cTn id="41" dur="500" autoRev="1" fill="hold">
                                          <p:stCondLst>
                                            <p:cond delay="0"/>
                                          </p:stCondLst>
                                        </p:cTn>
                                        <p:tgtEl>
                                          <p:spTgt spid="9"/>
                                        </p:tgtEl>
                                        <p:attrNameLst>
                                          <p:attrName>ppt_w</p:attrName>
                                        </p:attrNameLst>
                                      </p:cBhvr>
                                    </p:anim>
                                    <p:anim by="(#ppt_w*0.50)" calcmode="lin" valueType="num">
                                      <p:cBhvr>
                                        <p:cTn id="42" dur="500" decel="50000" autoRev="1" fill="hold">
                                          <p:stCondLst>
                                            <p:cond delay="0"/>
                                          </p:stCondLst>
                                        </p:cTn>
                                        <p:tgtEl>
                                          <p:spTgt spid="9"/>
                                        </p:tgtEl>
                                        <p:attrNameLst>
                                          <p:attrName>ppt_x</p:attrName>
                                        </p:attrNameLst>
                                      </p:cBhvr>
                                    </p:anim>
                                    <p:anim from="(-#ppt_h/2)" to="(#ppt_y)" calcmode="lin" valueType="num">
                                      <p:cBhvr>
                                        <p:cTn id="43" dur="1000" fill="hold">
                                          <p:stCondLst>
                                            <p:cond delay="0"/>
                                          </p:stCondLst>
                                        </p:cTn>
                                        <p:tgtEl>
                                          <p:spTgt spid="9"/>
                                        </p:tgtEl>
                                        <p:attrNameLst>
                                          <p:attrName>ppt_y</p:attrName>
                                        </p:attrNameLst>
                                      </p:cBhvr>
                                    </p:anim>
                                    <p:animRot by="21600000">
                                      <p:cBhvr>
                                        <p:cTn id="44"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b="75298"/>
          <a:stretch/>
        </p:blipFill>
        <p:spPr>
          <a:xfrm>
            <a:off x="-43652" y="0"/>
            <a:ext cx="12235652" cy="6858000"/>
          </a:xfrm>
          <a:prstGeom prst="rect">
            <a:avLst/>
          </a:prstGeom>
        </p:spPr>
      </p:pic>
      <p:sp>
        <p:nvSpPr>
          <p:cNvPr id="3" name="عنصر نائب للتذييل 2"/>
          <p:cNvSpPr>
            <a:spLocks noGrp="1"/>
          </p:cNvSpPr>
          <p:nvPr>
            <p:ph type="ftr" sz="quarter" idx="11"/>
          </p:nvPr>
        </p:nvSpPr>
        <p:spPr/>
        <p:txBody>
          <a:bodyPr/>
          <a:lstStyle/>
          <a:p>
            <a:r>
              <a:rPr lang="ar-AE"/>
              <a:t>أ عبد الله الزعبي</a:t>
            </a:r>
            <a:endParaRPr lang="en-US" dirty="0"/>
          </a:p>
        </p:txBody>
      </p:sp>
      <p:sp>
        <p:nvSpPr>
          <p:cNvPr id="4" name="عنصر نائب لرقم الشريحة 3"/>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39529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AE"/>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6D22F896-40B5-4ADD-8801-0D06FADFA095}" type="slidenum">
              <a:rPr lang="en-US" smtClean="0"/>
              <a:t>40</a:t>
            </a:fld>
            <a:endParaRPr lang="en-US" dirty="0"/>
          </a:p>
        </p:txBody>
      </p:sp>
      <p:sp>
        <p:nvSpPr>
          <p:cNvPr id="4" name="مستطيل 3"/>
          <p:cNvSpPr/>
          <p:nvPr/>
        </p:nvSpPr>
        <p:spPr>
          <a:xfrm>
            <a:off x="400050" y="213063"/>
            <a:ext cx="11544300" cy="3108543"/>
          </a:xfrm>
          <a:prstGeom prst="rect">
            <a:avLst/>
          </a:prstGeom>
        </p:spPr>
        <p:txBody>
          <a:bodyPr wrap="square">
            <a:spAutoFit/>
          </a:bodyPr>
          <a:lstStyle/>
          <a:p>
            <a:pPr algn="r" rtl="1">
              <a:buClr>
                <a:srgbClr val="660066"/>
              </a:buClr>
            </a:pPr>
            <a:endParaRPr lang="ar-AE" b="1" dirty="0">
              <a:solidFill>
                <a:srgbClr val="3333CC"/>
              </a:solidFill>
              <a:cs typeface="Akhbar MT" pitchFamily="2" charset="-78"/>
            </a:endParaRPr>
          </a:p>
          <a:p>
            <a:pPr algn="r" rtl="1">
              <a:buClr>
                <a:srgbClr val="660066"/>
              </a:buClr>
            </a:pPr>
            <a:r>
              <a:rPr lang="en-US" sz="3200" b="1" dirty="0">
                <a:solidFill>
                  <a:srgbClr val="3333CC"/>
                </a:solidFill>
                <a:cs typeface="Akhbar MT" pitchFamily="2" charset="-78"/>
              </a:rPr>
              <a:t>7</a:t>
            </a:r>
            <a:r>
              <a:rPr lang="ar-AE" sz="3200" b="1" dirty="0">
                <a:solidFill>
                  <a:srgbClr val="3333CC"/>
                </a:solidFill>
                <a:cs typeface="Akhbar MT" pitchFamily="2" charset="-78"/>
              </a:rPr>
              <a:t> – ما معنى " ذر الرماد في العيون " ؟ ومتى تقال ؟</a:t>
            </a:r>
          </a:p>
          <a:p>
            <a:pPr algn="r" rtl="1">
              <a:buClr>
                <a:srgbClr val="660066"/>
              </a:buClr>
            </a:pPr>
            <a:endParaRPr lang="ar-AE" sz="3200" b="1" dirty="0">
              <a:solidFill>
                <a:srgbClr val="3333CC"/>
              </a:solidFill>
              <a:cs typeface="Akhbar MT" pitchFamily="2" charset="-78"/>
            </a:endParaRPr>
          </a:p>
          <a:p>
            <a:pPr algn="r" rtl="1">
              <a:buClr>
                <a:srgbClr val="660066"/>
              </a:buClr>
            </a:pPr>
            <a:endParaRPr lang="ar-AE" sz="3200" b="1" dirty="0">
              <a:solidFill>
                <a:srgbClr val="3333CC"/>
              </a:solidFill>
              <a:cs typeface="Akhbar MT" pitchFamily="2" charset="-78"/>
            </a:endParaRPr>
          </a:p>
          <a:p>
            <a:pPr algn="r" rtl="1">
              <a:buClr>
                <a:srgbClr val="660066"/>
              </a:buClr>
            </a:pPr>
            <a:r>
              <a:rPr lang="ar-AE" b="1" i="1" dirty="0"/>
              <a:t> </a:t>
            </a:r>
            <a:endParaRPr lang="ar-AE" sz="3200" b="1" dirty="0">
              <a:solidFill>
                <a:srgbClr val="3333CC"/>
              </a:solidFill>
              <a:cs typeface="Akhbar MT" pitchFamily="2" charset="-78"/>
            </a:endParaRPr>
          </a:p>
          <a:p>
            <a:pPr algn="r" rtl="1">
              <a:buClr>
                <a:srgbClr val="660066"/>
              </a:buClr>
            </a:pPr>
            <a:r>
              <a:rPr lang="en-US" sz="3200" b="1" dirty="0">
                <a:solidFill>
                  <a:srgbClr val="3333CC"/>
                </a:solidFill>
                <a:cs typeface="Akhbar MT" pitchFamily="2" charset="-78"/>
              </a:rPr>
              <a:t>8</a:t>
            </a:r>
            <a:r>
              <a:rPr lang="ar-AE" sz="3200" b="1" dirty="0">
                <a:solidFill>
                  <a:srgbClr val="3333CC"/>
                </a:solidFill>
                <a:cs typeface="Akhbar MT" pitchFamily="2" charset="-78"/>
              </a:rPr>
              <a:t> – فيما تبقى من وقت ابحث أنت وزملائك عن المسؤولية الاجتماعية في الشبكة العنكبوتية وانظر ماذا كتبت بعض مؤسسات الدولة عن هذا المفهوم على المواقع الإلكترونية </a:t>
            </a:r>
            <a:r>
              <a:rPr lang="ar-AE" b="1" dirty="0">
                <a:solidFill>
                  <a:srgbClr val="3333CC"/>
                </a:solidFill>
                <a:cs typeface="Akhbar MT" pitchFamily="2" charset="-78"/>
              </a:rPr>
              <a:t>.</a:t>
            </a:r>
          </a:p>
        </p:txBody>
      </p:sp>
      <p:sp>
        <p:nvSpPr>
          <p:cNvPr id="5" name="مستطيل 4"/>
          <p:cNvSpPr/>
          <p:nvPr/>
        </p:nvSpPr>
        <p:spPr>
          <a:xfrm>
            <a:off x="7509843" y="1067706"/>
            <a:ext cx="4336444" cy="584775"/>
          </a:xfrm>
          <a:prstGeom prst="rect">
            <a:avLst/>
          </a:prstGeom>
        </p:spPr>
        <p:txBody>
          <a:bodyPr wrap="none">
            <a:spAutoFit/>
          </a:bodyPr>
          <a:lstStyle/>
          <a:p>
            <a:r>
              <a:rPr lang="ar-AE" sz="3200" b="1" dirty="0">
                <a:solidFill>
                  <a:srgbClr val="FF0000"/>
                </a:solidFill>
                <a:cs typeface="Akhbar MT" pitchFamily="2" charset="-78"/>
              </a:rPr>
              <a:t>تحويل أنظار الناس عن هدفك الحقيقي</a:t>
            </a:r>
          </a:p>
        </p:txBody>
      </p:sp>
      <p:sp>
        <p:nvSpPr>
          <p:cNvPr id="6" name="مستطيل 5"/>
          <p:cNvSpPr/>
          <p:nvPr/>
        </p:nvSpPr>
        <p:spPr>
          <a:xfrm>
            <a:off x="3906293" y="1652481"/>
            <a:ext cx="7939994" cy="584775"/>
          </a:xfrm>
          <a:prstGeom prst="rect">
            <a:avLst/>
          </a:prstGeom>
        </p:spPr>
        <p:txBody>
          <a:bodyPr wrap="none">
            <a:spAutoFit/>
          </a:bodyPr>
          <a:lstStyle/>
          <a:p>
            <a:pPr algn="r" rtl="1">
              <a:buClr>
                <a:srgbClr val="660066"/>
              </a:buClr>
            </a:pPr>
            <a:r>
              <a:rPr lang="ar-AE" sz="3200" b="1" dirty="0">
                <a:solidFill>
                  <a:srgbClr val="FF0000"/>
                </a:solidFill>
                <a:cs typeface="Akhbar MT" pitchFamily="2" charset="-78"/>
              </a:rPr>
              <a:t>إنك الوحيد المسؤول عن معرفة ما تقوم به ، والتفكير التقليدي لن يفيدك</a:t>
            </a:r>
            <a:endParaRPr lang="ar-AE" sz="3200" b="1" dirty="0">
              <a:solidFill>
                <a:srgbClr val="3333CC"/>
              </a:solidFill>
              <a:cs typeface="Akhbar MT" pitchFamily="2" charset="-78"/>
            </a:endParaRPr>
          </a:p>
        </p:txBody>
      </p:sp>
      <p:sp>
        <p:nvSpPr>
          <p:cNvPr id="7" name="مستطيل 6"/>
          <p:cNvSpPr/>
          <p:nvPr/>
        </p:nvSpPr>
        <p:spPr>
          <a:xfrm rot="20472769">
            <a:off x="6742214" y="3730071"/>
            <a:ext cx="1178528" cy="830997"/>
          </a:xfrm>
          <a:prstGeom prst="rect">
            <a:avLst/>
          </a:prstGeom>
        </p:spPr>
        <p:txBody>
          <a:bodyPr wrap="none">
            <a:spAutoFit/>
          </a:bodyPr>
          <a:lstStyle/>
          <a:p>
            <a:pPr algn="r" rtl="1">
              <a:buClr>
                <a:srgbClr val="660066"/>
              </a:buClr>
            </a:pPr>
            <a:r>
              <a:rPr lang="ar-AE" sz="4800" b="1" dirty="0">
                <a:solidFill>
                  <a:srgbClr val="7030A0"/>
                </a:solidFill>
                <a:cs typeface="Akhbar MT" pitchFamily="2" charset="-78"/>
              </a:rPr>
              <a:t>واجب</a:t>
            </a:r>
          </a:p>
        </p:txBody>
      </p:sp>
    </p:spTree>
    <p:extLst>
      <p:ext uri="{BB962C8B-B14F-4D97-AF65-F5344CB8AC3E}">
        <p14:creationId xmlns:p14="http://schemas.microsoft.com/office/powerpoint/2010/main" val="30034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iterate type="wd">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iterate type="wd">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دمعة 3"/>
          <p:cNvSpPr/>
          <p:nvPr/>
        </p:nvSpPr>
        <p:spPr>
          <a:xfrm rot="473845">
            <a:off x="3326213" y="634324"/>
            <a:ext cx="5202370" cy="1807971"/>
          </a:xfrm>
          <a:prstGeom prst="teardrop">
            <a:avLst>
              <a:gd name="adj" fmla="val 12652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4400" dirty="0">
                <a:solidFill>
                  <a:srgbClr val="FF0000"/>
                </a:solidFill>
                <a:latin typeface="Aldhabi" panose="01000000000000000000" pitchFamily="2" charset="-78"/>
                <a:cs typeface="Aldhabi" panose="01000000000000000000" pitchFamily="2" charset="-78"/>
              </a:rPr>
              <a:t>القـــــــراءة </a:t>
            </a:r>
          </a:p>
          <a:p>
            <a:pPr algn="ctr"/>
            <a:r>
              <a:rPr lang="ar-AE" sz="4400" dirty="0">
                <a:solidFill>
                  <a:srgbClr val="FF0000"/>
                </a:solidFill>
                <a:latin typeface="Aldhabi" panose="01000000000000000000" pitchFamily="2" charset="-78"/>
                <a:cs typeface="Aldhabi" panose="01000000000000000000" pitchFamily="2" charset="-78"/>
              </a:rPr>
              <a:t>نص معلوماتي</a:t>
            </a:r>
          </a:p>
        </p:txBody>
      </p:sp>
      <p:sp>
        <p:nvSpPr>
          <p:cNvPr id="7" name="علبة 6"/>
          <p:cNvSpPr/>
          <p:nvPr/>
        </p:nvSpPr>
        <p:spPr>
          <a:xfrm>
            <a:off x="10209211" y="889765"/>
            <a:ext cx="1470212" cy="1783977"/>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6000" dirty="0">
                <a:solidFill>
                  <a:srgbClr val="FF0000"/>
                </a:solidFill>
                <a:latin typeface="Andalus" panose="02020603050405020304" pitchFamily="18" charset="-78"/>
                <a:cs typeface="Andalus" panose="02020603050405020304" pitchFamily="18" charset="-78"/>
              </a:rPr>
              <a:t>5</a:t>
            </a:r>
            <a:endParaRPr lang="ar-AE" dirty="0">
              <a:solidFill>
                <a:srgbClr val="FF0000"/>
              </a:solidFill>
              <a:latin typeface="Andalus" panose="02020603050405020304" pitchFamily="18" charset="-78"/>
              <a:cs typeface="Andalus" panose="02020603050405020304" pitchFamily="18" charset="-78"/>
            </a:endParaRPr>
          </a:p>
        </p:txBody>
      </p:sp>
      <p:sp>
        <p:nvSpPr>
          <p:cNvPr id="9" name="شكل بيضاوي 8"/>
          <p:cNvSpPr/>
          <p:nvPr/>
        </p:nvSpPr>
        <p:spPr>
          <a:xfrm>
            <a:off x="2483063" y="2344935"/>
            <a:ext cx="4801788" cy="2788023"/>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6600" dirty="0">
                <a:solidFill>
                  <a:srgbClr val="FF0000"/>
                </a:solidFill>
                <a:latin typeface="Aldhabi" panose="01000000000000000000" pitchFamily="2" charset="-78"/>
                <a:cs typeface="Aldhabi" panose="01000000000000000000" pitchFamily="2" charset="-78"/>
              </a:rPr>
              <a:t>المشي آثار إيجابية على الحالة الصحية</a:t>
            </a:r>
          </a:p>
          <a:p>
            <a:pPr algn="ctr"/>
            <a:endParaRPr lang="ar-AE" dirty="0"/>
          </a:p>
        </p:txBody>
      </p:sp>
      <p:sp>
        <p:nvSpPr>
          <p:cNvPr id="10" name="مستطيل 9"/>
          <p:cNvSpPr/>
          <p:nvPr/>
        </p:nvSpPr>
        <p:spPr>
          <a:xfrm>
            <a:off x="5375799" y="4409683"/>
            <a:ext cx="6577570" cy="187743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ar-AE" sz="3200" b="1" dirty="0">
                <a:ln/>
                <a:solidFill>
                  <a:srgbClr val="660033"/>
                </a:solidFill>
                <a:cs typeface="Akhbar MT" pitchFamily="2" charset="-78"/>
              </a:rPr>
              <a:t>نواتج التعلم:</a:t>
            </a:r>
          </a:p>
          <a:p>
            <a:pPr marL="457200" indent="-457200" algn="r" rtl="1">
              <a:buFontTx/>
              <a:buChar char="-"/>
            </a:pPr>
            <a:r>
              <a:rPr lang="ar-AE" sz="2800" b="1" cap="none" spc="0" dirty="0">
                <a:ln/>
                <a:solidFill>
                  <a:srgbClr val="660033"/>
                </a:solidFill>
                <a:effectLst/>
                <a:cs typeface="Akhbar MT" pitchFamily="2" charset="-78"/>
              </a:rPr>
              <a:t>يحلل المتعلم فكر النص ...</a:t>
            </a:r>
          </a:p>
          <a:p>
            <a:pPr marL="457200" indent="-457200" algn="r" rtl="1">
              <a:buFontTx/>
              <a:buChar char="-"/>
            </a:pPr>
            <a:r>
              <a:rPr lang="ar-AE" sz="2800" b="1" dirty="0">
                <a:ln/>
                <a:solidFill>
                  <a:srgbClr val="660033"/>
                </a:solidFill>
                <a:cs typeface="Akhbar MT" pitchFamily="2" charset="-78"/>
              </a:rPr>
              <a:t>يفسر كيفية استخدام معنى كلمة تكررت مبيناً كيفية تطورها .</a:t>
            </a:r>
          </a:p>
          <a:p>
            <a:pPr marL="457200" indent="-457200" algn="r" rtl="1">
              <a:buFontTx/>
              <a:buChar char="-"/>
            </a:pPr>
            <a:r>
              <a:rPr lang="ar-AE" sz="2800" b="1" cap="none" spc="0" dirty="0">
                <a:ln/>
                <a:solidFill>
                  <a:srgbClr val="660033"/>
                </a:solidFill>
                <a:effectLst/>
                <a:cs typeface="Akhbar MT" pitchFamily="2" charset="-78"/>
              </a:rPr>
              <a:t>يقارن بين معلومات وردت في النص .</a:t>
            </a:r>
            <a:endParaRPr lang="ar-SA" sz="2800" b="1" cap="none" spc="0" dirty="0">
              <a:ln/>
              <a:solidFill>
                <a:srgbClr val="660033"/>
              </a:solidFill>
              <a:effectLst/>
              <a:cs typeface="Akhbar MT" pitchFamily="2" charset="-78"/>
            </a:endParaRPr>
          </a:p>
        </p:txBody>
      </p:sp>
      <p:sp>
        <p:nvSpPr>
          <p:cNvPr id="11" name="نجمة مكونة من 10 نقاط 10"/>
          <p:cNvSpPr/>
          <p:nvPr/>
        </p:nvSpPr>
        <p:spPr>
          <a:xfrm>
            <a:off x="138793" y="859057"/>
            <a:ext cx="2846894" cy="2879889"/>
          </a:xfrm>
          <a:prstGeom prst="star10">
            <a:avLst/>
          </a:prstGeom>
          <a:solidFill>
            <a:srgbClr val="FFCC99"/>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AE" sz="3600" b="1" dirty="0">
                <a:solidFill>
                  <a:srgbClr val="FF0000"/>
                </a:solidFill>
                <a:cs typeface="Akhbar MT" pitchFamily="2" charset="-78"/>
              </a:rPr>
              <a:t>يستغرق تنفيذ هذا الدرس حصتين</a:t>
            </a:r>
          </a:p>
        </p:txBody>
      </p:sp>
      <p:sp>
        <p:nvSpPr>
          <p:cNvPr id="2" name="عنصر نائب للتذييل 1"/>
          <p:cNvSpPr>
            <a:spLocks noGrp="1"/>
          </p:cNvSpPr>
          <p:nvPr>
            <p:ph type="ftr" sz="quarter" idx="11"/>
          </p:nvPr>
        </p:nvSpPr>
        <p:spPr/>
        <p:txBody>
          <a:bodyPr/>
          <a:lstStyle/>
          <a:p>
            <a:r>
              <a:rPr lang="ar-AE" dirty="0"/>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D57F1E4F-1CFF-5643-939E-217C01CDF565}" type="slidenum">
              <a:rPr lang="en-US" smtClean="0"/>
              <a:pPr/>
              <a:t>41</a:t>
            </a:fld>
            <a:endParaRPr lang="en-US" dirty="0"/>
          </a:p>
        </p:txBody>
      </p:sp>
      <p:sp>
        <p:nvSpPr>
          <p:cNvPr id="5" name="مستطيل مستدير الزوايا 4"/>
          <p:cNvSpPr/>
          <p:nvPr/>
        </p:nvSpPr>
        <p:spPr>
          <a:xfrm rot="20089957">
            <a:off x="7289785" y="2322031"/>
            <a:ext cx="3154125" cy="2091912"/>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AE" sz="4400" dirty="0">
                <a:solidFill>
                  <a:srgbClr val="FF0000"/>
                </a:solidFill>
                <a:latin typeface="Aldhabi" panose="01000000000000000000" pitchFamily="2" charset="-78"/>
                <a:cs typeface="Aldhabi" panose="01000000000000000000" pitchFamily="2" charset="-78"/>
              </a:rPr>
              <a:t>الدكتور </a:t>
            </a:r>
          </a:p>
          <a:p>
            <a:pPr algn="ctr"/>
            <a:r>
              <a:rPr lang="ar-AE" sz="4400" dirty="0">
                <a:solidFill>
                  <a:srgbClr val="FF0000"/>
                </a:solidFill>
                <a:latin typeface="Aldhabi" panose="01000000000000000000" pitchFamily="2" charset="-78"/>
                <a:cs typeface="Aldhabi" panose="01000000000000000000" pitchFamily="2" charset="-78"/>
              </a:rPr>
              <a:t>أكثم عبد الحكيم</a:t>
            </a:r>
          </a:p>
        </p:txBody>
      </p:sp>
      <p:sp>
        <p:nvSpPr>
          <p:cNvPr id="12" name="زر الإجراء: الانتقال للصفحة الرئيسية 11">
            <a:hlinkClick r:id="rId2" action="ppaction://hlinksldjump" highlightClick="1"/>
          </p:cNvPr>
          <p:cNvSpPr/>
          <p:nvPr/>
        </p:nvSpPr>
        <p:spPr>
          <a:xfrm>
            <a:off x="10604" y="15637"/>
            <a:ext cx="1042416" cy="1042416"/>
          </a:xfrm>
          <a:prstGeom prst="actionButtonHom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solidFill>
                <a:schemeClr val="accent1">
                  <a:lumMod val="20000"/>
                  <a:lumOff val="80000"/>
                </a:schemeClr>
              </a:solidFill>
            </a:endParaRPr>
          </a:p>
        </p:txBody>
      </p:sp>
    </p:spTree>
    <p:extLst>
      <p:ext uri="{BB962C8B-B14F-4D97-AF65-F5344CB8AC3E}">
        <p14:creationId xmlns:p14="http://schemas.microsoft.com/office/powerpoint/2010/main" val="757428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خدوشة 1"/>
          <p:cNvSpPr/>
          <p:nvPr/>
        </p:nvSpPr>
        <p:spPr>
          <a:xfrm>
            <a:off x="9228823" y="141402"/>
            <a:ext cx="2828041" cy="556182"/>
          </a:xfrm>
          <a:prstGeom prst="snip2Diag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solidFill>
                  <a:schemeClr val="tx1">
                    <a:lumMod val="95000"/>
                    <a:lumOff val="5000"/>
                  </a:schemeClr>
                </a:solidFill>
                <a:cs typeface="Akhbar MT" pitchFamily="2" charset="-78"/>
              </a:rPr>
              <a:t>الاستعداد لقراءة النص</a:t>
            </a:r>
          </a:p>
        </p:txBody>
      </p:sp>
      <p:sp>
        <p:nvSpPr>
          <p:cNvPr id="3" name="مجسم مشطوف الحواف 2"/>
          <p:cNvSpPr/>
          <p:nvPr/>
        </p:nvSpPr>
        <p:spPr>
          <a:xfrm>
            <a:off x="5050048" y="697584"/>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العنصر الأدبي</a:t>
            </a:r>
          </a:p>
        </p:txBody>
      </p:sp>
      <p:sp>
        <p:nvSpPr>
          <p:cNvPr id="4" name="مستطيل 3"/>
          <p:cNvSpPr/>
          <p:nvPr/>
        </p:nvSpPr>
        <p:spPr>
          <a:xfrm>
            <a:off x="4675951" y="1822062"/>
            <a:ext cx="7271542" cy="584775"/>
          </a:xfrm>
          <a:prstGeom prst="rect">
            <a:avLst/>
          </a:prstGeom>
        </p:spPr>
        <p:style>
          <a:lnRef idx="1">
            <a:schemeClr val="accent6"/>
          </a:lnRef>
          <a:fillRef idx="2">
            <a:schemeClr val="accent6"/>
          </a:fillRef>
          <a:effectRef idx="1">
            <a:schemeClr val="accent6"/>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solidFill>
                  <a:schemeClr val="tx1"/>
                </a:solidFill>
                <a:cs typeface="Akhbar MT" pitchFamily="2" charset="-78"/>
              </a:rPr>
              <a:t>استراتيجية تحديد الأولويات باستخدام أوراق الملاحظات الملونة :</a:t>
            </a:r>
            <a:endParaRPr lang="ar-SA" sz="3200" b="1" dirty="0">
              <a:solidFill>
                <a:schemeClr val="tx1"/>
              </a:solidFill>
              <a:cs typeface="Akhbar MT" pitchFamily="2" charset="-78"/>
            </a:endParaRPr>
          </a:p>
        </p:txBody>
      </p:sp>
      <p:sp>
        <p:nvSpPr>
          <p:cNvPr id="5" name="مستطيل 4"/>
          <p:cNvSpPr/>
          <p:nvPr/>
        </p:nvSpPr>
        <p:spPr>
          <a:xfrm>
            <a:off x="594478" y="2949193"/>
            <a:ext cx="11353015" cy="255454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rtl="1">
              <a:buClr>
                <a:srgbClr val="660066"/>
              </a:buClr>
            </a:pPr>
            <a:r>
              <a:rPr lang="ar-AE" sz="3200" b="1" dirty="0">
                <a:solidFill>
                  <a:schemeClr val="bg2">
                    <a:lumMod val="25000"/>
                  </a:schemeClr>
                </a:solidFill>
                <a:cs typeface="Akhbar MT" pitchFamily="2" charset="-78"/>
              </a:rPr>
              <a:t> </a:t>
            </a:r>
            <a:r>
              <a:rPr lang="ar-AE" sz="3200" b="1" dirty="0">
                <a:solidFill>
                  <a:schemeClr val="accent2">
                    <a:lumMod val="50000"/>
                  </a:schemeClr>
                </a:solidFill>
                <a:cs typeface="Akhbar MT" pitchFamily="2" charset="-78"/>
              </a:rPr>
              <a:t>تقوم هذه الإستراتيجية على تحديد المعلومات المهمة في كل فقرة أو جزء من النص على أوراق الملاحظات الصفراء ، ويلصقها بجانب الفقرة ، وبالنظر إلى طول النص يمكن أن تقوم كل مجموعة بقراءة فقرة وعلى كل واحد منهم في المجموعة أن يكتب المعلومة التي رآها مهمة ثم يقرأ كل واحد ما كتبه على زملائه، تقوم المجموعة الواحدة بعد ذلك بلصق الأوراق الصفراء التي استخدمتها على ورقة بيضاء كبيرة كان المعلم قد علقها على جدار الصف ، وتختار المجموعة أفضل ورقة صفراء ؛ ليقرأها ممثل المجموعة .</a:t>
            </a:r>
            <a:endParaRPr lang="ar-AE" sz="2800" b="1" dirty="0">
              <a:solidFill>
                <a:schemeClr val="bg2">
                  <a:lumMod val="25000"/>
                </a:schemeClr>
              </a:solidFill>
              <a:cs typeface="Akhbar MT" pitchFamily="2" charset="-78"/>
            </a:endParaRPr>
          </a:p>
        </p:txBody>
      </p:sp>
      <p:sp>
        <p:nvSpPr>
          <p:cNvPr id="6" name="عنصر نائب للتذييل 5"/>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42</a:t>
            </a:fld>
            <a:endParaRPr lang="en-US" dirty="0"/>
          </a:p>
        </p:txBody>
      </p:sp>
    </p:spTree>
    <p:extLst>
      <p:ext uri="{BB962C8B-B14F-4D97-AF65-F5344CB8AC3E}">
        <p14:creationId xmlns:p14="http://schemas.microsoft.com/office/powerpoint/2010/main" val="110194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Scale>
                                      <p:cBhvr>
                                        <p:cTn id="2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4"/>
                                        </p:tgtEl>
                                        <p:attrNameLst>
                                          <p:attrName>ppt_x</p:attrName>
                                          <p:attrName>ppt_y</p:attrName>
                                        </p:attrNameLst>
                                      </p:cBhvr>
                                    </p:animMotion>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iterate type="wd">
                                    <p:tmPct val="10000"/>
                                  </p:iterate>
                                  <p:childTnLst>
                                    <p:set>
                                      <p:cBhvr>
                                        <p:cTn id="33" dur="1" fill="hold">
                                          <p:stCondLst>
                                            <p:cond delay="0"/>
                                          </p:stCondLst>
                                        </p:cTn>
                                        <p:tgtEl>
                                          <p:spTgt spid="5"/>
                                        </p:tgtEl>
                                        <p:attrNameLst>
                                          <p:attrName>style.visibility</p:attrName>
                                        </p:attrNameLst>
                                      </p:cBhvr>
                                      <p:to>
                                        <p:strVal val="visible"/>
                                      </p:to>
                                    </p:set>
                                    <p:animEffect transition="in" filter="fade">
                                      <p:cBhvr>
                                        <p:cTn id="34" dur="800" decel="100000"/>
                                        <p:tgtEl>
                                          <p:spTgt spid="5"/>
                                        </p:tgtEl>
                                      </p:cBhvr>
                                    </p:animEffect>
                                    <p:anim calcmode="lin" valueType="num">
                                      <p:cBhvr>
                                        <p:cTn id="35" dur="800" decel="100000" fill="hold"/>
                                        <p:tgtEl>
                                          <p:spTgt spid="5"/>
                                        </p:tgtEl>
                                        <p:attrNameLst>
                                          <p:attrName>style.rotation</p:attrName>
                                        </p:attrNameLst>
                                      </p:cBhvr>
                                      <p:tavLst>
                                        <p:tav tm="0">
                                          <p:val>
                                            <p:fltVal val="-90"/>
                                          </p:val>
                                        </p:tav>
                                        <p:tav tm="100000">
                                          <p:val>
                                            <p:fltVal val="0"/>
                                          </p:val>
                                        </p:tav>
                                      </p:tavLst>
                                    </p:anim>
                                    <p:anim calcmode="lin" valueType="num">
                                      <p:cBhvr>
                                        <p:cTn id="36" dur="800" decel="100000" fill="hold"/>
                                        <p:tgtEl>
                                          <p:spTgt spid="5"/>
                                        </p:tgtEl>
                                        <p:attrNameLst>
                                          <p:attrName>ppt_x</p:attrName>
                                        </p:attrNameLst>
                                      </p:cBhvr>
                                      <p:tavLst>
                                        <p:tav tm="0">
                                          <p:val>
                                            <p:strVal val="#ppt_x+0.4"/>
                                          </p:val>
                                        </p:tav>
                                        <p:tav tm="100000">
                                          <p:val>
                                            <p:strVal val="#ppt_x-0.05"/>
                                          </p:val>
                                        </p:tav>
                                      </p:tavLst>
                                    </p:anim>
                                    <p:anim calcmode="lin" valueType="num">
                                      <p:cBhvr>
                                        <p:cTn id="37" dur="800" decel="100000" fill="hold"/>
                                        <p:tgtEl>
                                          <p:spTgt spid="5"/>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خدوشة 1"/>
          <p:cNvSpPr/>
          <p:nvPr/>
        </p:nvSpPr>
        <p:spPr>
          <a:xfrm>
            <a:off x="9228823" y="141402"/>
            <a:ext cx="2828041" cy="556182"/>
          </a:xfrm>
          <a:prstGeom prst="snip2Diag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solidFill>
                  <a:schemeClr val="tx1">
                    <a:lumMod val="95000"/>
                    <a:lumOff val="5000"/>
                  </a:schemeClr>
                </a:solidFill>
                <a:cs typeface="Akhbar MT" pitchFamily="2" charset="-78"/>
              </a:rPr>
              <a:t>أنشطة ما بعد النص</a:t>
            </a:r>
          </a:p>
        </p:txBody>
      </p:sp>
      <p:sp>
        <p:nvSpPr>
          <p:cNvPr id="3" name="مستطيل 2"/>
          <p:cNvSpPr/>
          <p:nvPr/>
        </p:nvSpPr>
        <p:spPr>
          <a:xfrm>
            <a:off x="4141238" y="1001930"/>
            <a:ext cx="7693133" cy="584775"/>
          </a:xfrm>
          <a:prstGeom prst="rect">
            <a:avLst/>
          </a:prstGeom>
        </p:spPr>
        <p:style>
          <a:lnRef idx="1">
            <a:schemeClr val="accent6"/>
          </a:lnRef>
          <a:fillRef idx="2">
            <a:schemeClr val="accent6"/>
          </a:fillRef>
          <a:effectRef idx="1">
            <a:schemeClr val="accent6"/>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solidFill>
                  <a:schemeClr val="tx1"/>
                </a:solidFill>
                <a:cs typeface="Akhbar MT" pitchFamily="2" charset="-78"/>
              </a:rPr>
              <a:t>أ - إستراتيجية تحديد الأولويات باستخدام أوراق الملاحظات الملونة :</a:t>
            </a:r>
            <a:endParaRPr lang="ar-SA" sz="3200" b="1" dirty="0">
              <a:solidFill>
                <a:schemeClr val="tx1"/>
              </a:solidFill>
              <a:cs typeface="Akhbar MT" pitchFamily="2" charset="-78"/>
            </a:endParaRPr>
          </a:p>
        </p:txBody>
      </p:sp>
      <p:sp>
        <p:nvSpPr>
          <p:cNvPr id="4" name="مستطيل 3"/>
          <p:cNvSpPr/>
          <p:nvPr/>
        </p:nvSpPr>
        <p:spPr>
          <a:xfrm>
            <a:off x="258925" y="1664808"/>
            <a:ext cx="11933075" cy="224676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457200" indent="-457200" algn="r" rtl="1">
              <a:buClr>
                <a:srgbClr val="0070C0"/>
              </a:buClr>
              <a:buFont typeface="Century Gothic" panose="020B0502020202020204" pitchFamily="34" charset="0"/>
              <a:buChar char="○"/>
            </a:pPr>
            <a:r>
              <a:rPr lang="ar-AE" sz="2800" b="1" dirty="0">
                <a:solidFill>
                  <a:schemeClr val="accent1">
                    <a:lumMod val="75000"/>
                  </a:schemeClr>
                </a:solidFill>
                <a:cs typeface="Akhbar MT" pitchFamily="2" charset="-78"/>
              </a:rPr>
              <a:t>تبادل مع زملائك في المجموعة المعلومات التي سجلتها على الملصقات الصفراء أو الملونة ، ثم ألصقوها على الورقة البيضاء</a:t>
            </a:r>
          </a:p>
          <a:p>
            <a:pPr algn="r" rtl="1">
              <a:buClr>
                <a:srgbClr val="0070C0"/>
              </a:buClr>
            </a:pPr>
            <a:r>
              <a:rPr lang="ar-AE" sz="2800" b="1" dirty="0">
                <a:solidFill>
                  <a:schemeClr val="accent1">
                    <a:lumMod val="75000"/>
                  </a:schemeClr>
                </a:solidFill>
                <a:cs typeface="Akhbar MT" pitchFamily="2" charset="-78"/>
              </a:rPr>
              <a:t>      الكبيرة التي ثبتها المعلم على جدار الصف .</a:t>
            </a:r>
          </a:p>
          <a:p>
            <a:pPr marL="457200" indent="-457200" algn="r" rtl="1">
              <a:buClr>
                <a:srgbClr val="0070C0"/>
              </a:buClr>
              <a:buFont typeface="Century Gothic" panose="020B0502020202020204" pitchFamily="34" charset="0"/>
              <a:buChar char="○"/>
            </a:pPr>
            <a:r>
              <a:rPr lang="ar-AE" sz="2800" b="1" dirty="0">
                <a:solidFill>
                  <a:schemeClr val="accent1">
                    <a:lumMod val="75000"/>
                  </a:schemeClr>
                </a:solidFill>
                <a:cs typeface="Akhbar MT" pitchFamily="2" charset="-78"/>
              </a:rPr>
              <a:t>وحدِّدوا في المجموعة متحدثاً واحداً ، ليقوم بقراءة المعلومات المهمة التي اخترتموها للعرض على زملائكم في الصف .</a:t>
            </a:r>
          </a:p>
          <a:p>
            <a:pPr marL="457200" indent="-457200" algn="r" rtl="1">
              <a:buClr>
                <a:srgbClr val="0070C0"/>
              </a:buClr>
              <a:buFont typeface="Century Gothic" panose="020B0502020202020204" pitchFamily="34" charset="0"/>
              <a:buChar char="○"/>
            </a:pPr>
            <a:r>
              <a:rPr lang="ar-AE" sz="2800" b="1" dirty="0">
                <a:solidFill>
                  <a:schemeClr val="accent1">
                    <a:lumMod val="75000"/>
                  </a:schemeClr>
                </a:solidFill>
                <a:cs typeface="Akhbar MT" pitchFamily="2" charset="-78"/>
              </a:rPr>
              <a:t>ناقش زملائك في الصف حول المعلومات التي عرضوها .</a:t>
            </a:r>
          </a:p>
          <a:p>
            <a:pPr marL="457200" indent="-457200" algn="r" rtl="1">
              <a:buClr>
                <a:srgbClr val="0070C0"/>
              </a:buClr>
              <a:buFont typeface="Century Gothic" panose="020B0502020202020204" pitchFamily="34" charset="0"/>
              <a:buChar char="○"/>
            </a:pPr>
            <a:r>
              <a:rPr lang="ar-AE" sz="2800" b="1" dirty="0">
                <a:solidFill>
                  <a:schemeClr val="accent1">
                    <a:lumMod val="75000"/>
                  </a:schemeClr>
                </a:solidFill>
                <a:cs typeface="Akhbar MT" pitchFamily="2" charset="-78"/>
              </a:rPr>
              <a:t>في البيت أعد قراءة المقال ، وأجب عن أسئلة الفهم المتعمق أدناه ، واستعد للحصة الثانية .</a:t>
            </a:r>
          </a:p>
        </p:txBody>
      </p:sp>
      <p:sp>
        <p:nvSpPr>
          <p:cNvPr id="5" name="مستطيل 4"/>
          <p:cNvSpPr/>
          <p:nvPr/>
        </p:nvSpPr>
        <p:spPr>
          <a:xfrm>
            <a:off x="6449564" y="4065094"/>
            <a:ext cx="5384807" cy="584775"/>
          </a:xfrm>
          <a:prstGeom prst="rect">
            <a:avLst/>
          </a:prstGeom>
        </p:spPr>
        <p:style>
          <a:lnRef idx="1">
            <a:schemeClr val="accent6"/>
          </a:lnRef>
          <a:fillRef idx="2">
            <a:schemeClr val="accent6"/>
          </a:fillRef>
          <a:effectRef idx="1">
            <a:schemeClr val="accent6"/>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solidFill>
                  <a:schemeClr val="tx1"/>
                </a:solidFill>
                <a:cs typeface="Akhbar MT" pitchFamily="2" charset="-78"/>
              </a:rPr>
              <a:t>ب – فكّر أكثر [ التفكير في الأدلة والتفاصيل ]:</a:t>
            </a:r>
            <a:endParaRPr lang="ar-SA" sz="3200" b="1" dirty="0">
              <a:solidFill>
                <a:schemeClr val="tx1"/>
              </a:solidFill>
              <a:cs typeface="Akhbar MT" pitchFamily="2" charset="-78"/>
            </a:endParaRPr>
          </a:p>
        </p:txBody>
      </p:sp>
      <p:sp>
        <p:nvSpPr>
          <p:cNvPr id="6" name="مستطيل 5"/>
          <p:cNvSpPr/>
          <p:nvPr/>
        </p:nvSpPr>
        <p:spPr>
          <a:xfrm>
            <a:off x="7401686" y="5001348"/>
            <a:ext cx="456407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1</a:t>
            </a:r>
            <a:r>
              <a:rPr lang="ar-AE" sz="3200" b="1" dirty="0">
                <a:solidFill>
                  <a:srgbClr val="3333CC"/>
                </a:solidFill>
                <a:cs typeface="Akhbar MT" pitchFamily="2" charset="-78"/>
              </a:rPr>
              <a:t> – استنتج الفكرة المحورية للمقال : </a:t>
            </a:r>
          </a:p>
        </p:txBody>
      </p:sp>
      <p:sp>
        <p:nvSpPr>
          <p:cNvPr id="7" name="عنصر نائب للتذييل 6"/>
          <p:cNvSpPr>
            <a:spLocks noGrp="1"/>
          </p:cNvSpPr>
          <p:nvPr>
            <p:ph type="ftr" sz="quarter" idx="11"/>
          </p:nvPr>
        </p:nvSpPr>
        <p:spPr/>
        <p:txBody>
          <a:bodyPr/>
          <a:lstStyle/>
          <a:p>
            <a:r>
              <a:rPr lang="ar-AE"/>
              <a:t>أ عبد الله الزعبي</a:t>
            </a:r>
            <a:endParaRPr lang="en-US" dirty="0"/>
          </a:p>
        </p:txBody>
      </p:sp>
      <p:sp>
        <p:nvSpPr>
          <p:cNvPr id="8" name="عنصر نائب لرقم الشريحة 7"/>
          <p:cNvSpPr>
            <a:spLocks noGrp="1"/>
          </p:cNvSpPr>
          <p:nvPr>
            <p:ph type="sldNum" sz="quarter" idx="12"/>
          </p:nvPr>
        </p:nvSpPr>
        <p:spPr/>
        <p:txBody>
          <a:bodyPr/>
          <a:lstStyle/>
          <a:p>
            <a:fld id="{6D22F896-40B5-4ADD-8801-0D06FADFA095}" type="slidenum">
              <a:rPr lang="en-US" smtClean="0"/>
              <a:t>43</a:t>
            </a:fld>
            <a:endParaRPr lang="en-US" dirty="0"/>
          </a:p>
        </p:txBody>
      </p:sp>
      <p:sp>
        <p:nvSpPr>
          <p:cNvPr id="10" name="مربع نص 9"/>
          <p:cNvSpPr txBox="1"/>
          <p:nvPr/>
        </p:nvSpPr>
        <p:spPr>
          <a:xfrm>
            <a:off x="7917406" y="5568578"/>
            <a:ext cx="2622834" cy="584775"/>
          </a:xfrm>
          <a:prstGeom prst="rect">
            <a:avLst/>
          </a:prstGeom>
          <a:noFill/>
        </p:spPr>
        <p:txBody>
          <a:bodyPr wrap="none" rtlCol="1">
            <a:spAutoFit/>
          </a:bodyPr>
          <a:lstStyle/>
          <a:p>
            <a:pPr algn="r" rtl="1"/>
            <a:r>
              <a:rPr lang="ar-AE" sz="3200" b="1" dirty="0">
                <a:solidFill>
                  <a:srgbClr val="00B050"/>
                </a:solidFill>
                <a:cs typeface="Akhbar MT" pitchFamily="2" charset="-78"/>
              </a:rPr>
              <a:t>رياضة المشي وفوائدها.</a:t>
            </a:r>
          </a:p>
        </p:txBody>
      </p:sp>
    </p:spTree>
    <p:extLst>
      <p:ext uri="{BB962C8B-B14F-4D97-AF65-F5344CB8AC3E}">
        <p14:creationId xmlns:p14="http://schemas.microsoft.com/office/powerpoint/2010/main" val="365341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Scale>
                                      <p:cBhvr>
                                        <p:cTn id="1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gtEl>
                                        <p:attrNameLst>
                                          <p:attrName>ppt_x</p:attrName>
                                          <p:attrName>ppt_y</p:attrName>
                                        </p:attrNameLst>
                                      </p:cBhvr>
                                    </p:animMotion>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iterate type="wd">
                                    <p:tmPct val="10000"/>
                                  </p:iterate>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grpId="0" nodeType="clickEffect">
                                  <p:stCondLst>
                                    <p:cond delay="0"/>
                                  </p:stCondLst>
                                  <p:iterate type="wd">
                                    <p:tmPct val="10000"/>
                                  </p:iterate>
                                  <p:childTnLst>
                                    <p:set>
                                      <p:cBhvr>
                                        <p:cTn id="33" dur="1" fill="hold">
                                          <p:stCondLst>
                                            <p:cond delay="0"/>
                                          </p:stCondLst>
                                        </p:cTn>
                                        <p:tgtEl>
                                          <p:spTgt spid="5"/>
                                        </p:tgtEl>
                                        <p:attrNameLst>
                                          <p:attrName>style.visibility</p:attrName>
                                        </p:attrNameLst>
                                      </p:cBhvr>
                                      <p:to>
                                        <p:strVal val="visible"/>
                                      </p:to>
                                    </p:set>
                                    <p:animScale>
                                      <p:cBhvr>
                                        <p:cTn id="34"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5"/>
                                        </p:tgtEl>
                                        <p:attrNameLst>
                                          <p:attrName>ppt_x</p:attrName>
                                          <p:attrName>ppt_y</p:attrName>
                                        </p:attrNameLst>
                                      </p:cBhvr>
                                    </p:animMotion>
                                    <p:animEffect transition="in" filter="fade">
                                      <p:cBhvr>
                                        <p:cTn id="36" dur="1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grpId="0" nodeType="clickEffect">
                                  <p:stCondLst>
                                    <p:cond delay="0"/>
                                  </p:stCondLst>
                                  <p:iterate type="wd">
                                    <p:tmPct val="10000"/>
                                  </p:iterate>
                                  <p:childTnLst>
                                    <p:set>
                                      <p:cBhvr>
                                        <p:cTn id="40" dur="1" fill="hold">
                                          <p:stCondLst>
                                            <p:cond delay="0"/>
                                          </p:stCondLst>
                                        </p:cTn>
                                        <p:tgtEl>
                                          <p:spTgt spid="6"/>
                                        </p:tgtEl>
                                        <p:attrNameLst>
                                          <p:attrName>style.visibility</p:attrName>
                                        </p:attrNameLst>
                                      </p:cBhvr>
                                      <p:to>
                                        <p:strVal val="visible"/>
                                      </p:to>
                                    </p:set>
                                    <p:animEffect transition="in" filter="fade">
                                      <p:cBhvr>
                                        <p:cTn id="41" dur="800" decel="100000"/>
                                        <p:tgtEl>
                                          <p:spTgt spid="6"/>
                                        </p:tgtEl>
                                      </p:cBhvr>
                                    </p:animEffect>
                                    <p:anim calcmode="lin" valueType="num">
                                      <p:cBhvr>
                                        <p:cTn id="42" dur="800" decel="100000" fill="hold"/>
                                        <p:tgtEl>
                                          <p:spTgt spid="6"/>
                                        </p:tgtEl>
                                        <p:attrNameLst>
                                          <p:attrName>style.rotation</p:attrName>
                                        </p:attrNameLst>
                                      </p:cBhvr>
                                      <p:tavLst>
                                        <p:tav tm="0">
                                          <p:val>
                                            <p:fltVal val="-90"/>
                                          </p:val>
                                        </p:tav>
                                        <p:tav tm="100000">
                                          <p:val>
                                            <p:fltVal val="0"/>
                                          </p:val>
                                        </p:tav>
                                      </p:tavLst>
                                    </p:anim>
                                    <p:anim calcmode="lin" valueType="num">
                                      <p:cBhvr>
                                        <p:cTn id="43" dur="800" decel="100000" fill="hold"/>
                                        <p:tgtEl>
                                          <p:spTgt spid="6"/>
                                        </p:tgtEl>
                                        <p:attrNameLst>
                                          <p:attrName>ppt_x</p:attrName>
                                        </p:attrNameLst>
                                      </p:cBhvr>
                                      <p:tavLst>
                                        <p:tav tm="0">
                                          <p:val>
                                            <p:strVal val="#ppt_x+0.4"/>
                                          </p:val>
                                        </p:tav>
                                        <p:tav tm="100000">
                                          <p:val>
                                            <p:strVal val="#ppt_x-0.05"/>
                                          </p:val>
                                        </p:tav>
                                      </p:tavLst>
                                    </p:anim>
                                    <p:anim calcmode="lin" valueType="num">
                                      <p:cBhvr>
                                        <p:cTn id="44" dur="800" decel="100000" fill="hold"/>
                                        <p:tgtEl>
                                          <p:spTgt spid="6"/>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0"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Effect transition="in" filter="fade">
                                      <p:cBhvr>
                                        <p:cTn id="51" dur="800" decel="100000"/>
                                        <p:tgtEl>
                                          <p:spTgt spid="10">
                                            <p:txEl>
                                              <p:pRg st="0" end="0"/>
                                            </p:txEl>
                                          </p:spTgt>
                                        </p:tgtEl>
                                      </p:cBhvr>
                                    </p:animEffect>
                                    <p:anim calcmode="lin" valueType="num">
                                      <p:cBhvr>
                                        <p:cTn id="52"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53"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54"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096216" y="-113728"/>
            <a:ext cx="3095784" cy="255454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2</a:t>
            </a:r>
            <a:r>
              <a:rPr lang="ar-AE" sz="3200" b="1" dirty="0">
                <a:solidFill>
                  <a:srgbClr val="3333CC"/>
                </a:solidFill>
                <a:cs typeface="Akhbar MT" pitchFamily="2" charset="-78"/>
              </a:rPr>
              <a:t> – عرف ما يلي :</a:t>
            </a:r>
          </a:p>
          <a:p>
            <a:pPr marL="457200" indent="-457200" algn="r" rtl="1">
              <a:buClr>
                <a:srgbClr val="7030A0"/>
              </a:buClr>
              <a:buFont typeface="Arial Unicode MS" panose="020B0604020202020204" pitchFamily="34" charset="-128"/>
              <a:buChar char="↲"/>
            </a:pPr>
            <a:r>
              <a:rPr lang="ar-AE" sz="3200" b="1" dirty="0">
                <a:solidFill>
                  <a:srgbClr val="3333CC"/>
                </a:solidFill>
                <a:cs typeface="Akhbar MT" pitchFamily="2" charset="-78"/>
              </a:rPr>
              <a:t>الأمراض المعدية : </a:t>
            </a:r>
          </a:p>
          <a:p>
            <a:pPr marL="457200" indent="-457200" algn="r" rtl="1">
              <a:buClr>
                <a:srgbClr val="7030A0"/>
              </a:buClr>
              <a:buFont typeface="Arial Unicode MS" panose="020B0604020202020204" pitchFamily="34" charset="-128"/>
              <a:buChar char="↲"/>
            </a:pPr>
            <a:endParaRPr lang="ar-AE" sz="3200" b="1" dirty="0">
              <a:solidFill>
                <a:srgbClr val="3333CC"/>
              </a:solidFill>
              <a:cs typeface="Akhbar MT" pitchFamily="2" charset="-78"/>
            </a:endParaRPr>
          </a:p>
          <a:p>
            <a:pPr algn="r" rtl="1">
              <a:buClr>
                <a:srgbClr val="7030A0"/>
              </a:buClr>
            </a:pPr>
            <a:endParaRPr lang="ar-AE" sz="3200" b="1" dirty="0">
              <a:solidFill>
                <a:srgbClr val="3333CC"/>
              </a:solidFill>
              <a:cs typeface="Akhbar MT" pitchFamily="2" charset="-78"/>
            </a:endParaRPr>
          </a:p>
          <a:p>
            <a:pPr marL="457200" indent="-457200" algn="r" rtl="1">
              <a:buClr>
                <a:srgbClr val="7030A0"/>
              </a:buClr>
              <a:buFont typeface="Arial Unicode MS" panose="020B0604020202020204" pitchFamily="34" charset="-128"/>
              <a:buChar char="↲"/>
            </a:pPr>
            <a:r>
              <a:rPr lang="ar-AE" sz="3200" b="1" dirty="0">
                <a:solidFill>
                  <a:srgbClr val="3333CC"/>
                </a:solidFill>
                <a:cs typeface="Akhbar MT" pitchFamily="2" charset="-78"/>
              </a:rPr>
              <a:t>الأمراض غير المعدية :</a:t>
            </a:r>
          </a:p>
        </p:txBody>
      </p:sp>
      <p:sp>
        <p:nvSpPr>
          <p:cNvPr id="3" name="مستطيل 2"/>
          <p:cNvSpPr/>
          <p:nvPr/>
        </p:nvSpPr>
        <p:spPr>
          <a:xfrm>
            <a:off x="5663328" y="3168713"/>
            <a:ext cx="6332183"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3</a:t>
            </a:r>
            <a:r>
              <a:rPr lang="ar-AE" sz="3200" b="1" dirty="0">
                <a:solidFill>
                  <a:srgbClr val="3333CC"/>
                </a:solidFill>
                <a:cs typeface="Akhbar MT" pitchFamily="2" charset="-78"/>
              </a:rPr>
              <a:t> – هات أمثلة لأمراض يمكن تجنبها بممارسة المشي: </a:t>
            </a:r>
          </a:p>
        </p:txBody>
      </p:sp>
      <p:sp>
        <p:nvSpPr>
          <p:cNvPr id="4" name="مستطيل 3"/>
          <p:cNvSpPr/>
          <p:nvPr/>
        </p:nvSpPr>
        <p:spPr>
          <a:xfrm>
            <a:off x="1707061" y="4793190"/>
            <a:ext cx="10304424"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4</a:t>
            </a:r>
            <a:r>
              <a:rPr lang="ar-AE" sz="3200" b="1" dirty="0">
                <a:solidFill>
                  <a:srgbClr val="3333CC"/>
                </a:solidFill>
                <a:cs typeface="Akhbar MT" pitchFamily="2" charset="-78"/>
              </a:rPr>
              <a:t> – ما النتائج التي أسفرت عنها الدراسة التي أجراها علماء الجمعية الأمريكية للسرطان؟ </a:t>
            </a:r>
          </a:p>
        </p:txBody>
      </p:sp>
      <p:sp>
        <p:nvSpPr>
          <p:cNvPr id="5" name="عنصر نائب للتذييل 4"/>
          <p:cNvSpPr>
            <a:spLocks noGrp="1"/>
          </p:cNvSpPr>
          <p:nvPr>
            <p:ph type="ftr" sz="quarter" idx="11"/>
          </p:nvPr>
        </p:nvSpPr>
        <p:spPr/>
        <p:txBody>
          <a:bodyPr/>
          <a:lstStyle/>
          <a:p>
            <a:r>
              <a:rPr lang="ar-AE"/>
              <a:t>أ عبد الله الزعبي</a:t>
            </a:r>
            <a:endParaRPr lang="en-US" dirty="0"/>
          </a:p>
        </p:txBody>
      </p:sp>
      <p:sp>
        <p:nvSpPr>
          <p:cNvPr id="6" name="عنصر نائب لرقم الشريحة 5"/>
          <p:cNvSpPr>
            <a:spLocks noGrp="1"/>
          </p:cNvSpPr>
          <p:nvPr>
            <p:ph type="sldNum" sz="quarter" idx="12"/>
          </p:nvPr>
        </p:nvSpPr>
        <p:spPr/>
        <p:txBody>
          <a:bodyPr/>
          <a:lstStyle/>
          <a:p>
            <a:fld id="{6D22F896-40B5-4ADD-8801-0D06FADFA095}" type="slidenum">
              <a:rPr lang="en-US" smtClean="0"/>
              <a:t>44</a:t>
            </a:fld>
            <a:endParaRPr lang="en-US" dirty="0"/>
          </a:p>
        </p:txBody>
      </p:sp>
      <p:sp>
        <p:nvSpPr>
          <p:cNvPr id="8" name="مربع نص 7"/>
          <p:cNvSpPr txBox="1"/>
          <p:nvPr/>
        </p:nvSpPr>
        <p:spPr>
          <a:xfrm>
            <a:off x="678912" y="781185"/>
            <a:ext cx="11513088" cy="1569660"/>
          </a:xfrm>
          <a:prstGeom prst="rect">
            <a:avLst/>
          </a:prstGeom>
          <a:noFill/>
        </p:spPr>
        <p:txBody>
          <a:bodyPr wrap="none" rtlCol="1">
            <a:spAutoFit/>
          </a:bodyPr>
          <a:lstStyle/>
          <a:p>
            <a:pPr algn="r" rtl="1"/>
            <a:r>
              <a:rPr lang="ar-AE" dirty="0"/>
              <a:t> </a:t>
            </a:r>
            <a:r>
              <a:rPr lang="ar-AE" sz="3200" b="1" dirty="0">
                <a:solidFill>
                  <a:srgbClr val="00B050"/>
                </a:solidFill>
                <a:cs typeface="Akhbar MT" pitchFamily="2" charset="-78"/>
              </a:rPr>
              <a:t>هو المرض الذي يصيب أي من الكائنات الحية كالإنسان على سبيل المثال ويكون  للفيروس أو </a:t>
            </a:r>
          </a:p>
          <a:p>
            <a:pPr algn="r" rtl="1"/>
            <a:r>
              <a:rPr lang="ar-AE" sz="3200" b="1" dirty="0">
                <a:solidFill>
                  <a:srgbClr val="00B050"/>
                </a:solidFill>
                <a:cs typeface="Akhbar MT" pitchFamily="2" charset="-78"/>
              </a:rPr>
              <a:t>الميكروب المسبب للمرض القابلية للانتقال إلى كائن حي آخر من نفس الفصيلة (أو فصيلة أخرى) كالجدري</a:t>
            </a:r>
          </a:p>
          <a:p>
            <a:pPr algn="r" rtl="1"/>
            <a:r>
              <a:rPr lang="ar-AE" sz="3200" b="1" dirty="0">
                <a:solidFill>
                  <a:srgbClr val="00B050"/>
                </a:solidFill>
                <a:cs typeface="Akhbar MT" pitchFamily="2" charset="-78"/>
              </a:rPr>
              <a:t>                                            أو الطاعون ينتقل من شخص لآخر.</a:t>
            </a:r>
          </a:p>
        </p:txBody>
      </p:sp>
      <p:sp>
        <p:nvSpPr>
          <p:cNvPr id="9" name="مربع نص 8"/>
          <p:cNvSpPr txBox="1"/>
          <p:nvPr/>
        </p:nvSpPr>
        <p:spPr>
          <a:xfrm>
            <a:off x="1867417" y="2282552"/>
            <a:ext cx="10128094" cy="1077218"/>
          </a:xfrm>
          <a:prstGeom prst="rect">
            <a:avLst/>
          </a:prstGeom>
          <a:noFill/>
        </p:spPr>
        <p:txBody>
          <a:bodyPr wrap="none" rtlCol="1">
            <a:spAutoFit/>
          </a:bodyPr>
          <a:lstStyle/>
          <a:p>
            <a:pPr algn="r" rtl="1"/>
            <a:r>
              <a:rPr lang="ar-AE" sz="3200" b="1" dirty="0">
                <a:solidFill>
                  <a:srgbClr val="00B050"/>
                </a:solidFill>
                <a:cs typeface="Akhbar MT" pitchFamily="2" charset="-78"/>
              </a:rPr>
              <a:t>هي: الأمراض التي لا تتسبب فيها عوامل معدية، مثل الجراثيم، والبكتيريا، والفيروسات،</a:t>
            </a:r>
          </a:p>
          <a:p>
            <a:pPr algn="r" rtl="1"/>
            <a:r>
              <a:rPr lang="ar-AE" sz="3200" b="1" dirty="0">
                <a:solidFill>
                  <a:srgbClr val="00B050"/>
                </a:solidFill>
                <a:cs typeface="Akhbar MT" pitchFamily="2" charset="-78"/>
              </a:rPr>
              <a:t> والفطريات، أو غيرها من الكائنات الحية، كما أنها لا يمكن أن تنتقل من شخص إلى آخر.</a:t>
            </a:r>
          </a:p>
        </p:txBody>
      </p:sp>
      <p:sp>
        <p:nvSpPr>
          <p:cNvPr id="11" name="مربع نص 10"/>
          <p:cNvSpPr txBox="1"/>
          <p:nvPr/>
        </p:nvSpPr>
        <p:spPr>
          <a:xfrm>
            <a:off x="786937" y="3726500"/>
            <a:ext cx="11224548" cy="1077218"/>
          </a:xfrm>
          <a:prstGeom prst="rect">
            <a:avLst/>
          </a:prstGeom>
          <a:noFill/>
        </p:spPr>
        <p:txBody>
          <a:bodyPr wrap="none" rtlCol="1">
            <a:spAutoFit/>
          </a:bodyPr>
          <a:lstStyle/>
          <a:p>
            <a:pPr algn="r" rtl="1"/>
            <a:r>
              <a:rPr lang="ar-AE" sz="3200" b="1" dirty="0">
                <a:solidFill>
                  <a:srgbClr val="00B050"/>
                </a:solidFill>
                <a:cs typeface="Akhbar MT" pitchFamily="2" charset="-78"/>
              </a:rPr>
              <a:t>أمراض القلب والشرايين، كالذبحة الصدرية والسكتة الدماغية، بل يمكنه أن يحقق فارقاً ملحوظاً في </a:t>
            </a:r>
          </a:p>
          <a:p>
            <a:pPr algn="r" rtl="1"/>
            <a:r>
              <a:rPr lang="ar-AE" sz="3200" b="1" dirty="0">
                <a:solidFill>
                  <a:srgbClr val="00B050"/>
                </a:solidFill>
                <a:cs typeface="Akhbar MT" pitchFamily="2" charset="-78"/>
              </a:rPr>
              <a:t>الوقاية من الإصابة بداء السكري، وعته الشيخوخة من نوع الزهايمر، والكثير من الأمراض السرطانية.</a:t>
            </a:r>
          </a:p>
        </p:txBody>
      </p:sp>
      <p:sp>
        <p:nvSpPr>
          <p:cNvPr id="12" name="مربع نص 11"/>
          <p:cNvSpPr txBox="1"/>
          <p:nvPr/>
        </p:nvSpPr>
        <p:spPr>
          <a:xfrm>
            <a:off x="1310213" y="5221055"/>
            <a:ext cx="10623421" cy="1569660"/>
          </a:xfrm>
          <a:prstGeom prst="rect">
            <a:avLst/>
          </a:prstGeom>
          <a:noFill/>
        </p:spPr>
        <p:txBody>
          <a:bodyPr wrap="none" rtlCol="1">
            <a:spAutoFit/>
          </a:bodyPr>
          <a:lstStyle/>
          <a:p>
            <a:pPr algn="r" rtl="1"/>
            <a:r>
              <a:rPr lang="ar-AE" sz="3200" b="1" dirty="0">
                <a:solidFill>
                  <a:srgbClr val="00B050"/>
                </a:solidFill>
                <a:cs typeface="Akhbar MT" pitchFamily="2" charset="-78"/>
              </a:rPr>
              <a:t>إن ممارسة رياضة المشي، تعادل في الكفاءة والفعالية، فعالية الأدوية والعقاقير الطبية المستخدمة </a:t>
            </a:r>
          </a:p>
          <a:p>
            <a:pPr algn="r" rtl="1"/>
            <a:r>
              <a:rPr lang="ar-AE" sz="3200" b="1" dirty="0">
                <a:solidFill>
                  <a:srgbClr val="00B050"/>
                </a:solidFill>
                <a:cs typeface="Akhbar MT" pitchFamily="2" charset="-78"/>
              </a:rPr>
              <a:t>للوقاية من الوفيات الناتجة عن أمراض القلب، بل أيضاً تزيد في فعاليتها </a:t>
            </a:r>
            <a:r>
              <a:rPr lang="ar-AE" sz="3200" b="1" dirty="0" err="1">
                <a:solidFill>
                  <a:srgbClr val="00B050"/>
                </a:solidFill>
                <a:cs typeface="Akhbar MT" pitchFamily="2" charset="-78"/>
              </a:rPr>
              <a:t>وكفائتها</a:t>
            </a:r>
            <a:r>
              <a:rPr lang="ar-AE" sz="3200" b="1" dirty="0">
                <a:solidFill>
                  <a:srgbClr val="00B050"/>
                </a:solidFill>
                <a:cs typeface="Akhbar MT" pitchFamily="2" charset="-78"/>
              </a:rPr>
              <a:t>، </a:t>
            </a:r>
          </a:p>
          <a:p>
            <a:pPr algn="r" rtl="1"/>
            <a:r>
              <a:rPr lang="ar-AE" sz="3200" b="1" dirty="0">
                <a:solidFill>
                  <a:srgbClr val="00B050"/>
                </a:solidFill>
                <a:cs typeface="Akhbar MT" pitchFamily="2" charset="-78"/>
              </a:rPr>
              <a:t>عن فعالية وكفاءة الأدوية والعقاقير المستخدمة في الوقاية من السكتة الدماغية. </a:t>
            </a:r>
          </a:p>
        </p:txBody>
      </p:sp>
    </p:spTree>
    <p:extLst>
      <p:ext uri="{BB962C8B-B14F-4D97-AF65-F5344CB8AC3E}">
        <p14:creationId xmlns:p14="http://schemas.microsoft.com/office/powerpoint/2010/main" val="145040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800" decel="100000"/>
                                        <p:tgtEl>
                                          <p:spTgt spid="4"/>
                                        </p:tgtEl>
                                      </p:cBhvr>
                                    </p:animEffect>
                                    <p:anim calcmode="lin" valueType="num">
                                      <p:cBhvr>
                                        <p:cTn id="28" dur="800" decel="100000" fill="hold"/>
                                        <p:tgtEl>
                                          <p:spTgt spid="4"/>
                                        </p:tgtEl>
                                        <p:attrNameLst>
                                          <p:attrName>style.rotation</p:attrName>
                                        </p:attrNameLst>
                                      </p:cBhvr>
                                      <p:tavLst>
                                        <p:tav tm="0">
                                          <p:val>
                                            <p:fltVal val="-90"/>
                                          </p:val>
                                        </p:tav>
                                        <p:tav tm="100000">
                                          <p:val>
                                            <p:fltVal val="0"/>
                                          </p:val>
                                        </p:tav>
                                      </p:tavLst>
                                    </p:anim>
                                    <p:anim calcmode="lin" valueType="num">
                                      <p:cBhvr>
                                        <p:cTn id="29" dur="800" decel="100000" fill="hold"/>
                                        <p:tgtEl>
                                          <p:spTgt spid="4"/>
                                        </p:tgtEl>
                                        <p:attrNameLst>
                                          <p:attrName>ppt_x</p:attrName>
                                        </p:attrNameLst>
                                      </p:cBhvr>
                                      <p:tavLst>
                                        <p:tav tm="0">
                                          <p:val>
                                            <p:strVal val="#ppt_x+0.4"/>
                                          </p:val>
                                        </p:tav>
                                        <p:tav tm="100000">
                                          <p:val>
                                            <p:strVal val="#ppt_x-0.05"/>
                                          </p:val>
                                        </p:tav>
                                      </p:tavLst>
                                    </p:anim>
                                    <p:anim calcmode="lin" valueType="num">
                                      <p:cBhvr>
                                        <p:cTn id="30" dur="800" decel="100000" fill="hold"/>
                                        <p:tgtEl>
                                          <p:spTgt spid="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800" decel="100000"/>
                                        <p:tgtEl>
                                          <p:spTgt spid="8">
                                            <p:txEl>
                                              <p:pRg st="0" end="0"/>
                                            </p:txEl>
                                          </p:spTgt>
                                        </p:tgtEl>
                                      </p:cBhvr>
                                    </p:animEffect>
                                    <p:anim calcmode="lin" valueType="num">
                                      <p:cBhvr>
                                        <p:cTn id="3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800" decel="100000"/>
                                        <p:tgtEl>
                                          <p:spTgt spid="8">
                                            <p:txEl>
                                              <p:pRg st="1" end="1"/>
                                            </p:txEl>
                                          </p:spTgt>
                                        </p:tgtEl>
                                      </p:cBhvr>
                                    </p:animEffect>
                                    <p:anim calcmode="lin" valueType="num">
                                      <p:cBhvr>
                                        <p:cTn id="48" dur="800" decel="100000" fill="hold"/>
                                        <p:tgtEl>
                                          <p:spTgt spid="8">
                                            <p:txEl>
                                              <p:pRg st="1" end="1"/>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8">
                                            <p:txEl>
                                              <p:pRg st="1" end="1"/>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8">
                                            <p:txEl>
                                              <p:pRg st="1" end="1"/>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8">
                                            <p:txEl>
                                              <p:pRg st="1" end="1"/>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8">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fade">
                                      <p:cBhvr>
                                        <p:cTn id="57" dur="800" decel="100000"/>
                                        <p:tgtEl>
                                          <p:spTgt spid="8">
                                            <p:txEl>
                                              <p:pRg st="2" end="2"/>
                                            </p:txEl>
                                          </p:spTgt>
                                        </p:tgtEl>
                                      </p:cBhvr>
                                    </p:animEffect>
                                    <p:anim calcmode="lin" valueType="num">
                                      <p:cBhvr>
                                        <p:cTn id="58" dur="800" decel="100000" fill="hold"/>
                                        <p:tgtEl>
                                          <p:spTgt spid="8">
                                            <p:txEl>
                                              <p:pRg st="2" end="2"/>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8">
                                            <p:txEl>
                                              <p:pRg st="2" end="2"/>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8">
                                            <p:txEl>
                                              <p:pRg st="2" end="2"/>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8">
                                            <p:txEl>
                                              <p:pRg st="2" end="2"/>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8">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nodeType="clickEffect">
                                  <p:stCondLst>
                                    <p:cond delay="0"/>
                                  </p:stCondLst>
                                  <p:childTnLst>
                                    <p:set>
                                      <p:cBhvr>
                                        <p:cTn id="66" dur="1" fill="hold">
                                          <p:stCondLst>
                                            <p:cond delay="0"/>
                                          </p:stCondLst>
                                        </p:cTn>
                                        <p:tgtEl>
                                          <p:spTgt spid="9">
                                            <p:txEl>
                                              <p:pRg st="0" end="0"/>
                                            </p:txEl>
                                          </p:spTgt>
                                        </p:tgtEl>
                                        <p:attrNameLst>
                                          <p:attrName>style.visibility</p:attrName>
                                        </p:attrNameLst>
                                      </p:cBhvr>
                                      <p:to>
                                        <p:strVal val="visible"/>
                                      </p:to>
                                    </p:set>
                                    <p:animEffect transition="in" filter="fade">
                                      <p:cBhvr>
                                        <p:cTn id="67" dur="800" decel="100000"/>
                                        <p:tgtEl>
                                          <p:spTgt spid="9">
                                            <p:txEl>
                                              <p:pRg st="0" end="0"/>
                                            </p:txEl>
                                          </p:spTgt>
                                        </p:tgtEl>
                                      </p:cBhvr>
                                    </p:animEffect>
                                    <p:anim calcmode="lin" valueType="num">
                                      <p:cBhvr>
                                        <p:cTn id="68"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nodeType="clickEffect">
                                  <p:stCondLst>
                                    <p:cond delay="0"/>
                                  </p:stCondLst>
                                  <p:childTnLst>
                                    <p:set>
                                      <p:cBhvr>
                                        <p:cTn id="76" dur="1" fill="hold">
                                          <p:stCondLst>
                                            <p:cond delay="0"/>
                                          </p:stCondLst>
                                        </p:cTn>
                                        <p:tgtEl>
                                          <p:spTgt spid="9">
                                            <p:txEl>
                                              <p:pRg st="1" end="1"/>
                                            </p:txEl>
                                          </p:spTgt>
                                        </p:tgtEl>
                                        <p:attrNameLst>
                                          <p:attrName>style.visibility</p:attrName>
                                        </p:attrNameLst>
                                      </p:cBhvr>
                                      <p:to>
                                        <p:strVal val="visible"/>
                                      </p:to>
                                    </p:set>
                                    <p:animEffect transition="in" filter="fade">
                                      <p:cBhvr>
                                        <p:cTn id="77" dur="800" decel="100000"/>
                                        <p:tgtEl>
                                          <p:spTgt spid="9">
                                            <p:txEl>
                                              <p:pRg st="1" end="1"/>
                                            </p:txEl>
                                          </p:spTgt>
                                        </p:tgtEl>
                                      </p:cBhvr>
                                    </p:animEffect>
                                    <p:anim calcmode="lin" valueType="num">
                                      <p:cBhvr>
                                        <p:cTn id="78" dur="800" decel="100000" fill="hold"/>
                                        <p:tgtEl>
                                          <p:spTgt spid="9">
                                            <p:txEl>
                                              <p:pRg st="1" end="1"/>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9">
                                            <p:txEl>
                                              <p:pRg st="1" end="1"/>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9">
                                            <p:txEl>
                                              <p:pRg st="1" end="1"/>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9">
                                            <p:txEl>
                                              <p:pRg st="1" end="1"/>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0" presetClass="entr" presetSubtype="0" fill="hold" nodeType="clickEffect">
                                  <p:stCondLst>
                                    <p:cond delay="0"/>
                                  </p:stCondLst>
                                  <p:childTnLst>
                                    <p:set>
                                      <p:cBhvr>
                                        <p:cTn id="86" dur="1" fill="hold">
                                          <p:stCondLst>
                                            <p:cond delay="0"/>
                                          </p:stCondLst>
                                        </p:cTn>
                                        <p:tgtEl>
                                          <p:spTgt spid="11">
                                            <p:txEl>
                                              <p:pRg st="0" end="0"/>
                                            </p:txEl>
                                          </p:spTgt>
                                        </p:tgtEl>
                                        <p:attrNameLst>
                                          <p:attrName>style.visibility</p:attrName>
                                        </p:attrNameLst>
                                      </p:cBhvr>
                                      <p:to>
                                        <p:strVal val="visible"/>
                                      </p:to>
                                    </p:set>
                                    <p:animEffect transition="in" filter="fade">
                                      <p:cBhvr>
                                        <p:cTn id="87" dur="800" decel="100000"/>
                                        <p:tgtEl>
                                          <p:spTgt spid="11">
                                            <p:txEl>
                                              <p:pRg st="0" end="0"/>
                                            </p:txEl>
                                          </p:spTgt>
                                        </p:tgtEl>
                                      </p:cBhvr>
                                    </p:animEffect>
                                    <p:anim calcmode="lin" valueType="num">
                                      <p:cBhvr>
                                        <p:cTn id="88" dur="800" decel="100000" fill="hold"/>
                                        <p:tgtEl>
                                          <p:spTgt spid="11">
                                            <p:txEl>
                                              <p:pRg st="0" end="0"/>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1">
                                            <p:txEl>
                                              <p:pRg st="0" end="0"/>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1">
                                            <p:txEl>
                                              <p:pRg st="0" end="0"/>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1">
                                            <p:txEl>
                                              <p:pRg st="0" end="0"/>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11">
                                            <p:txEl>
                                              <p:pRg st="1" end="1"/>
                                            </p:txEl>
                                          </p:spTgt>
                                        </p:tgtEl>
                                        <p:attrNameLst>
                                          <p:attrName>style.visibility</p:attrName>
                                        </p:attrNameLst>
                                      </p:cBhvr>
                                      <p:to>
                                        <p:strVal val="visible"/>
                                      </p:to>
                                    </p:set>
                                    <p:animEffect transition="in" filter="fade">
                                      <p:cBhvr>
                                        <p:cTn id="97" dur="800" decel="100000"/>
                                        <p:tgtEl>
                                          <p:spTgt spid="11">
                                            <p:txEl>
                                              <p:pRg st="1" end="1"/>
                                            </p:txEl>
                                          </p:spTgt>
                                        </p:tgtEl>
                                      </p:cBhvr>
                                    </p:animEffect>
                                    <p:anim calcmode="lin" valueType="num">
                                      <p:cBhvr>
                                        <p:cTn id="98" dur="800" decel="100000" fill="hold"/>
                                        <p:tgtEl>
                                          <p:spTgt spid="11">
                                            <p:txEl>
                                              <p:pRg st="1" end="1"/>
                                            </p:txEl>
                                          </p:spTgt>
                                        </p:tgtEl>
                                        <p:attrNameLst>
                                          <p:attrName>style.rotation</p:attrName>
                                        </p:attrNameLst>
                                      </p:cBhvr>
                                      <p:tavLst>
                                        <p:tav tm="0">
                                          <p:val>
                                            <p:fltVal val="-90"/>
                                          </p:val>
                                        </p:tav>
                                        <p:tav tm="100000">
                                          <p:val>
                                            <p:fltVal val="0"/>
                                          </p:val>
                                        </p:tav>
                                      </p:tavLst>
                                    </p:anim>
                                    <p:anim calcmode="lin" valueType="num">
                                      <p:cBhvr>
                                        <p:cTn id="99" dur="800" decel="100000" fill="hold"/>
                                        <p:tgtEl>
                                          <p:spTgt spid="11">
                                            <p:txEl>
                                              <p:pRg st="1" end="1"/>
                                            </p:tx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11">
                                            <p:txEl>
                                              <p:pRg st="1" end="1"/>
                                            </p:tx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11">
                                            <p:txEl>
                                              <p:pRg st="1" end="1"/>
                                            </p:tx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11">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0" presetClass="entr" presetSubtype="0" fill="hold" nodeType="clickEffect">
                                  <p:stCondLst>
                                    <p:cond delay="0"/>
                                  </p:stCondLst>
                                  <p:childTnLst>
                                    <p:set>
                                      <p:cBhvr>
                                        <p:cTn id="106" dur="1" fill="hold">
                                          <p:stCondLst>
                                            <p:cond delay="0"/>
                                          </p:stCondLst>
                                        </p:cTn>
                                        <p:tgtEl>
                                          <p:spTgt spid="12">
                                            <p:txEl>
                                              <p:pRg st="0" end="0"/>
                                            </p:txEl>
                                          </p:spTgt>
                                        </p:tgtEl>
                                        <p:attrNameLst>
                                          <p:attrName>style.visibility</p:attrName>
                                        </p:attrNameLst>
                                      </p:cBhvr>
                                      <p:to>
                                        <p:strVal val="visible"/>
                                      </p:to>
                                    </p:set>
                                    <p:animEffect transition="in" filter="fade">
                                      <p:cBhvr>
                                        <p:cTn id="107" dur="800" decel="100000"/>
                                        <p:tgtEl>
                                          <p:spTgt spid="12">
                                            <p:txEl>
                                              <p:pRg st="0" end="0"/>
                                            </p:txEl>
                                          </p:spTgt>
                                        </p:tgtEl>
                                      </p:cBhvr>
                                    </p:animEffect>
                                    <p:anim calcmode="lin" valueType="num">
                                      <p:cBhvr>
                                        <p:cTn id="108" dur="800" decel="100000" fill="hold"/>
                                        <p:tgtEl>
                                          <p:spTgt spid="12">
                                            <p:txEl>
                                              <p:pRg st="0" end="0"/>
                                            </p:txEl>
                                          </p:spTgt>
                                        </p:tgtEl>
                                        <p:attrNameLst>
                                          <p:attrName>style.rotation</p:attrName>
                                        </p:attrNameLst>
                                      </p:cBhvr>
                                      <p:tavLst>
                                        <p:tav tm="0">
                                          <p:val>
                                            <p:fltVal val="-90"/>
                                          </p:val>
                                        </p:tav>
                                        <p:tav tm="100000">
                                          <p:val>
                                            <p:fltVal val="0"/>
                                          </p:val>
                                        </p:tav>
                                      </p:tavLst>
                                    </p:anim>
                                    <p:anim calcmode="lin" valueType="num">
                                      <p:cBhvr>
                                        <p:cTn id="109" dur="800" decel="100000" fill="hold"/>
                                        <p:tgtEl>
                                          <p:spTgt spid="12">
                                            <p:txEl>
                                              <p:pRg st="0" end="0"/>
                                            </p:txEl>
                                          </p:spTgt>
                                        </p:tgtEl>
                                        <p:attrNameLst>
                                          <p:attrName>ppt_x</p:attrName>
                                        </p:attrNameLst>
                                      </p:cBhvr>
                                      <p:tavLst>
                                        <p:tav tm="0">
                                          <p:val>
                                            <p:strVal val="#ppt_x+0.4"/>
                                          </p:val>
                                        </p:tav>
                                        <p:tav tm="100000">
                                          <p:val>
                                            <p:strVal val="#ppt_x-0.05"/>
                                          </p:val>
                                        </p:tav>
                                      </p:tavLst>
                                    </p:anim>
                                    <p:anim calcmode="lin" valueType="num">
                                      <p:cBhvr>
                                        <p:cTn id="110" dur="800" decel="100000" fill="hold"/>
                                        <p:tgtEl>
                                          <p:spTgt spid="12">
                                            <p:txEl>
                                              <p:pRg st="0" end="0"/>
                                            </p:txEl>
                                          </p:spTgt>
                                        </p:tgtEl>
                                        <p:attrNameLst>
                                          <p:attrName>ppt_y</p:attrName>
                                        </p:attrNameLst>
                                      </p:cBhvr>
                                      <p:tavLst>
                                        <p:tav tm="0">
                                          <p:val>
                                            <p:strVal val="#ppt_y-0.4"/>
                                          </p:val>
                                        </p:tav>
                                        <p:tav tm="100000">
                                          <p:val>
                                            <p:strVal val="#ppt_y+0.1"/>
                                          </p:val>
                                        </p:tav>
                                      </p:tavLst>
                                    </p:anim>
                                    <p:anim calcmode="lin" valueType="num">
                                      <p:cBhvr>
                                        <p:cTn id="111" dur="200" accel="100000" fill="hold">
                                          <p:stCondLst>
                                            <p:cond delay="800"/>
                                          </p:stCondLst>
                                        </p:cTn>
                                        <p:tgtEl>
                                          <p:spTgt spid="12">
                                            <p:txEl>
                                              <p:pRg st="0" end="0"/>
                                            </p:txEl>
                                          </p:spTgt>
                                        </p:tgtEl>
                                        <p:attrNameLst>
                                          <p:attrName>ppt_x</p:attrName>
                                        </p:attrNameLst>
                                      </p:cBhvr>
                                      <p:tavLst>
                                        <p:tav tm="0">
                                          <p:val>
                                            <p:strVal val="#ppt_x-0.05"/>
                                          </p:val>
                                        </p:tav>
                                        <p:tav tm="100000">
                                          <p:val>
                                            <p:strVal val="#ppt_x"/>
                                          </p:val>
                                        </p:tav>
                                      </p:tavLst>
                                    </p:anim>
                                    <p:anim calcmode="lin" valueType="num">
                                      <p:cBhvr>
                                        <p:cTn id="112" dur="200" accel="100000" fill="hold">
                                          <p:stCondLst>
                                            <p:cond delay="800"/>
                                          </p:stCondLst>
                                        </p:cTn>
                                        <p:tgtEl>
                                          <p:spTgt spid="1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0" presetClass="entr" presetSubtype="0" fill="hold" nodeType="clickEffect">
                                  <p:stCondLst>
                                    <p:cond delay="0"/>
                                  </p:stCondLst>
                                  <p:childTnLst>
                                    <p:set>
                                      <p:cBhvr>
                                        <p:cTn id="116" dur="1" fill="hold">
                                          <p:stCondLst>
                                            <p:cond delay="0"/>
                                          </p:stCondLst>
                                        </p:cTn>
                                        <p:tgtEl>
                                          <p:spTgt spid="12">
                                            <p:txEl>
                                              <p:pRg st="1" end="1"/>
                                            </p:txEl>
                                          </p:spTgt>
                                        </p:tgtEl>
                                        <p:attrNameLst>
                                          <p:attrName>style.visibility</p:attrName>
                                        </p:attrNameLst>
                                      </p:cBhvr>
                                      <p:to>
                                        <p:strVal val="visible"/>
                                      </p:to>
                                    </p:set>
                                    <p:animEffect transition="in" filter="fade">
                                      <p:cBhvr>
                                        <p:cTn id="117" dur="800" decel="100000"/>
                                        <p:tgtEl>
                                          <p:spTgt spid="12">
                                            <p:txEl>
                                              <p:pRg st="1" end="1"/>
                                            </p:txEl>
                                          </p:spTgt>
                                        </p:tgtEl>
                                      </p:cBhvr>
                                    </p:animEffect>
                                    <p:anim calcmode="lin" valueType="num">
                                      <p:cBhvr>
                                        <p:cTn id="118" dur="800" decel="100000" fill="hold"/>
                                        <p:tgtEl>
                                          <p:spTgt spid="12">
                                            <p:txEl>
                                              <p:pRg st="1" end="1"/>
                                            </p:txEl>
                                          </p:spTgt>
                                        </p:tgtEl>
                                        <p:attrNameLst>
                                          <p:attrName>style.rotation</p:attrName>
                                        </p:attrNameLst>
                                      </p:cBhvr>
                                      <p:tavLst>
                                        <p:tav tm="0">
                                          <p:val>
                                            <p:fltVal val="-90"/>
                                          </p:val>
                                        </p:tav>
                                        <p:tav tm="100000">
                                          <p:val>
                                            <p:fltVal val="0"/>
                                          </p:val>
                                        </p:tav>
                                      </p:tavLst>
                                    </p:anim>
                                    <p:anim calcmode="lin" valueType="num">
                                      <p:cBhvr>
                                        <p:cTn id="119" dur="800" decel="100000" fill="hold"/>
                                        <p:tgtEl>
                                          <p:spTgt spid="12">
                                            <p:txEl>
                                              <p:pRg st="1" end="1"/>
                                            </p:txEl>
                                          </p:spTgt>
                                        </p:tgtEl>
                                        <p:attrNameLst>
                                          <p:attrName>ppt_x</p:attrName>
                                        </p:attrNameLst>
                                      </p:cBhvr>
                                      <p:tavLst>
                                        <p:tav tm="0">
                                          <p:val>
                                            <p:strVal val="#ppt_x+0.4"/>
                                          </p:val>
                                        </p:tav>
                                        <p:tav tm="100000">
                                          <p:val>
                                            <p:strVal val="#ppt_x-0.05"/>
                                          </p:val>
                                        </p:tav>
                                      </p:tavLst>
                                    </p:anim>
                                    <p:anim calcmode="lin" valueType="num">
                                      <p:cBhvr>
                                        <p:cTn id="120" dur="800" decel="100000" fill="hold"/>
                                        <p:tgtEl>
                                          <p:spTgt spid="12">
                                            <p:txEl>
                                              <p:pRg st="1" end="1"/>
                                            </p:txEl>
                                          </p:spTgt>
                                        </p:tgtEl>
                                        <p:attrNameLst>
                                          <p:attrName>ppt_y</p:attrName>
                                        </p:attrNameLst>
                                      </p:cBhvr>
                                      <p:tavLst>
                                        <p:tav tm="0">
                                          <p:val>
                                            <p:strVal val="#ppt_y-0.4"/>
                                          </p:val>
                                        </p:tav>
                                        <p:tav tm="100000">
                                          <p:val>
                                            <p:strVal val="#ppt_y+0.1"/>
                                          </p:val>
                                        </p:tav>
                                      </p:tavLst>
                                    </p:anim>
                                    <p:anim calcmode="lin" valueType="num">
                                      <p:cBhvr>
                                        <p:cTn id="121" dur="200" accel="100000" fill="hold">
                                          <p:stCondLst>
                                            <p:cond delay="800"/>
                                          </p:stCondLst>
                                        </p:cTn>
                                        <p:tgtEl>
                                          <p:spTgt spid="12">
                                            <p:txEl>
                                              <p:pRg st="1" end="1"/>
                                            </p:txEl>
                                          </p:spTgt>
                                        </p:tgtEl>
                                        <p:attrNameLst>
                                          <p:attrName>ppt_x</p:attrName>
                                        </p:attrNameLst>
                                      </p:cBhvr>
                                      <p:tavLst>
                                        <p:tav tm="0">
                                          <p:val>
                                            <p:strVal val="#ppt_x-0.05"/>
                                          </p:val>
                                        </p:tav>
                                        <p:tav tm="100000">
                                          <p:val>
                                            <p:strVal val="#ppt_x"/>
                                          </p:val>
                                        </p:tav>
                                      </p:tavLst>
                                    </p:anim>
                                    <p:anim calcmode="lin" valueType="num">
                                      <p:cBhvr>
                                        <p:cTn id="122" dur="200" accel="100000" fill="hold">
                                          <p:stCondLst>
                                            <p:cond delay="800"/>
                                          </p:stCondLst>
                                        </p:cTn>
                                        <p:tgtEl>
                                          <p:spTgt spid="12">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30" presetClass="entr" presetSubtype="0" fill="hold" nodeType="clickEffect">
                                  <p:stCondLst>
                                    <p:cond delay="0"/>
                                  </p:stCondLst>
                                  <p:childTnLst>
                                    <p:set>
                                      <p:cBhvr>
                                        <p:cTn id="126" dur="1" fill="hold">
                                          <p:stCondLst>
                                            <p:cond delay="0"/>
                                          </p:stCondLst>
                                        </p:cTn>
                                        <p:tgtEl>
                                          <p:spTgt spid="12">
                                            <p:txEl>
                                              <p:pRg st="2" end="2"/>
                                            </p:txEl>
                                          </p:spTgt>
                                        </p:tgtEl>
                                        <p:attrNameLst>
                                          <p:attrName>style.visibility</p:attrName>
                                        </p:attrNameLst>
                                      </p:cBhvr>
                                      <p:to>
                                        <p:strVal val="visible"/>
                                      </p:to>
                                    </p:set>
                                    <p:animEffect transition="in" filter="fade">
                                      <p:cBhvr>
                                        <p:cTn id="127" dur="800" decel="100000"/>
                                        <p:tgtEl>
                                          <p:spTgt spid="12">
                                            <p:txEl>
                                              <p:pRg st="2" end="2"/>
                                            </p:txEl>
                                          </p:spTgt>
                                        </p:tgtEl>
                                      </p:cBhvr>
                                    </p:animEffect>
                                    <p:anim calcmode="lin" valueType="num">
                                      <p:cBhvr>
                                        <p:cTn id="128" dur="800" decel="100000" fill="hold"/>
                                        <p:tgtEl>
                                          <p:spTgt spid="12">
                                            <p:txEl>
                                              <p:pRg st="2" end="2"/>
                                            </p:txEl>
                                          </p:spTgt>
                                        </p:tgtEl>
                                        <p:attrNameLst>
                                          <p:attrName>style.rotation</p:attrName>
                                        </p:attrNameLst>
                                      </p:cBhvr>
                                      <p:tavLst>
                                        <p:tav tm="0">
                                          <p:val>
                                            <p:fltVal val="-90"/>
                                          </p:val>
                                        </p:tav>
                                        <p:tav tm="100000">
                                          <p:val>
                                            <p:fltVal val="0"/>
                                          </p:val>
                                        </p:tav>
                                      </p:tavLst>
                                    </p:anim>
                                    <p:anim calcmode="lin" valueType="num">
                                      <p:cBhvr>
                                        <p:cTn id="129" dur="800" decel="100000" fill="hold"/>
                                        <p:tgtEl>
                                          <p:spTgt spid="12">
                                            <p:txEl>
                                              <p:pRg st="2" end="2"/>
                                            </p:txEl>
                                          </p:spTgt>
                                        </p:tgtEl>
                                        <p:attrNameLst>
                                          <p:attrName>ppt_x</p:attrName>
                                        </p:attrNameLst>
                                      </p:cBhvr>
                                      <p:tavLst>
                                        <p:tav tm="0">
                                          <p:val>
                                            <p:strVal val="#ppt_x+0.4"/>
                                          </p:val>
                                        </p:tav>
                                        <p:tav tm="100000">
                                          <p:val>
                                            <p:strVal val="#ppt_x-0.05"/>
                                          </p:val>
                                        </p:tav>
                                      </p:tavLst>
                                    </p:anim>
                                    <p:anim calcmode="lin" valueType="num">
                                      <p:cBhvr>
                                        <p:cTn id="130" dur="800" decel="100000" fill="hold"/>
                                        <p:tgtEl>
                                          <p:spTgt spid="12">
                                            <p:txEl>
                                              <p:pRg st="2" end="2"/>
                                            </p:txEl>
                                          </p:spTgt>
                                        </p:tgtEl>
                                        <p:attrNameLst>
                                          <p:attrName>ppt_y</p:attrName>
                                        </p:attrNameLst>
                                      </p:cBhvr>
                                      <p:tavLst>
                                        <p:tav tm="0">
                                          <p:val>
                                            <p:strVal val="#ppt_y-0.4"/>
                                          </p:val>
                                        </p:tav>
                                        <p:tav tm="100000">
                                          <p:val>
                                            <p:strVal val="#ppt_y+0.1"/>
                                          </p:val>
                                        </p:tav>
                                      </p:tavLst>
                                    </p:anim>
                                    <p:anim calcmode="lin" valueType="num">
                                      <p:cBhvr>
                                        <p:cTn id="131" dur="200" accel="100000" fill="hold">
                                          <p:stCondLst>
                                            <p:cond delay="800"/>
                                          </p:stCondLst>
                                        </p:cTn>
                                        <p:tgtEl>
                                          <p:spTgt spid="12">
                                            <p:txEl>
                                              <p:pRg st="2" end="2"/>
                                            </p:txEl>
                                          </p:spTgt>
                                        </p:tgtEl>
                                        <p:attrNameLst>
                                          <p:attrName>ppt_x</p:attrName>
                                        </p:attrNameLst>
                                      </p:cBhvr>
                                      <p:tavLst>
                                        <p:tav tm="0">
                                          <p:val>
                                            <p:strVal val="#ppt_x-0.05"/>
                                          </p:val>
                                        </p:tav>
                                        <p:tav tm="100000">
                                          <p:val>
                                            <p:strVal val="#ppt_x"/>
                                          </p:val>
                                        </p:tav>
                                      </p:tavLst>
                                    </p:anim>
                                    <p:anim calcmode="lin" valueType="num">
                                      <p:cBhvr>
                                        <p:cTn id="132" dur="200" accel="100000" fill="hold">
                                          <p:stCondLst>
                                            <p:cond delay="800"/>
                                          </p:stCondLst>
                                        </p:cTn>
                                        <p:tgtEl>
                                          <p:spTgt spid="12">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820734" y="383785"/>
            <a:ext cx="7229864"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5</a:t>
            </a:r>
            <a:r>
              <a:rPr lang="ar-AE" sz="3200" b="1" dirty="0">
                <a:solidFill>
                  <a:srgbClr val="3333CC"/>
                </a:solidFill>
                <a:cs typeface="Akhbar MT" pitchFamily="2" charset="-78"/>
              </a:rPr>
              <a:t> – قارن بين ممارسة رياضة المشي والعقاقير الطبية من حيث :</a:t>
            </a:r>
          </a:p>
        </p:txBody>
      </p:sp>
      <p:graphicFrame>
        <p:nvGraphicFramePr>
          <p:cNvPr id="3" name="جدول 2"/>
          <p:cNvGraphicFramePr>
            <a:graphicFrameLocks noGrp="1"/>
          </p:cNvGraphicFramePr>
          <p:nvPr>
            <p:extLst>
              <p:ext uri="{D42A27DB-BD31-4B8C-83A1-F6EECF244321}">
                <p14:modId xmlns:p14="http://schemas.microsoft.com/office/powerpoint/2010/main" val="3616109962"/>
              </p:ext>
            </p:extLst>
          </p:nvPr>
        </p:nvGraphicFramePr>
        <p:xfrm>
          <a:off x="970961" y="1630837"/>
          <a:ext cx="8123810" cy="2931736"/>
        </p:xfrm>
        <a:graphic>
          <a:graphicData uri="http://schemas.openxmlformats.org/drawingml/2006/table">
            <a:tbl>
              <a:tblPr rtl="1" firstRow="1" bandRow="1">
                <a:tableStyleId>{1FECB4D8-DB02-4DC6-A0A2-4F2EBAE1DC90}</a:tableStyleId>
              </a:tblPr>
              <a:tblGrid>
                <a:gridCol w="4061905">
                  <a:extLst>
                    <a:ext uri="{9D8B030D-6E8A-4147-A177-3AD203B41FA5}">
                      <a16:colId xmlns:a16="http://schemas.microsoft.com/office/drawing/2014/main" val="1395876434"/>
                    </a:ext>
                  </a:extLst>
                </a:gridCol>
                <a:gridCol w="4061905">
                  <a:extLst>
                    <a:ext uri="{9D8B030D-6E8A-4147-A177-3AD203B41FA5}">
                      <a16:colId xmlns:a16="http://schemas.microsoft.com/office/drawing/2014/main" val="3143150963"/>
                    </a:ext>
                  </a:extLst>
                </a:gridCol>
              </a:tblGrid>
              <a:tr h="687341">
                <a:tc>
                  <a:txBody>
                    <a:bodyPr/>
                    <a:lstStyle/>
                    <a:p>
                      <a:pPr algn="ctr" rtl="1"/>
                      <a:r>
                        <a:rPr lang="ar-AE" sz="3600" b="1" kern="1200" dirty="0">
                          <a:solidFill>
                            <a:srgbClr val="FFFF00"/>
                          </a:solidFill>
                          <a:latin typeface="+mn-lt"/>
                          <a:ea typeface="+mn-ea"/>
                          <a:cs typeface="Akhbar MT" pitchFamily="2" charset="-78"/>
                        </a:rPr>
                        <a:t>ممارسة رياضة المشي</a:t>
                      </a:r>
                    </a:p>
                  </a:txBody>
                  <a:tcPr/>
                </a:tc>
                <a:tc>
                  <a:txBody>
                    <a:bodyPr/>
                    <a:lstStyle/>
                    <a:p>
                      <a:pPr algn="ctr" rtl="1"/>
                      <a:r>
                        <a:rPr lang="ar-AE" sz="3600" b="1" kern="1200" dirty="0">
                          <a:solidFill>
                            <a:srgbClr val="FFFF00"/>
                          </a:solidFill>
                          <a:latin typeface="+mn-lt"/>
                          <a:ea typeface="+mn-ea"/>
                          <a:cs typeface="Akhbar MT" pitchFamily="2" charset="-78"/>
                        </a:rPr>
                        <a:t>تناول العقاقير الطبية</a:t>
                      </a:r>
                    </a:p>
                  </a:txBody>
                  <a:tcPr/>
                </a:tc>
                <a:extLst>
                  <a:ext uri="{0D108BD9-81ED-4DB2-BD59-A6C34878D82A}">
                    <a16:rowId xmlns:a16="http://schemas.microsoft.com/office/drawing/2014/main" val="2018089241"/>
                  </a:ext>
                </a:extLst>
              </a:tr>
              <a:tr h="751335">
                <a:tc>
                  <a:txBody>
                    <a:bodyPr/>
                    <a:lstStyle/>
                    <a:p>
                      <a:pPr rtl="1"/>
                      <a:endParaRPr lang="ar-AE" dirty="0"/>
                    </a:p>
                  </a:txBody>
                  <a:tcPr/>
                </a:tc>
                <a:tc>
                  <a:txBody>
                    <a:bodyPr/>
                    <a:lstStyle/>
                    <a:p>
                      <a:pPr rtl="1"/>
                      <a:endParaRPr lang="ar-AE"/>
                    </a:p>
                  </a:txBody>
                  <a:tcPr/>
                </a:tc>
                <a:extLst>
                  <a:ext uri="{0D108BD9-81ED-4DB2-BD59-A6C34878D82A}">
                    <a16:rowId xmlns:a16="http://schemas.microsoft.com/office/drawing/2014/main" val="211633056"/>
                  </a:ext>
                </a:extLst>
              </a:tr>
              <a:tr h="751335">
                <a:tc>
                  <a:txBody>
                    <a:bodyPr/>
                    <a:lstStyle/>
                    <a:p>
                      <a:pPr rtl="1"/>
                      <a:endParaRPr lang="ar-AE" dirty="0"/>
                    </a:p>
                  </a:txBody>
                  <a:tcPr/>
                </a:tc>
                <a:tc>
                  <a:txBody>
                    <a:bodyPr/>
                    <a:lstStyle/>
                    <a:p>
                      <a:pPr rtl="1"/>
                      <a:endParaRPr lang="ar-AE"/>
                    </a:p>
                  </a:txBody>
                  <a:tcPr/>
                </a:tc>
                <a:extLst>
                  <a:ext uri="{0D108BD9-81ED-4DB2-BD59-A6C34878D82A}">
                    <a16:rowId xmlns:a16="http://schemas.microsoft.com/office/drawing/2014/main" val="3497389435"/>
                  </a:ext>
                </a:extLst>
              </a:tr>
              <a:tr h="741725">
                <a:tc>
                  <a:txBody>
                    <a:bodyPr/>
                    <a:lstStyle/>
                    <a:p>
                      <a:pPr rtl="1"/>
                      <a:endParaRPr lang="ar-AE" dirty="0"/>
                    </a:p>
                  </a:txBody>
                  <a:tcPr/>
                </a:tc>
                <a:tc>
                  <a:txBody>
                    <a:bodyPr/>
                    <a:lstStyle/>
                    <a:p>
                      <a:pPr rtl="1"/>
                      <a:endParaRPr lang="ar-AE" dirty="0"/>
                    </a:p>
                  </a:txBody>
                  <a:tcPr/>
                </a:tc>
                <a:extLst>
                  <a:ext uri="{0D108BD9-81ED-4DB2-BD59-A6C34878D82A}">
                    <a16:rowId xmlns:a16="http://schemas.microsoft.com/office/drawing/2014/main" val="896571163"/>
                  </a:ext>
                </a:extLst>
              </a:tr>
            </a:tbl>
          </a:graphicData>
        </a:graphic>
      </p:graphicFrame>
      <p:sp>
        <p:nvSpPr>
          <p:cNvPr id="22" name="مخطط انسيابي: إدخال يدوي 21"/>
          <p:cNvSpPr/>
          <p:nvPr/>
        </p:nvSpPr>
        <p:spPr>
          <a:xfrm>
            <a:off x="9094771" y="1753386"/>
            <a:ext cx="2698161" cy="2809187"/>
          </a:xfrm>
          <a:prstGeom prst="flowChartManualInput">
            <a:avLst/>
          </a:prstGeom>
          <a:solidFill>
            <a:srgbClr val="FF9900"/>
          </a:solidFill>
        </p:spPr>
        <p:style>
          <a:lnRef idx="1">
            <a:schemeClr val="accent1"/>
          </a:lnRef>
          <a:fillRef idx="2">
            <a:schemeClr val="accent1"/>
          </a:fillRef>
          <a:effectRef idx="1">
            <a:schemeClr val="accent1"/>
          </a:effectRef>
          <a:fontRef idx="minor">
            <a:schemeClr val="dk1"/>
          </a:fontRef>
        </p:style>
        <p:txBody>
          <a:bodyPr rtlCol="1" anchor="ctr"/>
          <a:lstStyle/>
          <a:p>
            <a:pPr algn="ctr"/>
            <a:r>
              <a:rPr lang="ar-AE" sz="2800" b="1" dirty="0">
                <a:solidFill>
                  <a:schemeClr val="tx1"/>
                </a:solidFill>
                <a:cs typeface="Akhbar MT" pitchFamily="2" charset="-78"/>
              </a:rPr>
              <a:t>التأثير</a:t>
            </a:r>
          </a:p>
          <a:p>
            <a:pPr algn="ctr"/>
            <a:endParaRPr lang="ar-AE" sz="2800" b="1" dirty="0">
              <a:solidFill>
                <a:schemeClr val="tx1"/>
              </a:solidFill>
              <a:cs typeface="Akhbar MT" pitchFamily="2" charset="-78"/>
            </a:endParaRPr>
          </a:p>
          <a:p>
            <a:pPr algn="ctr"/>
            <a:r>
              <a:rPr lang="ar-AE" sz="2800" b="1" dirty="0">
                <a:solidFill>
                  <a:schemeClr val="tx1"/>
                </a:solidFill>
                <a:cs typeface="Akhbar MT" pitchFamily="2" charset="-78"/>
              </a:rPr>
              <a:t>القيمة المالية</a:t>
            </a:r>
          </a:p>
          <a:p>
            <a:pPr algn="ctr"/>
            <a:endParaRPr lang="ar-AE" sz="2800" b="1" dirty="0">
              <a:solidFill>
                <a:schemeClr val="tx1"/>
              </a:solidFill>
              <a:cs typeface="Akhbar MT" pitchFamily="2" charset="-78"/>
            </a:endParaRPr>
          </a:p>
          <a:p>
            <a:pPr algn="ctr"/>
            <a:r>
              <a:rPr lang="ar-AE" sz="2800" b="1" dirty="0">
                <a:solidFill>
                  <a:schemeClr val="tx1"/>
                </a:solidFill>
                <a:cs typeface="Akhbar MT" pitchFamily="2" charset="-78"/>
              </a:rPr>
              <a:t>الأعراض الجانبية</a:t>
            </a:r>
          </a:p>
        </p:txBody>
      </p:sp>
      <p:sp>
        <p:nvSpPr>
          <p:cNvPr id="23" name="مستطيل 22"/>
          <p:cNvSpPr/>
          <p:nvPr/>
        </p:nvSpPr>
        <p:spPr>
          <a:xfrm>
            <a:off x="1458699" y="4834808"/>
            <a:ext cx="10562571" cy="107721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6</a:t>
            </a:r>
            <a:r>
              <a:rPr lang="ar-AE" sz="3200" b="1" dirty="0">
                <a:solidFill>
                  <a:srgbClr val="3333CC"/>
                </a:solidFill>
                <a:cs typeface="Akhbar MT" pitchFamily="2" charset="-78"/>
              </a:rPr>
              <a:t> – عرض المقال لحقائق علمية تتعلق بالنظام الصحي للإنسان ، ما مدى تطبيقك لما جاء في المقال</a:t>
            </a:r>
          </a:p>
          <a:p>
            <a:pPr algn="r" rtl="1">
              <a:buClr>
                <a:srgbClr val="660066"/>
              </a:buClr>
            </a:pPr>
            <a:r>
              <a:rPr lang="ar-AE" sz="3200" b="1" dirty="0">
                <a:solidFill>
                  <a:srgbClr val="3333CC"/>
                </a:solidFill>
                <a:cs typeface="Akhbar MT" pitchFamily="2" charset="-78"/>
              </a:rPr>
              <a:t>       من عادات ؟أعطِ لنفسك نسبة من </a:t>
            </a:r>
            <a:r>
              <a:rPr lang="en-US" sz="3200" b="1" dirty="0">
                <a:solidFill>
                  <a:srgbClr val="3333CC"/>
                </a:solidFill>
                <a:cs typeface="Akhbar MT" pitchFamily="2" charset="-78"/>
              </a:rPr>
              <a:t>100</a:t>
            </a:r>
            <a:r>
              <a:rPr lang="ar-AE" sz="3200" b="1" dirty="0">
                <a:solidFill>
                  <a:srgbClr val="3333CC"/>
                </a:solidFill>
                <a:cs typeface="Akhbar MT" pitchFamily="2" charset="-78"/>
              </a:rPr>
              <a:t> .</a:t>
            </a:r>
          </a:p>
        </p:txBody>
      </p:sp>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5" name="عنصر نائب لرقم الشريحة 4"/>
          <p:cNvSpPr>
            <a:spLocks noGrp="1"/>
          </p:cNvSpPr>
          <p:nvPr>
            <p:ph type="sldNum" sz="quarter" idx="12"/>
          </p:nvPr>
        </p:nvSpPr>
        <p:spPr/>
        <p:txBody>
          <a:bodyPr/>
          <a:lstStyle/>
          <a:p>
            <a:fld id="{6D22F896-40B5-4ADD-8801-0D06FADFA095}" type="slidenum">
              <a:rPr lang="en-US" smtClean="0"/>
              <a:t>45</a:t>
            </a:fld>
            <a:endParaRPr lang="en-US" dirty="0"/>
          </a:p>
        </p:txBody>
      </p:sp>
      <p:sp>
        <p:nvSpPr>
          <p:cNvPr id="8" name="مربع نص 7"/>
          <p:cNvSpPr txBox="1"/>
          <p:nvPr/>
        </p:nvSpPr>
        <p:spPr>
          <a:xfrm>
            <a:off x="6611798" y="2431208"/>
            <a:ext cx="1949573" cy="584775"/>
          </a:xfrm>
          <a:prstGeom prst="rect">
            <a:avLst/>
          </a:prstGeom>
          <a:noFill/>
        </p:spPr>
        <p:txBody>
          <a:bodyPr wrap="none" rtlCol="1">
            <a:spAutoFit/>
          </a:bodyPr>
          <a:lstStyle/>
          <a:p>
            <a:pPr algn="r" rtl="1"/>
            <a:r>
              <a:rPr lang="ar-AE" sz="3200" b="1" dirty="0">
                <a:solidFill>
                  <a:srgbClr val="FF0000"/>
                </a:solidFill>
                <a:cs typeface="Akhbar MT" pitchFamily="2" charset="-78"/>
              </a:rPr>
              <a:t>الفعالية والكفاءة</a:t>
            </a:r>
          </a:p>
        </p:txBody>
      </p:sp>
      <p:sp>
        <p:nvSpPr>
          <p:cNvPr id="9" name="مربع نص 8"/>
          <p:cNvSpPr txBox="1"/>
          <p:nvPr/>
        </p:nvSpPr>
        <p:spPr>
          <a:xfrm>
            <a:off x="1412608" y="2431207"/>
            <a:ext cx="3126177" cy="584775"/>
          </a:xfrm>
          <a:prstGeom prst="rect">
            <a:avLst/>
          </a:prstGeom>
          <a:noFill/>
        </p:spPr>
        <p:txBody>
          <a:bodyPr wrap="none" rtlCol="1">
            <a:spAutoFit/>
          </a:bodyPr>
          <a:lstStyle/>
          <a:p>
            <a:pPr algn="r" rtl="1"/>
            <a:r>
              <a:rPr lang="ar-AE" sz="3200" b="1" dirty="0">
                <a:solidFill>
                  <a:srgbClr val="FF0000"/>
                </a:solidFill>
                <a:cs typeface="Akhbar MT" pitchFamily="2" charset="-78"/>
              </a:rPr>
              <a:t>في بعض الأحيان أقل فعالية</a:t>
            </a:r>
          </a:p>
        </p:txBody>
      </p:sp>
      <p:sp>
        <p:nvSpPr>
          <p:cNvPr id="10" name="مربع نص 9"/>
          <p:cNvSpPr txBox="1"/>
          <p:nvPr/>
        </p:nvSpPr>
        <p:spPr>
          <a:xfrm>
            <a:off x="7557569" y="3111434"/>
            <a:ext cx="1003801" cy="584775"/>
          </a:xfrm>
          <a:prstGeom prst="rect">
            <a:avLst/>
          </a:prstGeom>
          <a:noFill/>
        </p:spPr>
        <p:txBody>
          <a:bodyPr wrap="none" rtlCol="1">
            <a:spAutoFit/>
          </a:bodyPr>
          <a:lstStyle/>
          <a:p>
            <a:pPr algn="r" rtl="1"/>
            <a:r>
              <a:rPr lang="ar-AE" sz="3200" b="1" dirty="0">
                <a:solidFill>
                  <a:srgbClr val="FF0000"/>
                </a:solidFill>
                <a:cs typeface="Akhbar MT" pitchFamily="2" charset="-78"/>
              </a:rPr>
              <a:t>معدومة</a:t>
            </a:r>
          </a:p>
        </p:txBody>
      </p:sp>
      <p:sp>
        <p:nvSpPr>
          <p:cNvPr id="11" name="مربع نص 10"/>
          <p:cNvSpPr txBox="1"/>
          <p:nvPr/>
        </p:nvSpPr>
        <p:spPr>
          <a:xfrm>
            <a:off x="1312119" y="3093484"/>
            <a:ext cx="2693366" cy="584775"/>
          </a:xfrm>
          <a:prstGeom prst="rect">
            <a:avLst/>
          </a:prstGeom>
          <a:noFill/>
        </p:spPr>
        <p:txBody>
          <a:bodyPr wrap="none" rtlCol="1">
            <a:spAutoFit/>
          </a:bodyPr>
          <a:lstStyle/>
          <a:p>
            <a:pPr algn="r" rtl="1"/>
            <a:r>
              <a:rPr lang="ar-AE" sz="3200" b="1" dirty="0">
                <a:solidFill>
                  <a:srgbClr val="FF0000"/>
                </a:solidFill>
                <a:cs typeface="Akhbar MT" pitchFamily="2" charset="-78"/>
              </a:rPr>
              <a:t>مكلفة وقد تكون </a:t>
            </a:r>
            <a:r>
              <a:rPr lang="ar-AE" sz="3200" b="1" dirty="0" err="1">
                <a:solidFill>
                  <a:srgbClr val="FF0000"/>
                </a:solidFill>
                <a:cs typeface="Akhbar MT" pitchFamily="2" charset="-78"/>
              </a:rPr>
              <a:t>باهضة</a:t>
            </a:r>
            <a:endParaRPr lang="ar-AE" sz="3200" b="1" dirty="0">
              <a:solidFill>
                <a:srgbClr val="FF0000"/>
              </a:solidFill>
              <a:cs typeface="Akhbar MT" pitchFamily="2" charset="-78"/>
            </a:endParaRPr>
          </a:p>
        </p:txBody>
      </p:sp>
      <p:sp>
        <p:nvSpPr>
          <p:cNvPr id="12" name="مربع نص 11"/>
          <p:cNvSpPr txBox="1"/>
          <p:nvPr/>
        </p:nvSpPr>
        <p:spPr>
          <a:xfrm>
            <a:off x="4971526" y="3919991"/>
            <a:ext cx="4123245" cy="584775"/>
          </a:xfrm>
          <a:prstGeom prst="rect">
            <a:avLst/>
          </a:prstGeom>
          <a:noFill/>
        </p:spPr>
        <p:txBody>
          <a:bodyPr wrap="none" rtlCol="1">
            <a:spAutoFit/>
          </a:bodyPr>
          <a:lstStyle/>
          <a:p>
            <a:pPr algn="r" rtl="1"/>
            <a:r>
              <a:rPr lang="ar-AE" sz="3200" b="1" dirty="0">
                <a:solidFill>
                  <a:srgbClr val="FF0000"/>
                </a:solidFill>
                <a:cs typeface="Akhbar MT" pitchFamily="2" charset="-78"/>
              </a:rPr>
              <a:t>انعدام المضاعفات والأعراض الجانبية</a:t>
            </a:r>
          </a:p>
        </p:txBody>
      </p:sp>
      <p:sp>
        <p:nvSpPr>
          <p:cNvPr id="13" name="مربع نص 12"/>
          <p:cNvSpPr txBox="1"/>
          <p:nvPr/>
        </p:nvSpPr>
        <p:spPr>
          <a:xfrm>
            <a:off x="1050150" y="3969843"/>
            <a:ext cx="3770584" cy="523220"/>
          </a:xfrm>
          <a:prstGeom prst="rect">
            <a:avLst/>
          </a:prstGeom>
          <a:noFill/>
        </p:spPr>
        <p:txBody>
          <a:bodyPr wrap="none" rtlCol="1">
            <a:spAutoFit/>
          </a:bodyPr>
          <a:lstStyle/>
          <a:p>
            <a:pPr algn="r" rtl="1"/>
            <a:r>
              <a:rPr lang="ar-AE" sz="2800" b="1" dirty="0">
                <a:solidFill>
                  <a:srgbClr val="FF0000"/>
                </a:solidFill>
                <a:cs typeface="Akhbar MT" pitchFamily="2" charset="-78"/>
              </a:rPr>
              <a:t>لا تخلو المضاعفات والأعراض الجانبية</a:t>
            </a:r>
          </a:p>
        </p:txBody>
      </p:sp>
      <p:sp>
        <p:nvSpPr>
          <p:cNvPr id="14" name="مربع نص 13"/>
          <p:cNvSpPr txBox="1"/>
          <p:nvPr/>
        </p:nvSpPr>
        <p:spPr>
          <a:xfrm rot="20386004">
            <a:off x="4820734" y="5733595"/>
            <a:ext cx="2007281" cy="584775"/>
          </a:xfrm>
          <a:prstGeom prst="rect">
            <a:avLst/>
          </a:prstGeom>
          <a:noFill/>
        </p:spPr>
        <p:txBody>
          <a:bodyPr wrap="none" rtlCol="1">
            <a:spAutoFit/>
          </a:bodyPr>
          <a:lstStyle/>
          <a:p>
            <a:pPr algn="r" rtl="1"/>
            <a:r>
              <a:rPr lang="ar-AE" sz="3200" b="1" dirty="0">
                <a:solidFill>
                  <a:srgbClr val="FF0000"/>
                </a:solidFill>
                <a:cs typeface="Akhbar MT" pitchFamily="2" charset="-78"/>
              </a:rPr>
              <a:t>الحوار والمناقشة </a:t>
            </a:r>
          </a:p>
        </p:txBody>
      </p:sp>
    </p:spTree>
    <p:extLst>
      <p:ext uri="{BB962C8B-B14F-4D97-AF65-F5344CB8AC3E}">
        <p14:creationId xmlns:p14="http://schemas.microsoft.com/office/powerpoint/2010/main" val="414169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edge">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23"/>
                                        </p:tgtEl>
                                        <p:attrNameLst>
                                          <p:attrName>style.visibility</p:attrName>
                                        </p:attrNameLst>
                                      </p:cBhvr>
                                      <p:to>
                                        <p:strVal val="visible"/>
                                      </p:to>
                                    </p:set>
                                    <p:animEffect transition="in" filter="fade">
                                      <p:cBhvr>
                                        <p:cTn id="27" dur="800" decel="100000"/>
                                        <p:tgtEl>
                                          <p:spTgt spid="23"/>
                                        </p:tgtEl>
                                      </p:cBhvr>
                                    </p:animEffect>
                                    <p:anim calcmode="lin" valueType="num">
                                      <p:cBhvr>
                                        <p:cTn id="28" dur="800" decel="100000" fill="hold"/>
                                        <p:tgtEl>
                                          <p:spTgt spid="23"/>
                                        </p:tgtEl>
                                        <p:attrNameLst>
                                          <p:attrName>style.rotation</p:attrName>
                                        </p:attrNameLst>
                                      </p:cBhvr>
                                      <p:tavLst>
                                        <p:tav tm="0">
                                          <p:val>
                                            <p:fltVal val="-90"/>
                                          </p:val>
                                        </p:tav>
                                        <p:tav tm="100000">
                                          <p:val>
                                            <p:fltVal val="0"/>
                                          </p:val>
                                        </p:tav>
                                      </p:tavLst>
                                    </p:anim>
                                    <p:anim calcmode="lin" valueType="num">
                                      <p:cBhvr>
                                        <p:cTn id="29" dur="800" decel="100000" fill="hold"/>
                                        <p:tgtEl>
                                          <p:spTgt spid="23"/>
                                        </p:tgtEl>
                                        <p:attrNameLst>
                                          <p:attrName>ppt_x</p:attrName>
                                        </p:attrNameLst>
                                      </p:cBhvr>
                                      <p:tavLst>
                                        <p:tav tm="0">
                                          <p:val>
                                            <p:strVal val="#ppt_x+0.4"/>
                                          </p:val>
                                        </p:tav>
                                        <p:tav tm="100000">
                                          <p:val>
                                            <p:strVal val="#ppt_x-0.05"/>
                                          </p:val>
                                        </p:tav>
                                      </p:tavLst>
                                    </p:anim>
                                    <p:anim calcmode="lin" valueType="num">
                                      <p:cBhvr>
                                        <p:cTn id="30" dur="800" decel="100000" fill="hold"/>
                                        <p:tgtEl>
                                          <p:spTgt spid="23"/>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800" decel="100000"/>
                                        <p:tgtEl>
                                          <p:spTgt spid="8">
                                            <p:txEl>
                                              <p:pRg st="0" end="0"/>
                                            </p:txEl>
                                          </p:spTgt>
                                        </p:tgtEl>
                                      </p:cBhvr>
                                    </p:animEffect>
                                    <p:anim calcmode="lin" valueType="num">
                                      <p:cBhvr>
                                        <p:cTn id="3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fade">
                                      <p:cBhvr>
                                        <p:cTn id="47" dur="800" decel="100000"/>
                                        <p:tgtEl>
                                          <p:spTgt spid="9">
                                            <p:txEl>
                                              <p:pRg st="0" end="0"/>
                                            </p:txEl>
                                          </p:spTgt>
                                        </p:tgtEl>
                                      </p:cBhvr>
                                    </p:animEffect>
                                    <p:anim calcmode="lin" valueType="num">
                                      <p:cBhvr>
                                        <p:cTn id="48"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fade">
                                      <p:cBhvr>
                                        <p:cTn id="57" dur="800" decel="100000"/>
                                        <p:tgtEl>
                                          <p:spTgt spid="10">
                                            <p:txEl>
                                              <p:pRg st="0" end="0"/>
                                            </p:txEl>
                                          </p:spTgt>
                                        </p:tgtEl>
                                      </p:cBhvr>
                                    </p:animEffect>
                                    <p:anim calcmode="lin" valueType="num">
                                      <p:cBhvr>
                                        <p:cTn id="5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fade">
                                      <p:cBhvr>
                                        <p:cTn id="67" dur="800" decel="100000"/>
                                        <p:tgtEl>
                                          <p:spTgt spid="11">
                                            <p:txEl>
                                              <p:pRg st="0" end="0"/>
                                            </p:txEl>
                                          </p:spTgt>
                                        </p:tgtEl>
                                      </p:cBhvr>
                                    </p:animEffect>
                                    <p:anim calcmode="lin" valueType="num">
                                      <p:cBhvr>
                                        <p:cTn id="68" dur="800" decel="100000" fill="hold"/>
                                        <p:tgtEl>
                                          <p:spTgt spid="11">
                                            <p:txEl>
                                              <p:pRg st="0" end="0"/>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1">
                                            <p:txEl>
                                              <p:pRg st="0" end="0"/>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1">
                                            <p:txEl>
                                              <p:pRg st="0" end="0"/>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1">
                                            <p:txEl>
                                              <p:pRg st="0" end="0"/>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nodeType="click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Effect transition="in" filter="fade">
                                      <p:cBhvr>
                                        <p:cTn id="77" dur="800" decel="100000"/>
                                        <p:tgtEl>
                                          <p:spTgt spid="12">
                                            <p:txEl>
                                              <p:pRg st="0" end="0"/>
                                            </p:txEl>
                                          </p:spTgt>
                                        </p:tgtEl>
                                      </p:cBhvr>
                                    </p:animEffect>
                                    <p:anim calcmode="lin" valueType="num">
                                      <p:cBhvr>
                                        <p:cTn id="78" dur="800" decel="100000" fill="hold"/>
                                        <p:tgtEl>
                                          <p:spTgt spid="12">
                                            <p:txEl>
                                              <p:pRg st="0" end="0"/>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2">
                                            <p:txEl>
                                              <p:pRg st="0" end="0"/>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2">
                                            <p:txEl>
                                              <p:pRg st="0" end="0"/>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2">
                                            <p:txEl>
                                              <p:pRg st="0" end="0"/>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0" presetClass="entr" presetSubtype="0" fill="hold" nodeType="clickEffect">
                                  <p:stCondLst>
                                    <p:cond delay="0"/>
                                  </p:stCondLst>
                                  <p:childTnLst>
                                    <p:set>
                                      <p:cBhvr>
                                        <p:cTn id="86" dur="1" fill="hold">
                                          <p:stCondLst>
                                            <p:cond delay="0"/>
                                          </p:stCondLst>
                                        </p:cTn>
                                        <p:tgtEl>
                                          <p:spTgt spid="13">
                                            <p:txEl>
                                              <p:pRg st="0" end="0"/>
                                            </p:txEl>
                                          </p:spTgt>
                                        </p:tgtEl>
                                        <p:attrNameLst>
                                          <p:attrName>style.visibility</p:attrName>
                                        </p:attrNameLst>
                                      </p:cBhvr>
                                      <p:to>
                                        <p:strVal val="visible"/>
                                      </p:to>
                                    </p:set>
                                    <p:animEffect transition="in" filter="fade">
                                      <p:cBhvr>
                                        <p:cTn id="87" dur="800" decel="100000"/>
                                        <p:tgtEl>
                                          <p:spTgt spid="13">
                                            <p:txEl>
                                              <p:pRg st="0" end="0"/>
                                            </p:txEl>
                                          </p:spTgt>
                                        </p:tgtEl>
                                      </p:cBhvr>
                                    </p:animEffect>
                                    <p:anim calcmode="lin" valueType="num">
                                      <p:cBhvr>
                                        <p:cTn id="88" dur="800" decel="100000" fill="hold"/>
                                        <p:tgtEl>
                                          <p:spTgt spid="13">
                                            <p:txEl>
                                              <p:pRg st="0" end="0"/>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3">
                                            <p:txEl>
                                              <p:pRg st="0" end="0"/>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3">
                                            <p:txEl>
                                              <p:pRg st="0" end="0"/>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3">
                                            <p:txEl>
                                              <p:pRg st="0" end="0"/>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14">
                                            <p:txEl>
                                              <p:pRg st="0" end="0"/>
                                            </p:txEl>
                                          </p:spTgt>
                                        </p:tgtEl>
                                        <p:attrNameLst>
                                          <p:attrName>style.visibility</p:attrName>
                                        </p:attrNameLst>
                                      </p:cBhvr>
                                      <p:to>
                                        <p:strVal val="visible"/>
                                      </p:to>
                                    </p:set>
                                    <p:animEffect transition="in" filter="fade">
                                      <p:cBhvr>
                                        <p:cTn id="97" dur="800" decel="100000"/>
                                        <p:tgtEl>
                                          <p:spTgt spid="14">
                                            <p:txEl>
                                              <p:pRg st="0" end="0"/>
                                            </p:txEl>
                                          </p:spTgt>
                                        </p:tgtEl>
                                      </p:cBhvr>
                                    </p:animEffect>
                                    <p:anim calcmode="lin" valueType="num">
                                      <p:cBhvr>
                                        <p:cTn id="98" dur="800" decel="100000" fill="hold"/>
                                        <p:tgtEl>
                                          <p:spTgt spid="14">
                                            <p:txEl>
                                              <p:pRg st="0" end="0"/>
                                            </p:txEl>
                                          </p:spTgt>
                                        </p:tgtEl>
                                        <p:attrNameLst>
                                          <p:attrName>style.rotation</p:attrName>
                                        </p:attrNameLst>
                                      </p:cBhvr>
                                      <p:tavLst>
                                        <p:tav tm="0">
                                          <p:val>
                                            <p:fltVal val="-90"/>
                                          </p:val>
                                        </p:tav>
                                        <p:tav tm="100000">
                                          <p:val>
                                            <p:fltVal val="0"/>
                                          </p:val>
                                        </p:tav>
                                      </p:tavLst>
                                    </p:anim>
                                    <p:anim calcmode="lin" valueType="num">
                                      <p:cBhvr>
                                        <p:cTn id="99" dur="800" decel="100000" fill="hold"/>
                                        <p:tgtEl>
                                          <p:spTgt spid="14">
                                            <p:txEl>
                                              <p:pRg st="0" end="0"/>
                                            </p:tx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14">
                                            <p:txEl>
                                              <p:pRg st="0" end="0"/>
                                            </p:tx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14">
                                            <p:txEl>
                                              <p:pRg st="0" end="0"/>
                                            </p:tx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14">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491909" y="249173"/>
            <a:ext cx="9700091" cy="107721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7</a:t>
            </a:r>
            <a:r>
              <a:rPr lang="ar-AE" sz="3200" b="1" dirty="0">
                <a:solidFill>
                  <a:srgbClr val="3333CC"/>
                </a:solidFill>
                <a:cs typeface="Akhbar MT" pitchFamily="2" charset="-78"/>
              </a:rPr>
              <a:t> – ما الأسباب التي تجعلك أو تجعل الناس لا يتبعون العادات الصحية رغم معرفتهم </a:t>
            </a:r>
          </a:p>
          <a:p>
            <a:pPr algn="r" rtl="1">
              <a:buClr>
                <a:srgbClr val="660066"/>
              </a:buClr>
            </a:pPr>
            <a:r>
              <a:rPr lang="ar-AE" sz="3200" b="1" dirty="0">
                <a:solidFill>
                  <a:srgbClr val="3333CC"/>
                </a:solidFill>
                <a:cs typeface="Akhbar MT" pitchFamily="2" charset="-78"/>
              </a:rPr>
              <a:t>        بأهميتها لصحتهم وحياتهم ؟</a:t>
            </a:r>
          </a:p>
        </p:txBody>
      </p:sp>
      <p:sp>
        <p:nvSpPr>
          <p:cNvPr id="3" name="مستطيل 2"/>
          <p:cNvSpPr/>
          <p:nvPr/>
        </p:nvSpPr>
        <p:spPr>
          <a:xfrm>
            <a:off x="1726287" y="2853937"/>
            <a:ext cx="1039098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8</a:t>
            </a:r>
            <a:r>
              <a:rPr lang="ar-AE" sz="3200" b="1" dirty="0">
                <a:solidFill>
                  <a:srgbClr val="3333CC"/>
                </a:solidFill>
                <a:cs typeface="Akhbar MT" pitchFamily="2" charset="-78"/>
              </a:rPr>
              <a:t> – ما الممارسات التي ستقوم بها بدءاً من اليوم ؛ كي تحظى بحياة صحية خالية من المراض ؟</a:t>
            </a:r>
          </a:p>
        </p:txBody>
      </p:sp>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5" name="عنصر نائب لرقم الشريحة 4"/>
          <p:cNvSpPr>
            <a:spLocks noGrp="1"/>
          </p:cNvSpPr>
          <p:nvPr>
            <p:ph type="sldNum" sz="quarter" idx="12"/>
          </p:nvPr>
        </p:nvSpPr>
        <p:spPr/>
        <p:txBody>
          <a:bodyPr/>
          <a:lstStyle/>
          <a:p>
            <a:fld id="{6D22F896-40B5-4ADD-8801-0D06FADFA095}" type="slidenum">
              <a:rPr lang="en-US" smtClean="0"/>
              <a:t>46</a:t>
            </a:fld>
            <a:endParaRPr lang="en-US" dirty="0"/>
          </a:p>
        </p:txBody>
      </p:sp>
      <p:sp>
        <p:nvSpPr>
          <p:cNvPr id="6" name="مستطيل 5"/>
          <p:cNvSpPr/>
          <p:nvPr/>
        </p:nvSpPr>
        <p:spPr>
          <a:xfrm>
            <a:off x="1143044" y="1152907"/>
            <a:ext cx="10686067" cy="1569660"/>
          </a:xfrm>
          <a:prstGeom prst="rect">
            <a:avLst/>
          </a:prstGeom>
        </p:spPr>
        <p:txBody>
          <a:bodyPr wrap="none">
            <a:spAutoFit/>
          </a:bodyPr>
          <a:lstStyle/>
          <a:p>
            <a:pPr algn="r"/>
            <a:r>
              <a:rPr lang="ar-AE" sz="3200" b="1" dirty="0">
                <a:solidFill>
                  <a:srgbClr val="FF0000"/>
                </a:solidFill>
                <a:cs typeface="Akhbar MT" pitchFamily="2" charset="-78"/>
              </a:rPr>
              <a:t>تصفح الإنترنت لأوقات طويلة،</a:t>
            </a:r>
            <a:r>
              <a:rPr lang="ar-AE" sz="3200" b="1" dirty="0">
                <a:solidFill>
                  <a:srgbClr val="FF0000"/>
                </a:solidFill>
                <a:cs typeface="Akhbar MT" pitchFamily="2" charset="-78"/>
                <a:hlinkClick r:id="rId2" tooltip="كثرة مشاهدة التلفاز مقابل فوائد ممارسة الرياضة"/>
              </a:rPr>
              <a:t> مشاهدة </a:t>
            </a:r>
            <a:r>
              <a:rPr lang="ar-AE" sz="3200" b="1" dirty="0" err="1">
                <a:solidFill>
                  <a:srgbClr val="FF0000"/>
                </a:solidFill>
                <a:cs typeface="Akhbar MT" pitchFamily="2" charset="-78"/>
                <a:hlinkClick r:id="rId2" tooltip="كثرة مشاهدة التلفاز مقابل فوائد ممارسة الرياضة"/>
              </a:rPr>
              <a:t>التلفاز</a:t>
            </a:r>
            <a:r>
              <a:rPr lang="ar-AE" sz="3200" b="1" dirty="0" err="1">
                <a:solidFill>
                  <a:srgbClr val="FF0000"/>
                </a:solidFill>
                <a:cs typeface="Akhbar MT" pitchFamily="2" charset="-78"/>
              </a:rPr>
              <a:t>لساعات</a:t>
            </a:r>
            <a:r>
              <a:rPr lang="ar-AE" sz="3200" b="1" dirty="0">
                <a:solidFill>
                  <a:srgbClr val="FF0000"/>
                </a:solidFill>
                <a:cs typeface="Akhbar MT" pitchFamily="2" charset="-78"/>
              </a:rPr>
              <a:t> متواصلة أو قضاء الكثير من الوقت</a:t>
            </a:r>
          </a:p>
          <a:p>
            <a:pPr algn="r" rtl="1"/>
            <a:r>
              <a:rPr lang="ar-AE" sz="3200" b="1" dirty="0">
                <a:solidFill>
                  <a:srgbClr val="FF0000"/>
                </a:solidFill>
                <a:cs typeface="Akhbar MT" pitchFamily="2" charset="-78"/>
              </a:rPr>
              <a:t> في التحدث مع الأصدقاء الذين تتعرف عليهم عن طريق الإنترنت والذين لا تعرفهم بشكل شخصي</a:t>
            </a:r>
          </a:p>
          <a:p>
            <a:pPr algn="r" rtl="1"/>
            <a:r>
              <a:rPr lang="ar-AE" sz="3200" b="1" dirty="0">
                <a:solidFill>
                  <a:srgbClr val="FF0000"/>
                </a:solidFill>
                <a:cs typeface="Akhbar MT" pitchFamily="2" charset="-78"/>
              </a:rPr>
              <a:t>ضغوط العمل .................</a:t>
            </a:r>
          </a:p>
        </p:txBody>
      </p:sp>
      <p:sp>
        <p:nvSpPr>
          <p:cNvPr id="7" name="مربع نص 6"/>
          <p:cNvSpPr txBox="1"/>
          <p:nvPr/>
        </p:nvSpPr>
        <p:spPr>
          <a:xfrm rot="20386004">
            <a:off x="6049458" y="4673870"/>
            <a:ext cx="2007281" cy="584775"/>
          </a:xfrm>
          <a:prstGeom prst="rect">
            <a:avLst/>
          </a:prstGeom>
          <a:noFill/>
        </p:spPr>
        <p:txBody>
          <a:bodyPr wrap="none" rtlCol="1">
            <a:spAutoFit/>
          </a:bodyPr>
          <a:lstStyle/>
          <a:p>
            <a:pPr algn="r" rtl="1"/>
            <a:r>
              <a:rPr lang="ar-AE" sz="3200" b="1" dirty="0">
                <a:solidFill>
                  <a:srgbClr val="FF0000"/>
                </a:solidFill>
                <a:cs typeface="Akhbar MT" pitchFamily="2" charset="-78"/>
              </a:rPr>
              <a:t>الحوار والمناقشة </a:t>
            </a:r>
          </a:p>
        </p:txBody>
      </p:sp>
    </p:spTree>
    <p:extLst>
      <p:ext uri="{BB962C8B-B14F-4D97-AF65-F5344CB8AC3E}">
        <p14:creationId xmlns:p14="http://schemas.microsoft.com/office/powerpoint/2010/main" val="338215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p:cTn id="2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p:cTn id="3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 calcmode="lin" valueType="num">
                                      <p:cBhvr>
                                        <p:cTn id="4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45" dur="1000" fill="hold"/>
                                        <p:tgtEl>
                                          <p:spTgt spid="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30" presetClass="entr" presetSubtype="0"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fade">
                                      <p:cBhvr>
                                        <p:cTn id="51" dur="800" decel="100000"/>
                                        <p:tgtEl>
                                          <p:spTgt spid="7">
                                            <p:txEl>
                                              <p:pRg st="0" end="0"/>
                                            </p:txEl>
                                          </p:spTgt>
                                        </p:tgtEl>
                                      </p:cBhvr>
                                    </p:animEffect>
                                    <p:anim calcmode="lin" valueType="num">
                                      <p:cBhvr>
                                        <p:cTn id="52"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53"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54"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ستديرة 1"/>
          <p:cNvSpPr/>
          <p:nvPr/>
        </p:nvSpPr>
        <p:spPr>
          <a:xfrm rot="661136">
            <a:off x="8047963" y="2157118"/>
            <a:ext cx="3500889" cy="1520946"/>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5400" dirty="0">
                <a:solidFill>
                  <a:schemeClr val="tx1">
                    <a:lumMod val="95000"/>
                    <a:lumOff val="5000"/>
                  </a:schemeClr>
                </a:solidFill>
                <a:latin typeface="Sakkal Majalla" panose="02000000000000000000" pitchFamily="2" charset="-78"/>
                <a:ea typeface="Monotype Koufi" pitchFamily="2" charset="-78"/>
                <a:cs typeface="PT Bold Broken" panose="02010400000000000000" pitchFamily="2" charset="-78"/>
              </a:rPr>
              <a:t>الاستماع</a:t>
            </a:r>
            <a:endParaRPr lang="ar-AE" sz="900" dirty="0">
              <a:solidFill>
                <a:schemeClr val="tx1">
                  <a:lumMod val="95000"/>
                  <a:lumOff val="5000"/>
                </a:schemeClr>
              </a:solidFill>
              <a:latin typeface="Sakkal Majalla" panose="02000000000000000000" pitchFamily="2" charset="-78"/>
              <a:ea typeface="Monotype Koufi" pitchFamily="2" charset="-78"/>
              <a:cs typeface="PT Bold Broken" panose="02010400000000000000" pitchFamily="2" charset="-78"/>
            </a:endParaRPr>
          </a:p>
        </p:txBody>
      </p:sp>
      <p:sp>
        <p:nvSpPr>
          <p:cNvPr id="5" name="مستطيل ذو زوايا قطرية مستديرة 4"/>
          <p:cNvSpPr/>
          <p:nvPr/>
        </p:nvSpPr>
        <p:spPr>
          <a:xfrm>
            <a:off x="945924" y="1514367"/>
            <a:ext cx="2328596" cy="1562654"/>
          </a:xfrm>
          <a:prstGeom prst="round2Diag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en-US" sz="9600" dirty="0">
                <a:solidFill>
                  <a:schemeClr val="tx1">
                    <a:lumMod val="95000"/>
                    <a:lumOff val="5000"/>
                  </a:schemeClr>
                </a:solidFill>
                <a:latin typeface="Sakkal Majalla" panose="02000000000000000000" pitchFamily="2" charset="-78"/>
                <a:ea typeface="Monotype Koufi" pitchFamily="2" charset="-78"/>
                <a:cs typeface="PT Bold Broken" panose="02010400000000000000" pitchFamily="2" charset="-78"/>
              </a:rPr>
              <a:t>1</a:t>
            </a:r>
            <a:endParaRPr lang="ar-AE" sz="9600" dirty="0">
              <a:solidFill>
                <a:schemeClr val="tx1">
                  <a:lumMod val="95000"/>
                  <a:lumOff val="5000"/>
                </a:schemeClr>
              </a:solidFill>
              <a:latin typeface="Sakkal Majalla" panose="02000000000000000000" pitchFamily="2" charset="-78"/>
              <a:ea typeface="Monotype Koufi" pitchFamily="2" charset="-78"/>
              <a:cs typeface="PT Bold Broken" panose="02010400000000000000" pitchFamily="2" charset="-78"/>
            </a:endParaRPr>
          </a:p>
        </p:txBody>
      </p:sp>
      <p:sp>
        <p:nvSpPr>
          <p:cNvPr id="6" name="مستطيل ذو زوايا قطرية مستديرة 5"/>
          <p:cNvSpPr/>
          <p:nvPr/>
        </p:nvSpPr>
        <p:spPr>
          <a:xfrm>
            <a:off x="4244742" y="3077021"/>
            <a:ext cx="4113642" cy="2016168"/>
          </a:xfrm>
          <a:prstGeom prst="round2DiagRect">
            <a:avLst/>
          </a:prstGeom>
          <a:solidFill>
            <a:srgbClr val="00FFCC"/>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AE" sz="4000" b="1" dirty="0">
                <a:solidFill>
                  <a:srgbClr val="FF0000"/>
                </a:solidFill>
                <a:latin typeface="Traditional Arabic" panose="02020603050405020304" pitchFamily="18" charset="-78"/>
                <a:ea typeface="Monotype Koufi" pitchFamily="2" charset="-78"/>
                <a:cs typeface="Traditional Arabic" panose="02020603050405020304" pitchFamily="18" charset="-78"/>
              </a:rPr>
              <a:t>تسعة آثار ساحرة للامتنان</a:t>
            </a:r>
          </a:p>
        </p:txBody>
      </p:sp>
      <p:sp>
        <p:nvSpPr>
          <p:cNvPr id="8" name="مربع نص 7"/>
          <p:cNvSpPr txBox="1"/>
          <p:nvPr/>
        </p:nvSpPr>
        <p:spPr>
          <a:xfrm>
            <a:off x="7516743" y="4850974"/>
            <a:ext cx="4543295" cy="1938992"/>
          </a:xfrm>
          <a:prstGeom prst="rect">
            <a:avLst/>
          </a:prstGeom>
          <a:noFill/>
        </p:spPr>
        <p:txBody>
          <a:bodyPr wrap="none" rtlCol="1">
            <a:spAutoFit/>
          </a:bodyPr>
          <a:lstStyle/>
          <a:p>
            <a:pPr algn="r" rtl="1"/>
            <a:r>
              <a:rPr lang="ar-AE" sz="3600" b="1" dirty="0">
                <a:solidFill>
                  <a:srgbClr val="00B050"/>
                </a:solidFill>
                <a:cs typeface="Akhbar MT" pitchFamily="2" charset="-78"/>
              </a:rPr>
              <a:t>نواتج التعلم </a:t>
            </a:r>
          </a:p>
          <a:p>
            <a:pPr algn="r" rtl="1"/>
            <a:r>
              <a:rPr lang="en-US" sz="2800" b="1" dirty="0">
                <a:cs typeface="Akhbar MT" pitchFamily="2" charset="-78"/>
              </a:rPr>
              <a:t>1</a:t>
            </a:r>
            <a:r>
              <a:rPr lang="ar-AE" sz="2800" b="1" dirty="0">
                <a:cs typeface="Akhbar MT" pitchFamily="2" charset="-78"/>
              </a:rPr>
              <a:t> – يحلل أفكار النص.</a:t>
            </a:r>
          </a:p>
          <a:p>
            <a:pPr algn="r" rtl="1"/>
            <a:r>
              <a:rPr lang="en-US" sz="2800" b="1" dirty="0">
                <a:cs typeface="Akhbar MT" pitchFamily="2" charset="-78"/>
              </a:rPr>
              <a:t>2</a:t>
            </a:r>
            <a:r>
              <a:rPr lang="ar-AE" sz="2800" b="1" dirty="0">
                <a:cs typeface="Akhbar MT" pitchFamily="2" charset="-78"/>
              </a:rPr>
              <a:t> – يشرح الأفكار الداعمة للفكرة المحورية.</a:t>
            </a:r>
          </a:p>
          <a:p>
            <a:pPr algn="r" rtl="1"/>
            <a:r>
              <a:rPr lang="en-US" sz="2800" b="1" dirty="0">
                <a:cs typeface="Akhbar MT" pitchFamily="2" charset="-78"/>
              </a:rPr>
              <a:t>3</a:t>
            </a:r>
            <a:r>
              <a:rPr lang="ar-AE" sz="2800" b="1" dirty="0">
                <a:cs typeface="Akhbar MT" pitchFamily="2" charset="-78"/>
              </a:rPr>
              <a:t> – يحلل القيم الظاهرة والخفية في النص .</a:t>
            </a:r>
          </a:p>
        </p:txBody>
      </p:sp>
      <p:sp>
        <p:nvSpPr>
          <p:cNvPr id="9" name="نجمة مكونة من 10 نقاط 8"/>
          <p:cNvSpPr/>
          <p:nvPr/>
        </p:nvSpPr>
        <p:spPr>
          <a:xfrm>
            <a:off x="427626" y="3438481"/>
            <a:ext cx="2846894" cy="2879889"/>
          </a:xfrm>
          <a:prstGeom prst="star10">
            <a:avLst/>
          </a:prstGeom>
          <a:solidFill>
            <a:srgbClr val="00B050"/>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AE" sz="3600" dirty="0">
                <a:solidFill>
                  <a:schemeClr val="tx1"/>
                </a:solidFill>
                <a:cs typeface="Akhbar MT" pitchFamily="2" charset="-78"/>
              </a:rPr>
              <a:t>يستغرق تنفيذ هذا الدرس حصة واحدة</a:t>
            </a:r>
          </a:p>
        </p:txBody>
      </p:sp>
      <p:sp>
        <p:nvSpPr>
          <p:cNvPr id="3" name="عنصر نائب للتذييل 2"/>
          <p:cNvSpPr>
            <a:spLocks noGrp="1"/>
          </p:cNvSpPr>
          <p:nvPr>
            <p:ph type="ftr" sz="quarter" idx="11"/>
          </p:nvPr>
        </p:nvSpPr>
        <p:spPr/>
        <p:txBody>
          <a:bodyPr/>
          <a:lstStyle/>
          <a:p>
            <a:r>
              <a:rPr lang="ar-AE" dirty="0"/>
              <a:t>أ عبد الله الزعبي</a:t>
            </a:r>
            <a:endParaRPr lang="en-US" dirty="0"/>
          </a:p>
        </p:txBody>
      </p:sp>
      <p:sp>
        <p:nvSpPr>
          <p:cNvPr id="4" name="عنصر نائب لرقم الشريحة 3"/>
          <p:cNvSpPr>
            <a:spLocks noGrp="1"/>
          </p:cNvSpPr>
          <p:nvPr>
            <p:ph type="sldNum" sz="quarter" idx="12"/>
          </p:nvPr>
        </p:nvSpPr>
        <p:spPr/>
        <p:txBody>
          <a:bodyPr/>
          <a:lstStyle/>
          <a:p>
            <a:fld id="{FD656796-FBF1-4CF6-AB46-7F65748FF30F}" type="slidenum">
              <a:rPr lang="ar-AE" smtClean="0"/>
              <a:t>47</a:t>
            </a:fld>
            <a:endParaRPr lang="ar-AE"/>
          </a:p>
        </p:txBody>
      </p:sp>
      <p:pic>
        <p:nvPicPr>
          <p:cNvPr id="7" name="صورة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257" y="105579"/>
            <a:ext cx="4234625" cy="2817575"/>
          </a:xfrm>
          <a:prstGeom prst="rect">
            <a:avLst/>
          </a:prstGeom>
        </p:spPr>
      </p:pic>
      <p:sp>
        <p:nvSpPr>
          <p:cNvPr id="11" name="زر الإجراء: الانتقال للصفحة الرئيسية 10">
            <a:hlinkClick r:id="rId4" action="ppaction://hlinksldjump" highlightClick="1"/>
          </p:cNvPr>
          <p:cNvSpPr/>
          <p:nvPr/>
        </p:nvSpPr>
        <p:spPr>
          <a:xfrm>
            <a:off x="10604" y="15637"/>
            <a:ext cx="1042416" cy="1042416"/>
          </a:xfrm>
          <a:prstGeom prst="actionButtonHom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solidFill>
                <a:schemeClr val="accent1">
                  <a:lumMod val="20000"/>
                  <a:lumOff val="80000"/>
                </a:schemeClr>
              </a:solidFill>
            </a:endParaRPr>
          </a:p>
        </p:txBody>
      </p:sp>
    </p:spTree>
    <p:extLst>
      <p:ext uri="{BB962C8B-B14F-4D97-AF65-F5344CB8AC3E}">
        <p14:creationId xmlns:p14="http://schemas.microsoft.com/office/powerpoint/2010/main" val="1130479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800" decel="100000"/>
                                        <p:tgtEl>
                                          <p:spTgt spid="5"/>
                                        </p:tgtEl>
                                      </p:cBhvr>
                                    </p:animEffect>
                                    <p:anim calcmode="lin" valueType="num">
                                      <p:cBhvr>
                                        <p:cTn id="18" dur="800" decel="100000" fill="hold"/>
                                        <p:tgtEl>
                                          <p:spTgt spid="5"/>
                                        </p:tgtEl>
                                        <p:attrNameLst>
                                          <p:attrName>style.rotation</p:attrName>
                                        </p:attrNameLst>
                                      </p:cBhvr>
                                      <p:tavLst>
                                        <p:tav tm="0">
                                          <p:val>
                                            <p:fltVal val="-90"/>
                                          </p:val>
                                        </p:tav>
                                        <p:tav tm="100000">
                                          <p:val>
                                            <p:fltVal val="0"/>
                                          </p:val>
                                        </p:tav>
                                      </p:tavLst>
                                    </p:anim>
                                    <p:anim calcmode="lin" valueType="num">
                                      <p:cBhvr>
                                        <p:cTn id="19" dur="800" decel="100000" fill="hold"/>
                                        <p:tgtEl>
                                          <p:spTgt spid="5"/>
                                        </p:tgtEl>
                                        <p:attrNameLst>
                                          <p:attrName>ppt_x</p:attrName>
                                        </p:attrNameLst>
                                      </p:cBhvr>
                                      <p:tavLst>
                                        <p:tav tm="0">
                                          <p:val>
                                            <p:strVal val="#ppt_x+0.4"/>
                                          </p:val>
                                        </p:tav>
                                        <p:tav tm="100000">
                                          <p:val>
                                            <p:strVal val="#ppt_x-0.05"/>
                                          </p:val>
                                        </p:tav>
                                      </p:tavLst>
                                    </p:anim>
                                    <p:anim calcmode="lin" valueType="num">
                                      <p:cBhvr>
                                        <p:cTn id="20" dur="800" decel="100000" fill="hold"/>
                                        <p:tgtEl>
                                          <p:spTgt spid="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800" decel="100000"/>
                                        <p:tgtEl>
                                          <p:spTgt spid="6"/>
                                        </p:tgtEl>
                                      </p:cBhvr>
                                    </p:animEffect>
                                    <p:anim calcmode="lin" valueType="num">
                                      <p:cBhvr>
                                        <p:cTn id="28" dur="800" decel="100000" fill="hold"/>
                                        <p:tgtEl>
                                          <p:spTgt spid="6"/>
                                        </p:tgtEl>
                                        <p:attrNameLst>
                                          <p:attrName>style.rotation</p:attrName>
                                        </p:attrNameLst>
                                      </p:cBhvr>
                                      <p:tavLst>
                                        <p:tav tm="0">
                                          <p:val>
                                            <p:fltVal val="-90"/>
                                          </p:val>
                                        </p:tav>
                                        <p:tav tm="100000">
                                          <p:val>
                                            <p:fltVal val="0"/>
                                          </p:val>
                                        </p:tav>
                                      </p:tavLst>
                                    </p:anim>
                                    <p:anim calcmode="lin" valueType="num">
                                      <p:cBhvr>
                                        <p:cTn id="29" dur="800" decel="100000" fill="hold"/>
                                        <p:tgtEl>
                                          <p:spTgt spid="6"/>
                                        </p:tgtEl>
                                        <p:attrNameLst>
                                          <p:attrName>ppt_x</p:attrName>
                                        </p:attrNameLst>
                                      </p:cBhvr>
                                      <p:tavLst>
                                        <p:tav tm="0">
                                          <p:val>
                                            <p:strVal val="#ppt_x+0.4"/>
                                          </p:val>
                                        </p:tav>
                                        <p:tav tm="100000">
                                          <p:val>
                                            <p:strVal val="#ppt_x-0.05"/>
                                          </p:val>
                                        </p:tav>
                                      </p:tavLst>
                                    </p:anim>
                                    <p:anim calcmode="lin" valueType="num">
                                      <p:cBhvr>
                                        <p:cTn id="30" dur="800" decel="100000" fill="hold"/>
                                        <p:tgtEl>
                                          <p:spTgt spid="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iterate type="wd">
                                    <p:tmPct val="10000"/>
                                  </p:iterate>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35"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000"/>
                                        <p:tgtEl>
                                          <p:spTgt spid="9"/>
                                        </p:tgtEl>
                                      </p:cBhvr>
                                    </p:animEffect>
                                    <p:anim calcmode="lin" valueType="num">
                                      <p:cBhvr>
                                        <p:cTn id="50" dur="2000" fill="hold"/>
                                        <p:tgtEl>
                                          <p:spTgt spid="9"/>
                                        </p:tgtEl>
                                        <p:attrNameLst>
                                          <p:attrName>style.rotation</p:attrName>
                                        </p:attrNameLst>
                                      </p:cBhvr>
                                      <p:tavLst>
                                        <p:tav tm="0">
                                          <p:val>
                                            <p:fltVal val="720"/>
                                          </p:val>
                                        </p:tav>
                                        <p:tav tm="100000">
                                          <p:val>
                                            <p:fltVal val="0"/>
                                          </p:val>
                                        </p:tav>
                                      </p:tavLst>
                                    </p:anim>
                                    <p:anim calcmode="lin" valueType="num">
                                      <p:cBhvr>
                                        <p:cTn id="51" dur="2000" fill="hold"/>
                                        <p:tgtEl>
                                          <p:spTgt spid="9"/>
                                        </p:tgtEl>
                                        <p:attrNameLst>
                                          <p:attrName>ppt_h</p:attrName>
                                        </p:attrNameLst>
                                      </p:cBhvr>
                                      <p:tavLst>
                                        <p:tav tm="0">
                                          <p:val>
                                            <p:fltVal val="0"/>
                                          </p:val>
                                        </p:tav>
                                        <p:tav tm="100000">
                                          <p:val>
                                            <p:strVal val="#ppt_h"/>
                                          </p:val>
                                        </p:tav>
                                      </p:tavLst>
                                    </p:anim>
                                    <p:anim calcmode="lin" valueType="num">
                                      <p:cBhvr>
                                        <p:cTn id="52"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9 آثار ساحرة للامتنان ستغير حياتك حسب علم النفس">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377" y="0"/>
            <a:ext cx="12124623" cy="6820280"/>
          </a:xfrm>
        </p:spPr>
      </p:pic>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5" name="عنصر نائب لرقم الشريحة 4"/>
          <p:cNvSpPr>
            <a:spLocks noGrp="1"/>
          </p:cNvSpPr>
          <p:nvPr>
            <p:ph type="sldNum" sz="quarter" idx="12"/>
          </p:nvPr>
        </p:nvSpPr>
        <p:spPr/>
        <p:txBody>
          <a:bodyPr/>
          <a:lstStyle/>
          <a:p>
            <a:fld id="{6D22F896-40B5-4ADD-8801-0D06FADFA095}" type="slidenum">
              <a:rPr lang="en-US" smtClean="0"/>
              <a:t>48</a:t>
            </a:fld>
            <a:endParaRPr lang="en-US" dirty="0"/>
          </a:p>
        </p:txBody>
      </p:sp>
    </p:spTree>
    <p:extLst>
      <p:ext uri="{BB962C8B-B14F-4D97-AF65-F5344CB8AC3E}">
        <p14:creationId xmlns:p14="http://schemas.microsoft.com/office/powerpoint/2010/main" val="117265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دمعة 5"/>
          <p:cNvSpPr/>
          <p:nvPr/>
        </p:nvSpPr>
        <p:spPr>
          <a:xfrm rot="20124033">
            <a:off x="3443472" y="4371544"/>
            <a:ext cx="3261674" cy="2337847"/>
          </a:xfrm>
          <a:prstGeom prst="teardrop">
            <a:avLst>
              <a:gd name="adj" fmla="val 132948"/>
            </a:avLst>
          </a:prstGeom>
          <a:solidFill>
            <a:srgbClr val="FFCCCC"/>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AE" sz="4000" dirty="0">
                <a:cs typeface="Akhbar MT" pitchFamily="2" charset="-78"/>
              </a:rPr>
              <a:t>والصرف المقررة </a:t>
            </a:r>
          </a:p>
          <a:p>
            <a:pPr algn="ctr"/>
            <a:r>
              <a:rPr lang="en-US" sz="4000" dirty="0">
                <a:cs typeface="Akhbar MT" pitchFamily="2" charset="-78"/>
              </a:rPr>
              <a:t>12 - 9</a:t>
            </a:r>
            <a:r>
              <a:rPr lang="ar-AE" sz="4000" dirty="0">
                <a:cs typeface="Akhbar MT" pitchFamily="2" charset="-78"/>
              </a:rPr>
              <a:t> </a:t>
            </a:r>
          </a:p>
        </p:txBody>
      </p:sp>
      <p:sp>
        <p:nvSpPr>
          <p:cNvPr id="7" name="دمعة 6"/>
          <p:cNvSpPr/>
          <p:nvPr/>
        </p:nvSpPr>
        <p:spPr>
          <a:xfrm rot="20124033">
            <a:off x="875322" y="4341111"/>
            <a:ext cx="3261674" cy="2337847"/>
          </a:xfrm>
          <a:prstGeom prst="teardrop">
            <a:avLst>
              <a:gd name="adj" fmla="val 132948"/>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AE" sz="3600" dirty="0">
                <a:cs typeface="Akhbar MT" pitchFamily="2" charset="-78"/>
              </a:rPr>
              <a:t>يوظف ما تعلمه .</a:t>
            </a:r>
          </a:p>
          <a:p>
            <a:pPr algn="ctr"/>
            <a:r>
              <a:rPr lang="ar-AE" sz="3600" dirty="0">
                <a:cs typeface="Akhbar MT" pitchFamily="2" charset="-78"/>
              </a:rPr>
              <a:t>يطبق ما تعلم </a:t>
            </a:r>
            <a:r>
              <a:rPr lang="ar-AE" dirty="0"/>
              <a:t>.</a:t>
            </a:r>
          </a:p>
        </p:txBody>
      </p:sp>
      <p:sp>
        <p:nvSpPr>
          <p:cNvPr id="8" name="دمعة 7"/>
          <p:cNvSpPr/>
          <p:nvPr/>
        </p:nvSpPr>
        <p:spPr>
          <a:xfrm rot="20124033">
            <a:off x="5922096" y="3947372"/>
            <a:ext cx="3261674" cy="2337847"/>
          </a:xfrm>
          <a:prstGeom prst="teardrop">
            <a:avLst>
              <a:gd name="adj" fmla="val 132948"/>
            </a:avLst>
          </a:prstGeom>
          <a:solidFill>
            <a:schemeClr val="accent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AE" sz="5400" dirty="0">
                <a:cs typeface="Akhbar MT" pitchFamily="2" charset="-78"/>
              </a:rPr>
              <a:t>متنوعة</a:t>
            </a:r>
          </a:p>
        </p:txBody>
      </p:sp>
      <p:sp>
        <p:nvSpPr>
          <p:cNvPr id="9" name="شكل بيضاوي 8"/>
          <p:cNvSpPr/>
          <p:nvPr/>
        </p:nvSpPr>
        <p:spPr>
          <a:xfrm>
            <a:off x="4627843" y="72613"/>
            <a:ext cx="2977166" cy="1404594"/>
          </a:xfrm>
          <a:prstGeom prst="ellipse">
            <a:avLst/>
          </a:prstGeom>
          <a:solidFill>
            <a:srgbClr val="9999FF"/>
          </a:solidFill>
        </p:spPr>
        <p:style>
          <a:lnRef idx="1">
            <a:schemeClr val="dk1"/>
          </a:lnRef>
          <a:fillRef idx="2">
            <a:schemeClr val="dk1"/>
          </a:fillRef>
          <a:effectRef idx="1">
            <a:schemeClr val="dk1"/>
          </a:effectRef>
          <a:fontRef idx="minor">
            <a:schemeClr val="dk1"/>
          </a:fontRef>
        </p:style>
        <p:txBody>
          <a:bodyPr rtlCol="1" anchor="ctr"/>
          <a:lstStyle/>
          <a:p>
            <a:pPr algn="ctr"/>
            <a:r>
              <a:rPr lang="ar-AE" sz="5400" dirty="0">
                <a:cs typeface="Akhbar MT" pitchFamily="2" charset="-78"/>
              </a:rPr>
              <a:t>النحو</a:t>
            </a:r>
          </a:p>
        </p:txBody>
      </p:sp>
      <p:sp>
        <p:nvSpPr>
          <p:cNvPr id="5" name="دمعة 4"/>
          <p:cNvSpPr/>
          <p:nvPr/>
        </p:nvSpPr>
        <p:spPr>
          <a:xfrm rot="20124033">
            <a:off x="721864" y="2531641"/>
            <a:ext cx="3261674" cy="2337847"/>
          </a:xfrm>
          <a:prstGeom prst="teardrop">
            <a:avLst>
              <a:gd name="adj" fmla="val 132948"/>
            </a:avLst>
          </a:prstGeom>
          <a:solidFill>
            <a:schemeClr val="accent4">
              <a:lumMod val="40000"/>
              <a:lumOff val="60000"/>
            </a:schemeClr>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AE" sz="4000" dirty="0">
                <a:cs typeface="Akhbar MT" pitchFamily="2" charset="-78"/>
              </a:rPr>
              <a:t>يستغرق هذا </a:t>
            </a:r>
          </a:p>
          <a:p>
            <a:pPr algn="ctr"/>
            <a:r>
              <a:rPr lang="ar-AE" sz="4000" dirty="0">
                <a:cs typeface="Akhbar MT" pitchFamily="2" charset="-78"/>
              </a:rPr>
              <a:t>الدرس حصتين</a:t>
            </a:r>
          </a:p>
        </p:txBody>
      </p:sp>
      <p:sp>
        <p:nvSpPr>
          <p:cNvPr id="4" name="دمعة 3"/>
          <p:cNvSpPr/>
          <p:nvPr/>
        </p:nvSpPr>
        <p:spPr>
          <a:xfrm rot="20124033">
            <a:off x="6227825" y="1951793"/>
            <a:ext cx="3261674" cy="2337847"/>
          </a:xfrm>
          <a:prstGeom prst="teardrop">
            <a:avLst>
              <a:gd name="adj" fmla="val 132948"/>
            </a:avLst>
          </a:prstGeom>
          <a:solidFill>
            <a:schemeClr val="bg2">
              <a:lumMod val="90000"/>
            </a:schemeClr>
          </a:solidFill>
        </p:spPr>
        <p:style>
          <a:lnRef idx="1">
            <a:schemeClr val="accent6"/>
          </a:lnRef>
          <a:fillRef idx="2">
            <a:schemeClr val="accent6"/>
          </a:fillRef>
          <a:effectRef idx="1">
            <a:schemeClr val="accent6"/>
          </a:effectRef>
          <a:fontRef idx="minor">
            <a:schemeClr val="dk1"/>
          </a:fontRef>
        </p:style>
        <p:txBody>
          <a:bodyPr rtlCol="1" anchor="ctr"/>
          <a:lstStyle/>
          <a:p>
            <a:pPr algn="ctr"/>
            <a:r>
              <a:rPr lang="ar-AE" sz="5400" dirty="0">
                <a:cs typeface="Akhbar MT" pitchFamily="2" charset="-78"/>
              </a:rPr>
              <a:t>تدريبات</a:t>
            </a:r>
          </a:p>
        </p:txBody>
      </p:sp>
      <p:sp>
        <p:nvSpPr>
          <p:cNvPr id="2" name="دمعة 1"/>
          <p:cNvSpPr/>
          <p:nvPr/>
        </p:nvSpPr>
        <p:spPr>
          <a:xfrm rot="20124033">
            <a:off x="3506216" y="2290814"/>
            <a:ext cx="3261674" cy="2337847"/>
          </a:xfrm>
          <a:prstGeom prst="teardrop">
            <a:avLst>
              <a:gd name="adj" fmla="val 132948"/>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AE" sz="4000" dirty="0">
                <a:cs typeface="Akhbar MT" pitchFamily="2" charset="-78"/>
              </a:rPr>
              <a:t>تدريبات على موضوعات النحو</a:t>
            </a:r>
          </a:p>
        </p:txBody>
      </p:sp>
      <p:sp>
        <p:nvSpPr>
          <p:cNvPr id="10" name="مخطط انسيابي: قرص ممغنط 9"/>
          <p:cNvSpPr/>
          <p:nvPr/>
        </p:nvSpPr>
        <p:spPr>
          <a:xfrm>
            <a:off x="10209229" y="2083323"/>
            <a:ext cx="1588833" cy="2686639"/>
          </a:xfrm>
          <a:prstGeom prst="flowChartMagneticDisk">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en-US" sz="6600" b="1" dirty="0">
                <a:solidFill>
                  <a:schemeClr val="tx1"/>
                </a:solidFill>
              </a:rPr>
              <a:t>1</a:t>
            </a:r>
            <a:endParaRPr lang="ar-AE" b="1" dirty="0">
              <a:solidFill>
                <a:schemeClr val="tx1"/>
              </a:solidFill>
            </a:endParaRPr>
          </a:p>
        </p:txBody>
      </p:sp>
      <p:sp>
        <p:nvSpPr>
          <p:cNvPr id="3" name="عنصر نائب للتذييل 2"/>
          <p:cNvSpPr>
            <a:spLocks noGrp="1"/>
          </p:cNvSpPr>
          <p:nvPr>
            <p:ph type="ftr" sz="quarter" idx="11"/>
          </p:nvPr>
        </p:nvSpPr>
        <p:spPr/>
        <p:txBody>
          <a:bodyPr/>
          <a:lstStyle/>
          <a:p>
            <a:r>
              <a:rPr lang="ar-AE"/>
              <a:t>أ عبد الله الزعبي</a:t>
            </a:r>
            <a:endParaRPr lang="en-US" dirty="0"/>
          </a:p>
        </p:txBody>
      </p:sp>
      <p:sp>
        <p:nvSpPr>
          <p:cNvPr id="11" name="عنصر نائب لرقم الشريحة 10"/>
          <p:cNvSpPr>
            <a:spLocks noGrp="1"/>
          </p:cNvSpPr>
          <p:nvPr>
            <p:ph type="sldNum" sz="quarter" idx="12"/>
          </p:nvPr>
        </p:nvSpPr>
        <p:spPr/>
        <p:txBody>
          <a:bodyPr/>
          <a:lstStyle/>
          <a:p>
            <a:fld id="{6D22F896-40B5-4ADD-8801-0D06FADFA095}" type="slidenum">
              <a:rPr lang="en-US" smtClean="0"/>
              <a:t>49</a:t>
            </a:fld>
            <a:endParaRPr lang="en-US" dirty="0"/>
          </a:p>
        </p:txBody>
      </p:sp>
      <p:sp>
        <p:nvSpPr>
          <p:cNvPr id="12" name="زر الإجراء: الانتقال للصفحة الرئيسية 11">
            <a:hlinkClick r:id="rId2" action="ppaction://hlinksldjump" highlightClick="1"/>
          </p:cNvPr>
          <p:cNvSpPr/>
          <p:nvPr/>
        </p:nvSpPr>
        <p:spPr>
          <a:xfrm>
            <a:off x="10604" y="15637"/>
            <a:ext cx="1042416" cy="1042416"/>
          </a:xfrm>
          <a:prstGeom prst="actionButtonHom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solidFill>
                <a:schemeClr val="accent1">
                  <a:lumMod val="20000"/>
                  <a:lumOff val="80000"/>
                </a:schemeClr>
              </a:solidFill>
            </a:endParaRPr>
          </a:p>
        </p:txBody>
      </p:sp>
    </p:spTree>
    <p:extLst>
      <p:ext uri="{BB962C8B-B14F-4D97-AF65-F5344CB8AC3E}">
        <p14:creationId xmlns:p14="http://schemas.microsoft.com/office/powerpoint/2010/main" val="1193598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AE"/>
              <a:t>أ عبد الله الزعبي</a:t>
            </a:r>
          </a:p>
        </p:txBody>
      </p:sp>
      <p:sp>
        <p:nvSpPr>
          <p:cNvPr id="3" name="عنصر نائب لرقم الشريحة 2"/>
          <p:cNvSpPr>
            <a:spLocks noGrp="1"/>
          </p:cNvSpPr>
          <p:nvPr>
            <p:ph type="sldNum" sz="quarter" idx="12"/>
          </p:nvPr>
        </p:nvSpPr>
        <p:spPr/>
        <p:txBody>
          <a:bodyPr/>
          <a:lstStyle/>
          <a:p>
            <a:fld id="{9FB9A6B0-67C4-45B3-9DDE-13232F8E2ADE}" type="slidenum">
              <a:rPr lang="ar-AE" smtClean="0"/>
              <a:t>5</a:t>
            </a:fld>
            <a:endParaRPr lang="ar-AE"/>
          </a:p>
        </p:txBody>
      </p:sp>
      <p:sp>
        <p:nvSpPr>
          <p:cNvPr id="4" name="مستطيل ذو زوايا قطرية مخدوشة 3"/>
          <p:cNvSpPr/>
          <p:nvPr/>
        </p:nvSpPr>
        <p:spPr>
          <a:xfrm>
            <a:off x="9228823" y="141402"/>
            <a:ext cx="2828041" cy="556182"/>
          </a:xfrm>
          <a:prstGeom prst="snip2Diag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solidFill>
                  <a:schemeClr val="tx1">
                    <a:lumMod val="95000"/>
                    <a:lumOff val="5000"/>
                  </a:schemeClr>
                </a:solidFill>
                <a:cs typeface="Akhbar MT" pitchFamily="2" charset="-78"/>
              </a:rPr>
              <a:t>الاستعداد لقراءة النص</a:t>
            </a:r>
          </a:p>
        </p:txBody>
      </p:sp>
      <p:sp>
        <p:nvSpPr>
          <p:cNvPr id="7" name="مجسم مشطوف الحواف 6"/>
          <p:cNvSpPr/>
          <p:nvPr/>
        </p:nvSpPr>
        <p:spPr>
          <a:xfrm>
            <a:off x="5533516" y="483456"/>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العنصر الأدبي</a:t>
            </a:r>
          </a:p>
        </p:txBody>
      </p:sp>
      <p:sp>
        <p:nvSpPr>
          <p:cNvPr id="8" name="مستطيل 7"/>
          <p:cNvSpPr/>
          <p:nvPr/>
        </p:nvSpPr>
        <p:spPr>
          <a:xfrm>
            <a:off x="7479970" y="1333198"/>
            <a:ext cx="4576894" cy="584775"/>
          </a:xfrm>
          <a:prstGeom prst="rect">
            <a:avLst/>
          </a:prstGeom>
          <a:solidFill>
            <a:schemeClr val="bg1">
              <a:lumMod val="85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ar-AE" sz="3200" b="1" dirty="0">
                <a:solidFill>
                  <a:schemeClr val="accent6">
                    <a:lumMod val="75000"/>
                  </a:schemeClr>
                </a:solidFill>
                <a:cs typeface="Akhbar MT" pitchFamily="2" charset="-78"/>
              </a:rPr>
              <a:t>تحديد الفكرة الرئيسة والأفكار الداعمة:</a:t>
            </a:r>
            <a:endParaRPr lang="ar-SA" sz="3200" b="1" dirty="0">
              <a:solidFill>
                <a:schemeClr val="accent6">
                  <a:lumMod val="75000"/>
                </a:schemeClr>
              </a:solidFill>
              <a:cs typeface="Akhbar MT" pitchFamily="2" charset="-78"/>
            </a:endParaRPr>
          </a:p>
        </p:txBody>
      </p:sp>
      <p:sp>
        <p:nvSpPr>
          <p:cNvPr id="9" name="مستطيل 8"/>
          <p:cNvSpPr/>
          <p:nvPr/>
        </p:nvSpPr>
        <p:spPr>
          <a:xfrm>
            <a:off x="266393" y="1884245"/>
            <a:ext cx="11796883" cy="181588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ar-AE" sz="2800" b="1" dirty="0">
                <a:solidFill>
                  <a:srgbClr val="FF0000"/>
                </a:solidFill>
                <a:cs typeface="Akhbar MT" pitchFamily="2" charset="-78"/>
              </a:rPr>
              <a:t>الشعراءُ أحاسيسهم مرهفةُ ، ومقياس الإنسانية لديهم مرتفع جداً ، فتراهم يتألمون بشدة لأوجاع الآخرين وتغشاهم السعادة</a:t>
            </a:r>
          </a:p>
          <a:p>
            <a:pPr algn="r"/>
            <a:r>
              <a:rPr lang="ar-AE" sz="2800" b="1" dirty="0">
                <a:solidFill>
                  <a:srgbClr val="FF0000"/>
                </a:solidFill>
                <a:cs typeface="Akhbar MT" pitchFamily="2" charset="-78"/>
              </a:rPr>
              <a:t>الغامرة لابتسامات الناس ، هذا إذا كانوا أناساً من العامة الذين لا يتولون مسؤوليات جساماً ، فكيف بنا إذا كان هذا الشاعر</a:t>
            </a:r>
          </a:p>
          <a:p>
            <a:pPr algn="r"/>
            <a:r>
              <a:rPr lang="ar-AE" sz="2800" b="1" dirty="0">
                <a:solidFill>
                  <a:srgbClr val="FF0000"/>
                </a:solidFill>
                <a:cs typeface="Akhbar MT" pitchFamily="2" charset="-78"/>
              </a:rPr>
              <a:t>قائداً هو غي عداد القادة فارسهم ، بل هو أحد أهم القامات الأعلام ، وأحد أبرز الساسة والقادة والاقتصاديين والاجتماعيين</a:t>
            </a:r>
          </a:p>
          <a:p>
            <a:pPr algn="r"/>
            <a:r>
              <a:rPr lang="ar-AE" sz="2800" b="1" dirty="0">
                <a:solidFill>
                  <a:srgbClr val="FF0000"/>
                </a:solidFill>
                <a:cs typeface="Akhbar MT" pitchFamily="2" charset="-78"/>
              </a:rPr>
              <a:t>والمبدعين في عصرنا الحاضر .</a:t>
            </a:r>
            <a:endParaRPr lang="ar-SA" sz="2800" b="1" dirty="0">
              <a:solidFill>
                <a:srgbClr val="FF0000"/>
              </a:solidFill>
              <a:cs typeface="Akhbar MT" pitchFamily="2" charset="-78"/>
            </a:endParaRPr>
          </a:p>
        </p:txBody>
      </p:sp>
      <p:sp>
        <p:nvSpPr>
          <p:cNvPr id="10" name="مستطيل 9"/>
          <p:cNvSpPr/>
          <p:nvPr/>
        </p:nvSpPr>
        <p:spPr>
          <a:xfrm>
            <a:off x="266393" y="3643243"/>
            <a:ext cx="11803295" cy="138499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ar-AE" sz="2800" b="1" dirty="0">
                <a:solidFill>
                  <a:srgbClr val="7030A0"/>
                </a:solidFill>
                <a:cs typeface="Akhbar MT" pitchFamily="2" charset="-78"/>
              </a:rPr>
              <a:t>يحمل شاعرنا هم أمته العربية ؛ لأنه يدرك أن العرب مصيرهم مشترك ، وأنهم إخوة يربطهم الدين والدم والعرق والأرض</a:t>
            </a:r>
          </a:p>
          <a:p>
            <a:pPr algn="r"/>
            <a:r>
              <a:rPr lang="ar-AE" sz="2800" b="1" dirty="0">
                <a:solidFill>
                  <a:srgbClr val="7030A0"/>
                </a:solidFill>
                <a:cs typeface="Akhbar MT" pitchFamily="2" charset="-78"/>
              </a:rPr>
              <a:t>والتاريخ والمصير ؛ لأنه مفكر ثاقب يؤمن بأن الخير والأمن والعلم والاستقرار والرخاء والسعادة يجب أن يشمل الجميع وأنه</a:t>
            </a:r>
          </a:p>
          <a:p>
            <a:pPr algn="r"/>
            <a:r>
              <a:rPr lang="ar-AE" sz="2800" b="1" dirty="0">
                <a:solidFill>
                  <a:srgbClr val="7030A0"/>
                </a:solidFill>
                <a:cs typeface="Akhbar MT" pitchFamily="2" charset="-78"/>
              </a:rPr>
              <a:t>ما عاش من عاش لنفسه .</a:t>
            </a:r>
            <a:endParaRPr lang="ar-SA" sz="2800" b="1" dirty="0">
              <a:solidFill>
                <a:srgbClr val="7030A0"/>
              </a:solidFill>
              <a:cs typeface="Akhbar MT" pitchFamily="2" charset="-78"/>
            </a:endParaRPr>
          </a:p>
        </p:txBody>
      </p:sp>
      <p:sp>
        <p:nvSpPr>
          <p:cNvPr id="11" name="مستطيل 10"/>
          <p:cNvSpPr/>
          <p:nvPr/>
        </p:nvSpPr>
        <p:spPr>
          <a:xfrm>
            <a:off x="264790" y="4999797"/>
            <a:ext cx="11804898" cy="138499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ar-AE" sz="2800" b="1" dirty="0">
                <a:solidFill>
                  <a:srgbClr val="00B050"/>
                </a:solidFill>
                <a:cs typeface="Akhbar MT" pitchFamily="2" charset="-78"/>
              </a:rPr>
              <a:t>تدور الأبيات حول فكرة رئيسة هي أن عودة المجد للأمة العربية ستكون من الخليج العربي وقد بدأت انطلاقتها .</a:t>
            </a:r>
          </a:p>
          <a:p>
            <a:pPr algn="r"/>
            <a:r>
              <a:rPr lang="ar-AE" sz="2800" b="1" dirty="0">
                <a:solidFill>
                  <a:srgbClr val="00B050"/>
                </a:solidFill>
                <a:cs typeface="Akhbar MT" pitchFamily="2" charset="-78"/>
              </a:rPr>
              <a:t>وحتى نتعرف سوياً كيفية ذلك والسبيل إليه علينا أن نتمعن الأبيات وتفاصيل الأفكار ، حتى نمسك </a:t>
            </a:r>
            <a:r>
              <a:rPr lang="ar-AE" sz="2800" b="1" dirty="0" err="1">
                <a:solidFill>
                  <a:srgbClr val="00B050"/>
                </a:solidFill>
                <a:cs typeface="Akhbar MT" pitchFamily="2" charset="-78"/>
              </a:rPr>
              <a:t>خسوط</a:t>
            </a:r>
            <a:r>
              <a:rPr lang="ar-AE" sz="2800" b="1" dirty="0">
                <a:solidFill>
                  <a:srgbClr val="00B050"/>
                </a:solidFill>
                <a:cs typeface="Akhbar MT" pitchFamily="2" charset="-78"/>
              </a:rPr>
              <a:t> اللوحة المتكاملة</a:t>
            </a:r>
          </a:p>
          <a:p>
            <a:pPr algn="r"/>
            <a:r>
              <a:rPr lang="ar-AE" sz="2800" b="1" dirty="0">
                <a:solidFill>
                  <a:srgbClr val="00B050"/>
                </a:solidFill>
                <a:cs typeface="Akhbar MT" pitchFamily="2" charset="-78"/>
              </a:rPr>
              <a:t>وهذا ما سنفعله .</a:t>
            </a:r>
            <a:endParaRPr lang="ar-SA" sz="2800" b="1" dirty="0">
              <a:solidFill>
                <a:srgbClr val="00B050"/>
              </a:solidFill>
              <a:cs typeface="Akhbar MT" pitchFamily="2" charset="-78"/>
            </a:endParaRPr>
          </a:p>
        </p:txBody>
      </p:sp>
    </p:spTree>
    <p:extLst>
      <p:ext uri="{BB962C8B-B14F-4D97-AF65-F5344CB8AC3E}">
        <p14:creationId xmlns:p14="http://schemas.microsoft.com/office/powerpoint/2010/main" val="329278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800" decel="100000"/>
                                        <p:tgtEl>
                                          <p:spTgt spid="7"/>
                                        </p:tgtEl>
                                      </p:cBhvr>
                                    </p:animEffect>
                                    <p:anim calcmode="lin" valueType="num">
                                      <p:cBhvr>
                                        <p:cTn id="18" dur="800" decel="100000" fill="hold"/>
                                        <p:tgtEl>
                                          <p:spTgt spid="7"/>
                                        </p:tgtEl>
                                        <p:attrNameLst>
                                          <p:attrName>style.rotation</p:attrName>
                                        </p:attrNameLst>
                                      </p:cBhvr>
                                      <p:tavLst>
                                        <p:tav tm="0">
                                          <p:val>
                                            <p:fltVal val="-90"/>
                                          </p:val>
                                        </p:tav>
                                        <p:tav tm="100000">
                                          <p:val>
                                            <p:fltVal val="0"/>
                                          </p:val>
                                        </p:tav>
                                      </p:tavLst>
                                    </p:anim>
                                    <p:anim calcmode="lin" valueType="num">
                                      <p:cBhvr>
                                        <p:cTn id="19" dur="800" decel="100000" fill="hold"/>
                                        <p:tgtEl>
                                          <p:spTgt spid="7"/>
                                        </p:tgtEl>
                                        <p:attrNameLst>
                                          <p:attrName>ppt_x</p:attrName>
                                        </p:attrNameLst>
                                      </p:cBhvr>
                                      <p:tavLst>
                                        <p:tav tm="0">
                                          <p:val>
                                            <p:strVal val="#ppt_x+0.4"/>
                                          </p:val>
                                        </p:tav>
                                        <p:tav tm="100000">
                                          <p:val>
                                            <p:strVal val="#ppt_x-0.05"/>
                                          </p:val>
                                        </p:tav>
                                      </p:tavLst>
                                    </p:anim>
                                    <p:anim calcmode="lin" valueType="num">
                                      <p:cBhvr>
                                        <p:cTn id="20" dur="800" decel="100000" fill="hold"/>
                                        <p:tgtEl>
                                          <p:spTgt spid="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grpId="0" nodeType="click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Scale>
                                      <p:cBhvr>
                                        <p:cTn id="2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gtEl>
                                        <p:attrNameLst>
                                          <p:attrName>ppt_x</p:attrName>
                                          <p:attrName>ppt_y</p:attrName>
                                        </p:attrNameLst>
                                      </p:cBhvr>
                                    </p:animMotion>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grpId="0" nodeType="clickEffect">
                                  <p:stCondLst>
                                    <p:cond delay="0"/>
                                  </p:stCondLst>
                                  <p:iterate type="wd">
                                    <p:tmPct val="10000"/>
                                  </p:iterate>
                                  <p:childTnLst>
                                    <p:set>
                                      <p:cBhvr>
                                        <p:cTn id="33" dur="1" fill="hold">
                                          <p:stCondLst>
                                            <p:cond delay="0"/>
                                          </p:stCondLst>
                                        </p:cTn>
                                        <p:tgtEl>
                                          <p:spTgt spid="9"/>
                                        </p:tgtEl>
                                        <p:attrNameLst>
                                          <p:attrName>style.visibility</p:attrName>
                                        </p:attrNameLst>
                                      </p:cBhvr>
                                      <p:to>
                                        <p:strVal val="visible"/>
                                      </p:to>
                                    </p:set>
                                    <p:animScale>
                                      <p:cBhvr>
                                        <p:cTn id="34"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9"/>
                                        </p:tgtEl>
                                        <p:attrNameLst>
                                          <p:attrName>ppt_x</p:attrName>
                                          <p:attrName>ppt_y</p:attrName>
                                        </p:attrNameLst>
                                      </p:cBhvr>
                                    </p:animMotion>
                                    <p:animEffect transition="in" filter="fade">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grpId="0" nodeType="clickEffect">
                                  <p:stCondLst>
                                    <p:cond delay="0"/>
                                  </p:stCondLst>
                                  <p:iterate type="wd">
                                    <p:tmPct val="10000"/>
                                  </p:iterate>
                                  <p:childTnLst>
                                    <p:set>
                                      <p:cBhvr>
                                        <p:cTn id="40" dur="1" fill="hold">
                                          <p:stCondLst>
                                            <p:cond delay="0"/>
                                          </p:stCondLst>
                                        </p:cTn>
                                        <p:tgtEl>
                                          <p:spTgt spid="10"/>
                                        </p:tgtEl>
                                        <p:attrNameLst>
                                          <p:attrName>style.visibility</p:attrName>
                                        </p:attrNameLst>
                                      </p:cBhvr>
                                      <p:to>
                                        <p:strVal val="visible"/>
                                      </p:to>
                                    </p:set>
                                    <p:animScale>
                                      <p:cBhvr>
                                        <p:cTn id="4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10"/>
                                        </p:tgtEl>
                                        <p:attrNameLst>
                                          <p:attrName>ppt_x</p:attrName>
                                          <p:attrName>ppt_y</p:attrName>
                                        </p:attrNameLst>
                                      </p:cBhvr>
                                    </p:animMotion>
                                    <p:animEffect transition="in" filter="fade">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grpId="0" nodeType="clickEffect">
                                  <p:stCondLst>
                                    <p:cond delay="0"/>
                                  </p:stCondLst>
                                  <p:iterate type="wd">
                                    <p:tmPct val="10000"/>
                                  </p:iterate>
                                  <p:childTnLst>
                                    <p:set>
                                      <p:cBhvr>
                                        <p:cTn id="47" dur="1" fill="hold">
                                          <p:stCondLst>
                                            <p:cond delay="0"/>
                                          </p:stCondLst>
                                        </p:cTn>
                                        <p:tgtEl>
                                          <p:spTgt spid="11"/>
                                        </p:tgtEl>
                                        <p:attrNameLst>
                                          <p:attrName>style.visibility</p:attrName>
                                        </p:attrNameLst>
                                      </p:cBhvr>
                                      <p:to>
                                        <p:strVal val="visible"/>
                                      </p:to>
                                    </p:set>
                                    <p:animScale>
                                      <p:cBhvr>
                                        <p:cTn id="4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1"/>
                                        </p:tgtEl>
                                        <p:attrNameLst>
                                          <p:attrName>ppt_x</p:attrName>
                                          <p:attrName>ppt_y</p:attrName>
                                        </p:attrNameLst>
                                      </p:cBhvr>
                                    </p:animMotion>
                                    <p:animEffect transition="in" filter="fade">
                                      <p:cBhvr>
                                        <p:cTn id="5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AE"/>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6D22F896-40B5-4ADD-8801-0D06FADFA095}" type="slidenum">
              <a:rPr lang="en-US" smtClean="0"/>
              <a:t>50</a:t>
            </a:fld>
            <a:endParaRPr lang="en-US" dirty="0"/>
          </a:p>
        </p:txBody>
      </p:sp>
      <p:sp>
        <p:nvSpPr>
          <p:cNvPr id="4" name="مستطيل 3"/>
          <p:cNvSpPr/>
          <p:nvPr/>
        </p:nvSpPr>
        <p:spPr>
          <a:xfrm>
            <a:off x="631597" y="0"/>
            <a:ext cx="11418984" cy="6494085"/>
          </a:xfrm>
          <a:prstGeom prst="rect">
            <a:avLst/>
          </a:prstGeom>
        </p:spPr>
        <p:txBody>
          <a:bodyPr wrap="square">
            <a:spAutoFit/>
          </a:bodyPr>
          <a:lstStyle/>
          <a:p>
            <a:pPr algn="r" rtl="1"/>
            <a:endParaRPr lang="ar-AE" sz="2600" b="1" dirty="0">
              <a:ln/>
              <a:solidFill>
                <a:schemeClr val="tx1">
                  <a:lumMod val="95000"/>
                  <a:lumOff val="5000"/>
                </a:schemeClr>
              </a:solidFill>
              <a:cs typeface="Akhbar MT" pitchFamily="2" charset="-78"/>
            </a:endParaRPr>
          </a:p>
          <a:p>
            <a:pPr algn="r" rtl="1"/>
            <a:br>
              <a:rPr lang="ar-AE" sz="2600" b="1" dirty="0">
                <a:ln/>
                <a:solidFill>
                  <a:schemeClr val="tx1">
                    <a:lumMod val="95000"/>
                    <a:lumOff val="5000"/>
                  </a:schemeClr>
                </a:solidFill>
                <a:cs typeface="Akhbar MT" pitchFamily="2" charset="-78"/>
              </a:rPr>
            </a:br>
            <a:r>
              <a:rPr lang="ar-AE" sz="2600" b="1" dirty="0">
                <a:ln/>
                <a:solidFill>
                  <a:srgbClr val="FF0000"/>
                </a:solidFill>
                <a:cs typeface="Akhbar MT" pitchFamily="2" charset="-78"/>
              </a:rPr>
              <a:t>صياغته:</a:t>
            </a:r>
            <a:br>
              <a:rPr lang="ar-AE" sz="2600" b="1" dirty="0">
                <a:ln/>
                <a:solidFill>
                  <a:schemeClr val="tx1">
                    <a:lumMod val="95000"/>
                    <a:lumOff val="5000"/>
                  </a:schemeClr>
                </a:solidFill>
                <a:cs typeface="Akhbar MT" pitchFamily="2" charset="-78"/>
              </a:rPr>
            </a:br>
            <a:r>
              <a:rPr lang="ar-AE" sz="2600" b="1" dirty="0">
                <a:ln/>
                <a:solidFill>
                  <a:schemeClr val="tx1">
                    <a:lumMod val="95000"/>
                    <a:lumOff val="5000"/>
                  </a:schemeClr>
                </a:solidFill>
                <a:cs typeface="Akhbar MT" pitchFamily="2" charset="-78"/>
              </a:rPr>
              <a:t>يصاغ اسم الفاعل من الفعل الثلاثي مثل (شكر- حمد- ضرب)</a:t>
            </a:r>
            <a:br>
              <a:rPr lang="ar-AE" sz="2600" b="1" dirty="0">
                <a:ln/>
                <a:solidFill>
                  <a:schemeClr val="tx1">
                    <a:lumMod val="95000"/>
                    <a:lumOff val="5000"/>
                  </a:schemeClr>
                </a:solidFill>
                <a:cs typeface="Akhbar MT" pitchFamily="2" charset="-78"/>
              </a:rPr>
            </a:br>
            <a:r>
              <a:rPr lang="ar-AE" sz="2600" b="1" dirty="0">
                <a:ln/>
                <a:solidFill>
                  <a:schemeClr val="tx1">
                    <a:lumMod val="95000"/>
                    <a:lumOff val="5000"/>
                  </a:schemeClr>
                </a:solidFill>
                <a:cs typeface="Akhbar MT" pitchFamily="2" charset="-78"/>
              </a:rPr>
              <a:t>ومن الفعل الغير ثلاثي مثل (اندفع- استخرج- انتشر- أحسن- أكرم)</a:t>
            </a:r>
            <a:br>
              <a:rPr lang="ar-AE" sz="2600" b="1" dirty="0">
                <a:ln/>
                <a:solidFill>
                  <a:schemeClr val="tx1">
                    <a:lumMod val="95000"/>
                    <a:lumOff val="5000"/>
                  </a:schemeClr>
                </a:solidFill>
                <a:cs typeface="Akhbar MT" pitchFamily="2" charset="-78"/>
              </a:rPr>
            </a:br>
            <a:r>
              <a:rPr lang="ar-AE" sz="2600" b="1" dirty="0">
                <a:ln/>
                <a:solidFill>
                  <a:srgbClr val="0000FF"/>
                </a:solidFill>
                <a:cs typeface="Akhbar MT" pitchFamily="2" charset="-78"/>
              </a:rPr>
              <a:t>أولا: من الفعل الثلاثي</a:t>
            </a:r>
            <a:br>
              <a:rPr lang="ar-AE" sz="2600" b="1" dirty="0">
                <a:ln/>
                <a:solidFill>
                  <a:schemeClr val="tx1">
                    <a:lumMod val="95000"/>
                    <a:lumOff val="5000"/>
                  </a:schemeClr>
                </a:solidFill>
                <a:cs typeface="Akhbar MT" pitchFamily="2" charset="-78"/>
              </a:rPr>
            </a:br>
            <a:r>
              <a:rPr lang="ar-AE" sz="2600" b="1" dirty="0">
                <a:ln/>
                <a:solidFill>
                  <a:schemeClr val="tx1">
                    <a:lumMod val="95000"/>
                    <a:lumOff val="5000"/>
                  </a:schemeClr>
                </a:solidFill>
                <a:cs typeface="Akhbar MT" pitchFamily="2" charset="-78"/>
              </a:rPr>
              <a:t>يصاغ من الثلاثي على وزن فاعل (ضرب- ضارب) , (شرب- شارب) والفعل الذى يصاغ منه: صحيح , معتل الوسط , معتل الآخر</a:t>
            </a:r>
            <a:br>
              <a:rPr lang="ar-AE" sz="2600" b="1" dirty="0">
                <a:ln/>
                <a:solidFill>
                  <a:schemeClr val="tx1">
                    <a:lumMod val="95000"/>
                    <a:lumOff val="5000"/>
                  </a:schemeClr>
                </a:solidFill>
                <a:cs typeface="Akhbar MT" pitchFamily="2" charset="-78"/>
              </a:rPr>
            </a:br>
            <a:r>
              <a:rPr lang="ar-AE" sz="2600" b="1" dirty="0">
                <a:ln/>
                <a:solidFill>
                  <a:schemeClr val="tx1">
                    <a:lumMod val="95000"/>
                    <a:lumOff val="5000"/>
                  </a:schemeClr>
                </a:solidFill>
                <a:cs typeface="Akhbar MT" pitchFamily="2" charset="-78"/>
              </a:rPr>
              <a:t>1.الصحيح:لا تغيير فيه(ضارب)</a:t>
            </a:r>
            <a:br>
              <a:rPr lang="ar-AE" sz="2600" b="1" dirty="0">
                <a:ln/>
                <a:solidFill>
                  <a:schemeClr val="tx1">
                    <a:lumMod val="95000"/>
                    <a:lumOff val="5000"/>
                  </a:schemeClr>
                </a:solidFill>
                <a:cs typeface="Akhbar MT" pitchFamily="2" charset="-78"/>
              </a:rPr>
            </a:br>
            <a:r>
              <a:rPr lang="ar-AE" sz="2600" b="1" dirty="0">
                <a:ln/>
                <a:solidFill>
                  <a:schemeClr val="tx1">
                    <a:lumMod val="95000"/>
                    <a:lumOff val="5000"/>
                  </a:schemeClr>
                </a:solidFill>
                <a:cs typeface="Akhbar MT" pitchFamily="2" charset="-78"/>
              </a:rPr>
              <a:t>2.معتل الوسط: يقلب فيه حرف العله همزة(قام- قائم),(نام- نائم)</a:t>
            </a:r>
            <a:br>
              <a:rPr lang="ar-AE" sz="2600" b="1" dirty="0">
                <a:ln/>
                <a:solidFill>
                  <a:schemeClr val="tx1">
                    <a:lumMod val="95000"/>
                    <a:lumOff val="5000"/>
                  </a:schemeClr>
                </a:solidFill>
                <a:cs typeface="Akhbar MT" pitchFamily="2" charset="-78"/>
              </a:rPr>
            </a:br>
            <a:r>
              <a:rPr lang="ar-AE" sz="2600" b="1" dirty="0">
                <a:ln/>
                <a:solidFill>
                  <a:schemeClr val="tx1">
                    <a:lumMod val="95000"/>
                    <a:lumOff val="5000"/>
                  </a:schemeClr>
                </a:solidFill>
                <a:cs typeface="Akhbar MT" pitchFamily="2" charset="-78"/>
              </a:rPr>
              <a:t>3.معتل الآخر: يقلب فيه حرف العله ياء(رمى- </a:t>
            </a:r>
            <a:r>
              <a:rPr lang="ar-AE" sz="2600" b="1" dirty="0" err="1">
                <a:ln/>
                <a:solidFill>
                  <a:schemeClr val="tx1">
                    <a:lumMod val="95000"/>
                    <a:lumOff val="5000"/>
                  </a:schemeClr>
                </a:solidFill>
                <a:cs typeface="Akhbar MT" pitchFamily="2" charset="-78"/>
              </a:rPr>
              <a:t>رامى</a:t>
            </a:r>
            <a:r>
              <a:rPr lang="ar-AE" sz="2600" b="1" dirty="0">
                <a:ln/>
                <a:solidFill>
                  <a:schemeClr val="tx1">
                    <a:lumMod val="95000"/>
                    <a:lumOff val="5000"/>
                  </a:schemeClr>
                </a:solidFill>
                <a:cs typeface="Akhbar MT" pitchFamily="2" charset="-78"/>
              </a:rPr>
              <a:t>),(دعا- داعِِ)</a:t>
            </a:r>
            <a:br>
              <a:rPr lang="ar-AE" sz="2600" b="1" dirty="0">
                <a:ln/>
                <a:solidFill>
                  <a:schemeClr val="tx1">
                    <a:lumMod val="95000"/>
                    <a:lumOff val="5000"/>
                  </a:schemeClr>
                </a:solidFill>
                <a:cs typeface="Akhbar MT" pitchFamily="2" charset="-78"/>
              </a:rPr>
            </a:br>
            <a:r>
              <a:rPr lang="ar-AE" sz="2600" b="1" dirty="0">
                <a:ln/>
                <a:solidFill>
                  <a:schemeClr val="tx1">
                    <a:lumMod val="95000"/>
                    <a:lumOff val="5000"/>
                  </a:schemeClr>
                </a:solidFill>
                <a:cs typeface="Akhbar MT" pitchFamily="2" charset="-78"/>
              </a:rPr>
              <a:t>يجوز تنوين اسم الفاعل معتل الآخر اذا كان نكره فى حالتى:الرفع والجر وهنا يحذف آخره (رمى- رامِ),(دعا- داعِ)</a:t>
            </a:r>
            <a:br>
              <a:rPr lang="ar-AE" sz="2600" b="1" dirty="0">
                <a:ln/>
                <a:solidFill>
                  <a:schemeClr val="tx1">
                    <a:lumMod val="95000"/>
                    <a:lumOff val="5000"/>
                  </a:schemeClr>
                </a:solidFill>
                <a:cs typeface="Akhbar MT" pitchFamily="2" charset="-78"/>
              </a:rPr>
            </a:br>
            <a:r>
              <a:rPr lang="ar-AE" sz="2600" b="1" dirty="0">
                <a:ln/>
                <a:solidFill>
                  <a:srgbClr val="0000FF"/>
                </a:solidFill>
                <a:cs typeface="Akhbar MT" pitchFamily="2" charset="-78"/>
              </a:rPr>
              <a:t>ثانيا: من الفعل الغير ثلاثي</a:t>
            </a:r>
            <a:br>
              <a:rPr lang="ar-AE" sz="2600" b="1" dirty="0">
                <a:ln/>
                <a:solidFill>
                  <a:schemeClr val="tx1">
                    <a:lumMod val="95000"/>
                    <a:lumOff val="5000"/>
                  </a:schemeClr>
                </a:solidFill>
                <a:cs typeface="Akhbar MT" pitchFamily="2" charset="-78"/>
              </a:rPr>
            </a:br>
            <a:r>
              <a:rPr lang="ar-AE" sz="2600" b="1" dirty="0">
                <a:ln/>
                <a:solidFill>
                  <a:schemeClr val="tx1">
                    <a:lumMod val="95000"/>
                    <a:lumOff val="5000"/>
                  </a:schemeClr>
                </a:solidFill>
                <a:cs typeface="Akhbar MT" pitchFamily="2" charset="-78"/>
              </a:rPr>
              <a:t>يصاغ من غير الثلاثي تبعا للخطوات الآتية:</a:t>
            </a:r>
            <a:br>
              <a:rPr lang="ar-AE" sz="2600" b="1" dirty="0">
                <a:ln/>
                <a:solidFill>
                  <a:schemeClr val="tx1">
                    <a:lumMod val="95000"/>
                    <a:lumOff val="5000"/>
                  </a:schemeClr>
                </a:solidFill>
                <a:cs typeface="Akhbar MT" pitchFamily="2" charset="-78"/>
              </a:rPr>
            </a:br>
            <a:r>
              <a:rPr lang="ar-AE" sz="2600" b="1" dirty="0">
                <a:ln/>
                <a:solidFill>
                  <a:schemeClr val="tx1">
                    <a:lumMod val="95000"/>
                    <a:lumOff val="5000"/>
                  </a:schemeClr>
                </a:solidFill>
                <a:cs typeface="Akhbar MT" pitchFamily="2" charset="-78"/>
              </a:rPr>
              <a:t>1.تحويل الماضي الى مضارع</a:t>
            </a:r>
            <a:br>
              <a:rPr lang="ar-AE" sz="2600" b="1" dirty="0">
                <a:ln/>
                <a:solidFill>
                  <a:schemeClr val="tx1">
                    <a:lumMod val="95000"/>
                    <a:lumOff val="5000"/>
                  </a:schemeClr>
                </a:solidFill>
                <a:cs typeface="Akhbar MT" pitchFamily="2" charset="-78"/>
              </a:rPr>
            </a:br>
            <a:r>
              <a:rPr lang="ar-AE" sz="2600" b="1" dirty="0">
                <a:ln/>
                <a:solidFill>
                  <a:schemeClr val="tx1">
                    <a:lumMod val="95000"/>
                    <a:lumOff val="5000"/>
                  </a:schemeClr>
                </a:solidFill>
                <a:cs typeface="Akhbar MT" pitchFamily="2" charset="-78"/>
              </a:rPr>
              <a:t>2.قلب حرف المضارعة ميم مضمومة</a:t>
            </a:r>
            <a:br>
              <a:rPr lang="ar-AE" sz="2600" b="1" dirty="0">
                <a:ln/>
                <a:solidFill>
                  <a:schemeClr val="tx1">
                    <a:lumMod val="95000"/>
                    <a:lumOff val="5000"/>
                  </a:schemeClr>
                </a:solidFill>
                <a:cs typeface="Akhbar MT" pitchFamily="2" charset="-78"/>
              </a:rPr>
            </a:br>
            <a:r>
              <a:rPr lang="ar-AE" sz="2600" b="1" dirty="0">
                <a:ln/>
                <a:solidFill>
                  <a:schemeClr val="tx1">
                    <a:lumMod val="95000"/>
                    <a:lumOff val="5000"/>
                  </a:schemeClr>
                </a:solidFill>
                <a:cs typeface="Akhbar MT" pitchFamily="2" charset="-78"/>
              </a:rPr>
              <a:t>3.كسر ما قبل الآخر.           أكرم...يكرم...مْكرم   انتقم...ينتقم...مْنتقم</a:t>
            </a:r>
          </a:p>
        </p:txBody>
      </p:sp>
      <p:sp>
        <p:nvSpPr>
          <p:cNvPr id="5" name="مستطيل 4"/>
          <p:cNvSpPr/>
          <p:nvPr/>
        </p:nvSpPr>
        <p:spPr>
          <a:xfrm>
            <a:off x="4191751" y="135933"/>
            <a:ext cx="7377341" cy="584775"/>
          </a:xfrm>
          <a:prstGeom prst="rect">
            <a:avLst/>
          </a:prstGeom>
          <a:solidFill>
            <a:schemeClr val="accent1">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chemeClr val="tx1">
                    <a:lumMod val="95000"/>
                    <a:lumOff val="5000"/>
                  </a:schemeClr>
                </a:solidFill>
                <a:cs typeface="Akhbar MT" pitchFamily="2" charset="-78"/>
              </a:rPr>
              <a:t>اسم الفاعل: صيغة تدل على الحدث ، ومن وقع منه ، أو تعلق به .</a:t>
            </a:r>
            <a:endParaRPr lang="ar-SA" sz="3200" b="1" cap="none" spc="0" dirty="0">
              <a:ln/>
              <a:solidFill>
                <a:schemeClr val="tx1">
                  <a:lumMod val="95000"/>
                  <a:lumOff val="5000"/>
                </a:schemeClr>
              </a:solidFill>
              <a:effectLst/>
              <a:cs typeface="Akhbar MT" pitchFamily="2" charset="-78"/>
            </a:endParaRPr>
          </a:p>
        </p:txBody>
      </p:sp>
    </p:spTree>
    <p:extLst>
      <p:ext uri="{BB962C8B-B14F-4D97-AF65-F5344CB8AC3E}">
        <p14:creationId xmlns:p14="http://schemas.microsoft.com/office/powerpoint/2010/main" val="79678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grpId="0" nodeType="clickEffect">
                                  <p:stCondLst>
                                    <p:cond delay="0"/>
                                  </p:stCondLst>
                                  <p:iterate type="wd">
                                    <p:tmPct val="10000"/>
                                  </p:iterate>
                                  <p:childTnLst>
                                    <p:set>
                                      <p:cBhvr>
                                        <p:cTn id="13" dur="1" fill="hold">
                                          <p:stCondLst>
                                            <p:cond delay="0"/>
                                          </p:stCondLst>
                                        </p:cTn>
                                        <p:tgtEl>
                                          <p:spTgt spid="4"/>
                                        </p:tgtEl>
                                        <p:attrNameLst>
                                          <p:attrName>style.visibility</p:attrName>
                                        </p:attrNameLst>
                                      </p:cBhvr>
                                      <p:to>
                                        <p:strVal val="visible"/>
                                      </p:to>
                                    </p:set>
                                    <p:animEffect transition="in" filter="fade">
                                      <p:cBhvr>
                                        <p:cTn id="14" dur="800" decel="100000"/>
                                        <p:tgtEl>
                                          <p:spTgt spid="4"/>
                                        </p:tgtEl>
                                      </p:cBhvr>
                                    </p:animEffect>
                                    <p:anim calcmode="lin" valueType="num">
                                      <p:cBhvr>
                                        <p:cTn id="15" dur="800" decel="100000" fill="hold"/>
                                        <p:tgtEl>
                                          <p:spTgt spid="4"/>
                                        </p:tgtEl>
                                        <p:attrNameLst>
                                          <p:attrName>style.rotation</p:attrName>
                                        </p:attrNameLst>
                                      </p:cBhvr>
                                      <p:tavLst>
                                        <p:tav tm="0">
                                          <p:val>
                                            <p:fltVal val="-90"/>
                                          </p:val>
                                        </p:tav>
                                        <p:tav tm="100000">
                                          <p:val>
                                            <p:fltVal val="0"/>
                                          </p:val>
                                        </p:tav>
                                      </p:tavLst>
                                    </p:anim>
                                    <p:anim calcmode="lin" valueType="num">
                                      <p:cBhvr>
                                        <p:cTn id="16" dur="800" decel="100000" fill="hold"/>
                                        <p:tgtEl>
                                          <p:spTgt spid="4"/>
                                        </p:tgtEl>
                                        <p:attrNameLst>
                                          <p:attrName>ppt_x</p:attrName>
                                        </p:attrNameLst>
                                      </p:cBhvr>
                                      <p:tavLst>
                                        <p:tav tm="0">
                                          <p:val>
                                            <p:strVal val="#ppt_x+0.4"/>
                                          </p:val>
                                        </p:tav>
                                        <p:tav tm="100000">
                                          <p:val>
                                            <p:strVal val="#ppt_x-0.05"/>
                                          </p:val>
                                        </p:tav>
                                      </p:tavLst>
                                    </p:anim>
                                    <p:anim calcmode="lin" valueType="num">
                                      <p:cBhvr>
                                        <p:cTn id="17" dur="800" decel="100000" fill="hold"/>
                                        <p:tgtEl>
                                          <p:spTgt spid="4"/>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AE"/>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6D22F896-40B5-4ADD-8801-0D06FADFA095}" type="slidenum">
              <a:rPr lang="en-US" smtClean="0"/>
              <a:t>51</a:t>
            </a:fld>
            <a:endParaRPr lang="en-US" dirty="0"/>
          </a:p>
        </p:txBody>
      </p:sp>
      <p:sp>
        <p:nvSpPr>
          <p:cNvPr id="4" name="مستطيل 3"/>
          <p:cNvSpPr/>
          <p:nvPr/>
        </p:nvSpPr>
        <p:spPr>
          <a:xfrm>
            <a:off x="352426" y="113674"/>
            <a:ext cx="11706224" cy="6617196"/>
          </a:xfrm>
          <a:prstGeom prst="rect">
            <a:avLst/>
          </a:prstGeom>
          <a:solidFill>
            <a:schemeClr val="accent1">
              <a:lumMod val="20000"/>
              <a:lumOff val="80000"/>
            </a:schemeClr>
          </a:solidFill>
        </p:spPr>
        <p:txBody>
          <a:bodyPr wrap="square">
            <a:spAutoFit/>
          </a:bodyPr>
          <a:lstStyle/>
          <a:p>
            <a:pPr algn="r" rtl="1"/>
            <a:r>
              <a:rPr lang="ar-AE" sz="3200" b="1" dirty="0">
                <a:ln/>
                <a:solidFill>
                  <a:srgbClr val="0000FF"/>
                </a:solidFill>
                <a:cs typeface="Akhbar MT" pitchFamily="2" charset="-78"/>
              </a:rPr>
              <a:t>اسم المفعول: اسم يصاغ للدلالة على من وقع عليه الفعل</a:t>
            </a:r>
            <a:r>
              <a:rPr lang="ar-AE" sz="2600" b="1" dirty="0">
                <a:ln/>
                <a:solidFill>
                  <a:schemeClr val="tx1">
                    <a:lumMod val="95000"/>
                    <a:lumOff val="5000"/>
                  </a:schemeClr>
                </a:solidFill>
                <a:cs typeface="Akhbar MT" pitchFamily="2" charset="-78"/>
              </a:rPr>
              <a:t>.</a:t>
            </a:r>
            <a:br>
              <a:rPr lang="ar-AE" sz="2600" b="1" dirty="0">
                <a:ln/>
                <a:solidFill>
                  <a:schemeClr val="tx1">
                    <a:lumMod val="95000"/>
                    <a:lumOff val="5000"/>
                  </a:schemeClr>
                </a:solidFill>
                <a:cs typeface="Akhbar MT" pitchFamily="2" charset="-78"/>
              </a:rPr>
            </a:br>
            <a:r>
              <a:rPr lang="ar-AE" sz="2800" b="1" dirty="0">
                <a:ln/>
                <a:solidFill>
                  <a:schemeClr val="tx1">
                    <a:lumMod val="95000"/>
                    <a:lumOff val="5000"/>
                  </a:schemeClr>
                </a:solidFill>
                <a:cs typeface="Akhbar MT" pitchFamily="2" charset="-78"/>
              </a:rPr>
              <a:t>صياغته: يصاغ اسم المفعول من الفعل الثلاثي وغير ثلاثي.</a:t>
            </a:r>
            <a:br>
              <a:rPr lang="ar-AE" sz="2800" b="1" dirty="0">
                <a:ln/>
                <a:solidFill>
                  <a:schemeClr val="tx1">
                    <a:lumMod val="95000"/>
                    <a:lumOff val="5000"/>
                  </a:schemeClr>
                </a:solidFill>
                <a:cs typeface="Akhbar MT" pitchFamily="2" charset="-78"/>
              </a:rPr>
            </a:br>
            <a:r>
              <a:rPr lang="ar-AE" sz="2800" b="1" dirty="0">
                <a:ln/>
                <a:solidFill>
                  <a:srgbClr val="FF0000"/>
                </a:solidFill>
                <a:cs typeface="Akhbar MT" pitchFamily="2" charset="-78"/>
              </a:rPr>
              <a:t>أولا: من الفعل الثلاثي</a:t>
            </a:r>
            <a:br>
              <a:rPr lang="ar-AE" sz="2800" b="1" dirty="0">
                <a:ln/>
                <a:solidFill>
                  <a:schemeClr val="tx1">
                    <a:lumMod val="95000"/>
                    <a:lumOff val="5000"/>
                  </a:schemeClr>
                </a:solidFill>
                <a:cs typeface="Akhbar MT" pitchFamily="2" charset="-78"/>
              </a:rPr>
            </a:br>
            <a:r>
              <a:rPr lang="ar-AE" sz="2800" b="1" dirty="0">
                <a:ln/>
                <a:solidFill>
                  <a:schemeClr val="tx1">
                    <a:lumMod val="95000"/>
                    <a:lumOff val="5000"/>
                  </a:schemeClr>
                </a:solidFill>
                <a:cs typeface="Akhbar MT" pitchFamily="2" charset="-78"/>
              </a:rPr>
              <a:t>يصاغ من الفعل الثلاثي على وزن مفعول (ضرب- مضروب),(شرب- مشروب)</a:t>
            </a:r>
            <a:br>
              <a:rPr lang="ar-AE" sz="2800" b="1" dirty="0">
                <a:ln/>
                <a:solidFill>
                  <a:schemeClr val="tx1">
                    <a:lumMod val="95000"/>
                    <a:lumOff val="5000"/>
                  </a:schemeClr>
                </a:solidFill>
                <a:cs typeface="Akhbar MT" pitchFamily="2" charset="-78"/>
              </a:rPr>
            </a:br>
            <a:r>
              <a:rPr lang="ar-AE" sz="2800" b="1" dirty="0">
                <a:ln/>
                <a:solidFill>
                  <a:schemeClr val="tx1">
                    <a:lumMod val="95000"/>
                    <a:lumOff val="5000"/>
                  </a:schemeClr>
                </a:solidFill>
                <a:cs typeface="Akhbar MT" pitchFamily="2" charset="-78"/>
              </a:rPr>
              <a:t>والفعل الذى يصاغ منه:صحيح,معتل الوسط, معتل الآخر</a:t>
            </a:r>
            <a:br>
              <a:rPr lang="ar-AE" sz="2800" b="1" dirty="0">
                <a:ln/>
                <a:solidFill>
                  <a:schemeClr val="tx1">
                    <a:lumMod val="95000"/>
                    <a:lumOff val="5000"/>
                  </a:schemeClr>
                </a:solidFill>
                <a:cs typeface="Akhbar MT" pitchFamily="2" charset="-78"/>
              </a:rPr>
            </a:br>
            <a:r>
              <a:rPr lang="ar-AE" sz="2800" b="1" dirty="0">
                <a:ln/>
                <a:solidFill>
                  <a:schemeClr val="tx1">
                    <a:lumMod val="95000"/>
                    <a:lumOff val="5000"/>
                  </a:schemeClr>
                </a:solidFill>
                <a:cs typeface="Akhbar MT" pitchFamily="2" charset="-78"/>
              </a:rPr>
              <a:t>1.الصحيح:لا تغيير فيه(مضروب)</a:t>
            </a:r>
            <a:br>
              <a:rPr lang="ar-AE" sz="2800" b="1" dirty="0">
                <a:ln/>
                <a:solidFill>
                  <a:schemeClr val="tx1">
                    <a:lumMod val="95000"/>
                    <a:lumOff val="5000"/>
                  </a:schemeClr>
                </a:solidFill>
                <a:cs typeface="Akhbar MT" pitchFamily="2" charset="-78"/>
              </a:rPr>
            </a:br>
            <a:r>
              <a:rPr lang="ar-AE" sz="2800" b="1" dirty="0">
                <a:ln/>
                <a:solidFill>
                  <a:schemeClr val="tx1">
                    <a:lumMod val="95000"/>
                    <a:lumOff val="5000"/>
                  </a:schemeClr>
                </a:solidFill>
                <a:cs typeface="Akhbar MT" pitchFamily="2" charset="-78"/>
              </a:rPr>
              <a:t>2.معتل الوسط: يرد فيه حرف العله الى اصله</a:t>
            </a:r>
            <a:br>
              <a:rPr lang="ar-AE" sz="2800" b="1" dirty="0">
                <a:ln/>
                <a:solidFill>
                  <a:schemeClr val="tx1">
                    <a:lumMod val="95000"/>
                    <a:lumOff val="5000"/>
                  </a:schemeClr>
                </a:solidFill>
                <a:cs typeface="Akhbar MT" pitchFamily="2" charset="-78"/>
              </a:rPr>
            </a:br>
            <a:r>
              <a:rPr lang="ar-AE" sz="2800" b="1" dirty="0">
                <a:ln/>
                <a:solidFill>
                  <a:schemeClr val="tx1">
                    <a:lumMod val="95000"/>
                    <a:lumOff val="5000"/>
                  </a:schemeClr>
                </a:solidFill>
                <a:cs typeface="Akhbar MT" pitchFamily="2" charset="-78"/>
              </a:rPr>
              <a:t>(صام- يصوم- مصوم)(باع- يبيع- مبيع)(زاد- يزيد- مزيد)</a:t>
            </a:r>
            <a:br>
              <a:rPr lang="ar-AE" sz="2800" b="1" dirty="0">
                <a:ln/>
                <a:solidFill>
                  <a:schemeClr val="tx1">
                    <a:lumMod val="95000"/>
                    <a:lumOff val="5000"/>
                  </a:schemeClr>
                </a:solidFill>
                <a:cs typeface="Akhbar MT" pitchFamily="2" charset="-78"/>
              </a:rPr>
            </a:br>
            <a:r>
              <a:rPr lang="ar-AE" sz="2800" b="1" dirty="0">
                <a:ln/>
                <a:solidFill>
                  <a:schemeClr val="tx1">
                    <a:lumMod val="95000"/>
                    <a:lumOff val="5000"/>
                  </a:schemeClr>
                </a:solidFill>
                <a:cs typeface="Akhbar MT" pitchFamily="2" charset="-78"/>
              </a:rPr>
              <a:t>2.معتل الآخر: يجب معرفه أصل حرف العلة كما فى معتل الوسط</a:t>
            </a:r>
            <a:br>
              <a:rPr lang="ar-AE" sz="2800" b="1" dirty="0">
                <a:ln/>
                <a:solidFill>
                  <a:schemeClr val="tx1">
                    <a:lumMod val="95000"/>
                    <a:lumOff val="5000"/>
                  </a:schemeClr>
                </a:solidFill>
                <a:cs typeface="Akhbar MT" pitchFamily="2" charset="-78"/>
              </a:rPr>
            </a:br>
            <a:r>
              <a:rPr lang="ar-AE" sz="2800" b="1" dirty="0">
                <a:ln/>
                <a:solidFill>
                  <a:schemeClr val="tx1">
                    <a:lumMod val="95000"/>
                    <a:lumOff val="5000"/>
                  </a:schemeClr>
                </a:solidFill>
                <a:cs typeface="Akhbar MT" pitchFamily="2" charset="-78"/>
              </a:rPr>
              <a:t>قضى- يقضى.... مقضى  دعا- يدعو.... مدعو  رمى- يرمى.... مرمى  بنى- يبنى.... مبنى</a:t>
            </a:r>
            <a:br>
              <a:rPr lang="ar-AE" sz="2800" b="1" dirty="0">
                <a:ln/>
                <a:solidFill>
                  <a:schemeClr val="tx1">
                    <a:lumMod val="95000"/>
                    <a:lumOff val="5000"/>
                  </a:schemeClr>
                </a:solidFill>
                <a:cs typeface="Akhbar MT" pitchFamily="2" charset="-78"/>
              </a:rPr>
            </a:br>
            <a:r>
              <a:rPr lang="ar-AE" sz="2800" b="1" dirty="0">
                <a:ln/>
                <a:solidFill>
                  <a:srgbClr val="FF0000"/>
                </a:solidFill>
                <a:cs typeface="Akhbar MT" pitchFamily="2" charset="-78"/>
              </a:rPr>
              <a:t>ثانيا: من الفعل غير ثلاثي</a:t>
            </a:r>
            <a:br>
              <a:rPr lang="ar-AE" sz="2800" b="1" dirty="0">
                <a:ln/>
                <a:solidFill>
                  <a:schemeClr val="tx1">
                    <a:lumMod val="95000"/>
                    <a:lumOff val="5000"/>
                  </a:schemeClr>
                </a:solidFill>
                <a:cs typeface="Akhbar MT" pitchFamily="2" charset="-78"/>
              </a:rPr>
            </a:br>
            <a:r>
              <a:rPr lang="ar-AE" sz="2800" b="1" dirty="0">
                <a:ln/>
                <a:solidFill>
                  <a:schemeClr val="tx1">
                    <a:lumMod val="95000"/>
                    <a:lumOff val="5000"/>
                  </a:schemeClr>
                </a:solidFill>
                <a:cs typeface="Akhbar MT" pitchFamily="2" charset="-78"/>
              </a:rPr>
              <a:t>يصاغ من الفعل غير ثلاثي تبعاً للخطوات الآتية:</a:t>
            </a:r>
            <a:br>
              <a:rPr lang="ar-AE" sz="2800" b="1" dirty="0">
                <a:ln/>
                <a:solidFill>
                  <a:schemeClr val="tx1">
                    <a:lumMod val="95000"/>
                    <a:lumOff val="5000"/>
                  </a:schemeClr>
                </a:solidFill>
                <a:cs typeface="Akhbar MT" pitchFamily="2" charset="-78"/>
              </a:rPr>
            </a:br>
            <a:r>
              <a:rPr lang="ar-AE" sz="2800" b="1" dirty="0">
                <a:ln/>
                <a:solidFill>
                  <a:schemeClr val="tx1">
                    <a:lumMod val="95000"/>
                    <a:lumOff val="5000"/>
                  </a:schemeClr>
                </a:solidFill>
                <a:cs typeface="Akhbar MT" pitchFamily="2" charset="-78"/>
              </a:rPr>
              <a:t>1.تحويل الماضي الى مضارع.</a:t>
            </a:r>
            <a:br>
              <a:rPr lang="ar-AE" sz="2800" b="1" dirty="0">
                <a:ln/>
                <a:solidFill>
                  <a:schemeClr val="tx1">
                    <a:lumMod val="95000"/>
                    <a:lumOff val="5000"/>
                  </a:schemeClr>
                </a:solidFill>
                <a:cs typeface="Akhbar MT" pitchFamily="2" charset="-78"/>
              </a:rPr>
            </a:br>
            <a:r>
              <a:rPr lang="ar-AE" sz="2800" b="1" dirty="0">
                <a:ln/>
                <a:solidFill>
                  <a:schemeClr val="tx1">
                    <a:lumMod val="95000"/>
                    <a:lumOff val="5000"/>
                  </a:schemeClr>
                </a:solidFill>
                <a:cs typeface="Akhbar MT" pitchFamily="2" charset="-78"/>
              </a:rPr>
              <a:t>2.قلب حرف المضارعة ميم مضمومة.</a:t>
            </a:r>
            <a:br>
              <a:rPr lang="ar-AE" sz="2800" b="1" dirty="0">
                <a:ln/>
                <a:solidFill>
                  <a:schemeClr val="tx1">
                    <a:lumMod val="95000"/>
                    <a:lumOff val="5000"/>
                  </a:schemeClr>
                </a:solidFill>
                <a:cs typeface="Akhbar MT" pitchFamily="2" charset="-78"/>
              </a:rPr>
            </a:br>
            <a:r>
              <a:rPr lang="ar-AE" sz="2800" b="1" dirty="0">
                <a:ln/>
                <a:solidFill>
                  <a:schemeClr val="tx1">
                    <a:lumMod val="95000"/>
                    <a:lumOff val="5000"/>
                  </a:schemeClr>
                </a:solidFill>
                <a:cs typeface="Akhbar MT" pitchFamily="2" charset="-78"/>
              </a:rPr>
              <a:t>3.فتح ما قبل الآخر.   أكرم...يْكرم...مْكرَم   مزّق...يمزق...مْمزَق</a:t>
            </a:r>
            <a:endParaRPr lang="ar-AE" sz="2600" b="1" dirty="0">
              <a:ln/>
              <a:solidFill>
                <a:schemeClr val="tx1">
                  <a:lumMod val="95000"/>
                  <a:lumOff val="5000"/>
                </a:schemeClr>
              </a:solidFill>
              <a:cs typeface="Akhbar MT" pitchFamily="2" charset="-78"/>
            </a:endParaRPr>
          </a:p>
        </p:txBody>
      </p:sp>
    </p:spTree>
    <p:extLst>
      <p:ext uri="{BB962C8B-B14F-4D97-AF65-F5344CB8AC3E}">
        <p14:creationId xmlns:p14="http://schemas.microsoft.com/office/powerpoint/2010/main" val="82190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74348" y="1204353"/>
            <a:ext cx="10908756" cy="584775"/>
          </a:xfrm>
          <a:prstGeom prst="rect">
            <a:avLst/>
          </a:prstGeom>
          <a:solidFill>
            <a:schemeClr val="tx1">
              <a:lumMod val="85000"/>
              <a:lumOff val="15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00CC00"/>
                </a:solidFill>
                <a:cs typeface="Akhbar MT" pitchFamily="2" charset="-78"/>
              </a:rPr>
              <a:t>لصيغ المبالغة عدة أوزان ، أشهرها </a:t>
            </a:r>
            <a:r>
              <a:rPr lang="ar-AE" sz="3200" b="1" dirty="0">
                <a:ln/>
                <a:solidFill>
                  <a:srgbClr val="00CC00"/>
                </a:solidFill>
                <a:cs typeface="Akhbar MT" pitchFamily="2" charset="-78"/>
                <a:sym typeface="Wingdings" panose="05000000000000000000" pitchFamily="2" charset="2"/>
              </a:rPr>
              <a:t>( فعّال – فعول – مفعال – فعيل- فَعِل )كما في الجدول التالي:</a:t>
            </a:r>
            <a:endParaRPr lang="ar-SA" sz="3200" b="1" cap="none" spc="0" dirty="0">
              <a:ln/>
              <a:solidFill>
                <a:srgbClr val="00CC00"/>
              </a:solidFill>
              <a:effectLst/>
              <a:cs typeface="Akhbar MT" pitchFamily="2" charset="-78"/>
            </a:endParaRPr>
          </a:p>
        </p:txBody>
      </p:sp>
      <p:graphicFrame>
        <p:nvGraphicFramePr>
          <p:cNvPr id="3" name="جدول 2"/>
          <p:cNvGraphicFramePr>
            <a:graphicFrameLocks noGrp="1"/>
          </p:cNvGraphicFramePr>
          <p:nvPr>
            <p:extLst>
              <p:ext uri="{D42A27DB-BD31-4B8C-83A1-F6EECF244321}">
                <p14:modId xmlns:p14="http://schemas.microsoft.com/office/powerpoint/2010/main" val="2768726664"/>
              </p:ext>
            </p:extLst>
          </p:nvPr>
        </p:nvGraphicFramePr>
        <p:xfrm>
          <a:off x="2859986" y="2201136"/>
          <a:ext cx="8128000" cy="3749040"/>
        </p:xfrm>
        <a:graphic>
          <a:graphicData uri="http://schemas.openxmlformats.org/drawingml/2006/table">
            <a:tbl>
              <a:tblPr rtl="1" firstRow="1" bandRow="1">
                <a:tableStyleId>{5940675A-B579-460E-94D1-54222C63F5DA}</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gridCol w="1016000">
                  <a:extLst>
                    <a:ext uri="{9D8B030D-6E8A-4147-A177-3AD203B41FA5}">
                      <a16:colId xmlns:a16="http://schemas.microsoft.com/office/drawing/2014/main" val="20006"/>
                    </a:ext>
                  </a:extLst>
                </a:gridCol>
                <a:gridCol w="1016000">
                  <a:extLst>
                    <a:ext uri="{9D8B030D-6E8A-4147-A177-3AD203B41FA5}">
                      <a16:colId xmlns:a16="http://schemas.microsoft.com/office/drawing/2014/main" val="20007"/>
                    </a:ext>
                  </a:extLst>
                </a:gridCol>
              </a:tblGrid>
              <a:tr h="370840">
                <a:tc>
                  <a:txBody>
                    <a:bodyPr/>
                    <a:lstStyle/>
                    <a:p>
                      <a:pPr algn="ctr" rtl="1"/>
                      <a:r>
                        <a:rPr lang="ar-AE" sz="4000" dirty="0">
                          <a:cs typeface="Akhbar MT" pitchFamily="2" charset="-78"/>
                        </a:rPr>
                        <a:t>فاعل</a:t>
                      </a:r>
                      <a:endParaRPr lang="ar-AE" sz="4000" b="0" dirty="0">
                        <a:latin typeface="Andalus" panose="02020603050405020304" pitchFamily="18" charset="-78"/>
                        <a:cs typeface="Akhbar MT" pitchFamily="2" charset="-78"/>
                      </a:endParaRPr>
                    </a:p>
                  </a:txBody>
                  <a:tcPr>
                    <a:solidFill>
                      <a:schemeClr val="accent1">
                        <a:lumMod val="20000"/>
                        <a:lumOff val="80000"/>
                      </a:schemeClr>
                    </a:solidFill>
                  </a:tcPr>
                </a:tc>
                <a:tc>
                  <a:txBody>
                    <a:bodyPr/>
                    <a:lstStyle/>
                    <a:p>
                      <a:pPr algn="ctr" rtl="1"/>
                      <a:r>
                        <a:rPr lang="ar-AE" sz="4000" dirty="0">
                          <a:cs typeface="Akhbar MT" pitchFamily="2" charset="-78"/>
                        </a:rPr>
                        <a:t>فعّال</a:t>
                      </a:r>
                      <a:endParaRPr lang="ar-AE" sz="4000" b="0" dirty="0">
                        <a:latin typeface="Andalus" panose="02020603050405020304" pitchFamily="18" charset="-78"/>
                        <a:cs typeface="Akhbar MT" pitchFamily="2" charset="-78"/>
                      </a:endParaRPr>
                    </a:p>
                  </a:txBody>
                  <a:tcPr>
                    <a:solidFill>
                      <a:schemeClr val="accent1">
                        <a:lumMod val="20000"/>
                        <a:lumOff val="80000"/>
                      </a:schemeClr>
                    </a:solidFill>
                  </a:tcPr>
                </a:tc>
                <a:tc>
                  <a:txBody>
                    <a:bodyPr/>
                    <a:lstStyle/>
                    <a:p>
                      <a:pPr algn="ctr" rtl="1"/>
                      <a:r>
                        <a:rPr lang="ar-AE" sz="4000" dirty="0">
                          <a:cs typeface="Akhbar MT" pitchFamily="2" charset="-78"/>
                        </a:rPr>
                        <a:t>فاعل</a:t>
                      </a:r>
                      <a:endParaRPr lang="ar-AE" sz="4000" b="0" dirty="0">
                        <a:latin typeface="Andalus" panose="02020603050405020304" pitchFamily="18" charset="-78"/>
                        <a:cs typeface="Akhbar MT" pitchFamily="2" charset="-78"/>
                      </a:endParaRPr>
                    </a:p>
                  </a:txBody>
                  <a:tcPr>
                    <a:solidFill>
                      <a:schemeClr val="accent1">
                        <a:lumMod val="20000"/>
                        <a:lumOff val="80000"/>
                      </a:schemeClr>
                    </a:solidFill>
                  </a:tcPr>
                </a:tc>
                <a:tc>
                  <a:txBody>
                    <a:bodyPr/>
                    <a:lstStyle/>
                    <a:p>
                      <a:pPr algn="ctr" rtl="1"/>
                      <a:r>
                        <a:rPr lang="ar-AE" sz="4000" dirty="0">
                          <a:cs typeface="Akhbar MT" pitchFamily="2" charset="-78"/>
                        </a:rPr>
                        <a:t>فغول</a:t>
                      </a:r>
                      <a:endParaRPr lang="ar-AE" sz="4000" b="0" dirty="0">
                        <a:latin typeface="Andalus" panose="02020603050405020304" pitchFamily="18" charset="-78"/>
                        <a:cs typeface="Akhbar MT" pitchFamily="2" charset="-78"/>
                      </a:endParaRPr>
                    </a:p>
                  </a:txBody>
                  <a:tcPr>
                    <a:solidFill>
                      <a:schemeClr val="accent1">
                        <a:lumMod val="20000"/>
                        <a:lumOff val="80000"/>
                      </a:schemeClr>
                    </a:solidFill>
                  </a:tcPr>
                </a:tc>
                <a:tc>
                  <a:txBody>
                    <a:bodyPr/>
                    <a:lstStyle/>
                    <a:p>
                      <a:pPr algn="ctr" rtl="1"/>
                      <a:r>
                        <a:rPr lang="ar-AE" sz="4000" dirty="0">
                          <a:cs typeface="Akhbar MT" pitchFamily="2" charset="-78"/>
                        </a:rPr>
                        <a:t>فاعل</a:t>
                      </a:r>
                      <a:endParaRPr lang="ar-AE" sz="4000" b="0" dirty="0">
                        <a:latin typeface="Andalus" panose="02020603050405020304" pitchFamily="18" charset="-78"/>
                        <a:cs typeface="Akhbar MT" pitchFamily="2" charset="-78"/>
                      </a:endParaRPr>
                    </a:p>
                  </a:txBody>
                  <a:tcPr>
                    <a:solidFill>
                      <a:schemeClr val="accent1">
                        <a:lumMod val="20000"/>
                        <a:lumOff val="80000"/>
                      </a:schemeClr>
                    </a:solidFill>
                  </a:tcPr>
                </a:tc>
                <a:tc>
                  <a:txBody>
                    <a:bodyPr/>
                    <a:lstStyle/>
                    <a:p>
                      <a:pPr algn="ctr" rtl="1"/>
                      <a:r>
                        <a:rPr lang="ar-AE" sz="4000" dirty="0">
                          <a:cs typeface="Akhbar MT" pitchFamily="2" charset="-78"/>
                        </a:rPr>
                        <a:t>مفعال</a:t>
                      </a:r>
                      <a:endParaRPr lang="ar-AE" sz="4000" b="0" dirty="0">
                        <a:latin typeface="Andalus" panose="02020603050405020304" pitchFamily="18" charset="-78"/>
                        <a:cs typeface="Akhbar MT" pitchFamily="2" charset="-78"/>
                      </a:endParaRPr>
                    </a:p>
                  </a:txBody>
                  <a:tcPr>
                    <a:solidFill>
                      <a:schemeClr val="accent1">
                        <a:lumMod val="20000"/>
                        <a:lumOff val="80000"/>
                      </a:schemeClr>
                    </a:solidFill>
                  </a:tcPr>
                </a:tc>
                <a:tc>
                  <a:txBody>
                    <a:bodyPr/>
                    <a:lstStyle/>
                    <a:p>
                      <a:pPr algn="ctr" rtl="1"/>
                      <a:r>
                        <a:rPr lang="ar-AE" sz="4000" dirty="0">
                          <a:cs typeface="Akhbar MT" pitchFamily="2" charset="-78"/>
                        </a:rPr>
                        <a:t>فاعل</a:t>
                      </a:r>
                      <a:endParaRPr lang="ar-AE" sz="4000" b="0" dirty="0">
                        <a:latin typeface="Andalus" panose="02020603050405020304" pitchFamily="18" charset="-78"/>
                        <a:cs typeface="Akhbar MT" pitchFamily="2" charset="-78"/>
                      </a:endParaRPr>
                    </a:p>
                  </a:txBody>
                  <a:tcPr>
                    <a:solidFill>
                      <a:schemeClr val="accent1">
                        <a:lumMod val="20000"/>
                        <a:lumOff val="80000"/>
                      </a:schemeClr>
                    </a:solidFill>
                  </a:tcPr>
                </a:tc>
                <a:tc>
                  <a:txBody>
                    <a:bodyPr/>
                    <a:lstStyle/>
                    <a:p>
                      <a:pPr algn="ctr" rtl="1"/>
                      <a:r>
                        <a:rPr lang="ar-AE" sz="4000" dirty="0">
                          <a:cs typeface="Akhbar MT" pitchFamily="2" charset="-78"/>
                        </a:rPr>
                        <a:t>فعيل</a:t>
                      </a:r>
                      <a:endParaRPr lang="ar-AE" sz="4000" b="0" dirty="0">
                        <a:latin typeface="Andalus" panose="02020603050405020304" pitchFamily="18" charset="-78"/>
                        <a:cs typeface="Akhbar MT" pitchFamily="2" charset="-78"/>
                      </a:endParaRP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pPr algn="ctr" rtl="1"/>
                      <a:r>
                        <a:rPr lang="ar-AE" sz="4400" dirty="0">
                          <a:cs typeface="Akhbar MT" pitchFamily="2" charset="-78"/>
                        </a:rPr>
                        <a:t>نائم</a:t>
                      </a:r>
                    </a:p>
                  </a:txBody>
                  <a:tcPr>
                    <a:solidFill>
                      <a:schemeClr val="accent6">
                        <a:lumMod val="40000"/>
                        <a:lumOff val="60000"/>
                      </a:schemeClr>
                    </a:solidFill>
                  </a:tcPr>
                </a:tc>
                <a:tc>
                  <a:txBody>
                    <a:bodyPr/>
                    <a:lstStyle/>
                    <a:p>
                      <a:pPr algn="ctr" rtl="1"/>
                      <a:r>
                        <a:rPr lang="ar-AE" sz="4400" dirty="0">
                          <a:cs typeface="Akhbar MT" pitchFamily="2" charset="-78"/>
                        </a:rPr>
                        <a:t>نوام</a:t>
                      </a:r>
                    </a:p>
                  </a:txBody>
                  <a:tcPr/>
                </a:tc>
                <a:tc>
                  <a:txBody>
                    <a:bodyPr/>
                    <a:lstStyle/>
                    <a:p>
                      <a:pPr algn="ctr" rtl="1"/>
                      <a:r>
                        <a:rPr lang="ar-AE" sz="4400" dirty="0">
                          <a:cs typeface="Akhbar MT" pitchFamily="2" charset="-78"/>
                        </a:rPr>
                        <a:t>غافر</a:t>
                      </a:r>
                    </a:p>
                  </a:txBody>
                  <a:tcPr>
                    <a:solidFill>
                      <a:schemeClr val="accent6">
                        <a:lumMod val="40000"/>
                        <a:lumOff val="60000"/>
                      </a:schemeClr>
                    </a:solidFill>
                  </a:tcPr>
                </a:tc>
                <a:tc>
                  <a:txBody>
                    <a:bodyPr/>
                    <a:lstStyle/>
                    <a:p>
                      <a:pPr algn="ctr" rtl="1"/>
                      <a:r>
                        <a:rPr lang="ar-AE" sz="4400" dirty="0">
                          <a:cs typeface="Akhbar MT" pitchFamily="2" charset="-78"/>
                        </a:rPr>
                        <a:t>غفور</a:t>
                      </a:r>
                    </a:p>
                  </a:txBody>
                  <a:tcPr/>
                </a:tc>
                <a:tc>
                  <a:txBody>
                    <a:bodyPr/>
                    <a:lstStyle/>
                    <a:p>
                      <a:pPr algn="ctr" rtl="1"/>
                      <a:r>
                        <a:rPr lang="ar-AE" sz="4400" dirty="0">
                          <a:cs typeface="Akhbar MT" pitchFamily="2" charset="-78"/>
                        </a:rPr>
                        <a:t>عاطر</a:t>
                      </a:r>
                    </a:p>
                  </a:txBody>
                  <a:tcPr>
                    <a:solidFill>
                      <a:schemeClr val="accent6">
                        <a:lumMod val="40000"/>
                        <a:lumOff val="60000"/>
                      </a:schemeClr>
                    </a:solidFill>
                  </a:tcPr>
                </a:tc>
                <a:tc>
                  <a:txBody>
                    <a:bodyPr/>
                    <a:lstStyle/>
                    <a:p>
                      <a:pPr algn="ctr" rtl="1"/>
                      <a:r>
                        <a:rPr lang="ar-AE" sz="4400" dirty="0">
                          <a:cs typeface="Akhbar MT" pitchFamily="2" charset="-78"/>
                        </a:rPr>
                        <a:t>معطار</a:t>
                      </a:r>
                    </a:p>
                  </a:txBody>
                  <a:tcPr/>
                </a:tc>
                <a:tc>
                  <a:txBody>
                    <a:bodyPr/>
                    <a:lstStyle/>
                    <a:p>
                      <a:pPr algn="ctr" rtl="1"/>
                      <a:r>
                        <a:rPr lang="ar-AE" sz="4400" dirty="0">
                          <a:cs typeface="Akhbar MT" pitchFamily="2" charset="-78"/>
                        </a:rPr>
                        <a:t>سامع</a:t>
                      </a:r>
                    </a:p>
                  </a:txBody>
                  <a:tcPr>
                    <a:solidFill>
                      <a:schemeClr val="accent6">
                        <a:lumMod val="40000"/>
                        <a:lumOff val="60000"/>
                      </a:schemeClr>
                    </a:solidFill>
                  </a:tcPr>
                </a:tc>
                <a:tc>
                  <a:txBody>
                    <a:bodyPr/>
                    <a:lstStyle/>
                    <a:p>
                      <a:pPr algn="ctr" rtl="1"/>
                      <a:r>
                        <a:rPr lang="ar-AE" sz="4400" dirty="0">
                          <a:cs typeface="Akhbar MT" pitchFamily="2" charset="-78"/>
                        </a:rPr>
                        <a:t>سميع</a:t>
                      </a:r>
                    </a:p>
                  </a:txBody>
                  <a:tcPr/>
                </a:tc>
                <a:extLst>
                  <a:ext uri="{0D108BD9-81ED-4DB2-BD59-A6C34878D82A}">
                    <a16:rowId xmlns:a16="http://schemas.microsoft.com/office/drawing/2014/main" val="10001"/>
                  </a:ext>
                </a:extLst>
              </a:tr>
              <a:tr h="370840">
                <a:tc>
                  <a:txBody>
                    <a:bodyPr/>
                    <a:lstStyle/>
                    <a:p>
                      <a:pPr algn="ctr" rtl="1"/>
                      <a:r>
                        <a:rPr lang="ar-AE" sz="4400" dirty="0">
                          <a:cs typeface="Akhbar MT" pitchFamily="2" charset="-78"/>
                        </a:rPr>
                        <a:t>صائم</a:t>
                      </a:r>
                    </a:p>
                  </a:txBody>
                  <a:tcPr>
                    <a:solidFill>
                      <a:schemeClr val="accent6">
                        <a:lumMod val="40000"/>
                        <a:lumOff val="60000"/>
                      </a:schemeClr>
                    </a:solidFill>
                  </a:tcPr>
                </a:tc>
                <a:tc>
                  <a:txBody>
                    <a:bodyPr/>
                    <a:lstStyle/>
                    <a:p>
                      <a:pPr algn="ctr" rtl="1"/>
                      <a:endParaRPr lang="ar-AE" sz="4400" dirty="0">
                        <a:cs typeface="Akhbar MT" pitchFamily="2" charset="-78"/>
                      </a:endParaRPr>
                    </a:p>
                  </a:txBody>
                  <a:tcPr/>
                </a:tc>
                <a:tc>
                  <a:txBody>
                    <a:bodyPr/>
                    <a:lstStyle/>
                    <a:p>
                      <a:pPr algn="ctr" rtl="1"/>
                      <a:r>
                        <a:rPr lang="ar-AE" sz="4400" dirty="0">
                          <a:cs typeface="Akhbar MT" pitchFamily="2" charset="-78"/>
                        </a:rPr>
                        <a:t>شاكر</a:t>
                      </a:r>
                    </a:p>
                  </a:txBody>
                  <a:tcPr>
                    <a:solidFill>
                      <a:schemeClr val="accent6">
                        <a:lumMod val="40000"/>
                        <a:lumOff val="60000"/>
                      </a:schemeClr>
                    </a:solidFill>
                  </a:tcPr>
                </a:tc>
                <a:tc>
                  <a:txBody>
                    <a:bodyPr/>
                    <a:lstStyle/>
                    <a:p>
                      <a:pPr algn="ctr" rtl="1"/>
                      <a:endParaRPr lang="ar-AE" sz="4400">
                        <a:cs typeface="Akhbar MT" pitchFamily="2" charset="-78"/>
                      </a:endParaRPr>
                    </a:p>
                  </a:txBody>
                  <a:tcPr/>
                </a:tc>
                <a:tc>
                  <a:txBody>
                    <a:bodyPr/>
                    <a:lstStyle/>
                    <a:p>
                      <a:pPr algn="ctr" rtl="1"/>
                      <a:r>
                        <a:rPr lang="ar-AE" sz="4400" dirty="0">
                          <a:cs typeface="Akhbar MT" pitchFamily="2" charset="-78"/>
                        </a:rPr>
                        <a:t>فاضل</a:t>
                      </a:r>
                    </a:p>
                  </a:txBody>
                  <a:tcPr>
                    <a:solidFill>
                      <a:schemeClr val="accent6">
                        <a:lumMod val="40000"/>
                        <a:lumOff val="60000"/>
                      </a:schemeClr>
                    </a:solidFill>
                  </a:tcPr>
                </a:tc>
                <a:tc>
                  <a:txBody>
                    <a:bodyPr/>
                    <a:lstStyle/>
                    <a:p>
                      <a:pPr algn="ctr" rtl="1"/>
                      <a:endParaRPr lang="ar-AE" sz="4400">
                        <a:cs typeface="Akhbar MT" pitchFamily="2" charset="-78"/>
                      </a:endParaRPr>
                    </a:p>
                  </a:txBody>
                  <a:tcPr/>
                </a:tc>
                <a:tc>
                  <a:txBody>
                    <a:bodyPr/>
                    <a:lstStyle/>
                    <a:p>
                      <a:pPr algn="ctr" rtl="1"/>
                      <a:r>
                        <a:rPr lang="ar-AE" sz="4400" dirty="0">
                          <a:cs typeface="Akhbar MT" pitchFamily="2" charset="-78"/>
                        </a:rPr>
                        <a:t>راحم</a:t>
                      </a:r>
                    </a:p>
                  </a:txBody>
                  <a:tcPr>
                    <a:solidFill>
                      <a:schemeClr val="accent6">
                        <a:lumMod val="40000"/>
                        <a:lumOff val="60000"/>
                      </a:schemeClr>
                    </a:solidFill>
                  </a:tcPr>
                </a:tc>
                <a:tc>
                  <a:txBody>
                    <a:bodyPr/>
                    <a:lstStyle/>
                    <a:p>
                      <a:pPr algn="ctr" rtl="1"/>
                      <a:endParaRPr lang="ar-AE" sz="4400" dirty="0">
                        <a:cs typeface="Akhbar MT" pitchFamily="2" charset="-78"/>
                      </a:endParaRPr>
                    </a:p>
                  </a:txBody>
                  <a:tcPr/>
                </a:tc>
                <a:extLst>
                  <a:ext uri="{0D108BD9-81ED-4DB2-BD59-A6C34878D82A}">
                    <a16:rowId xmlns:a16="http://schemas.microsoft.com/office/drawing/2014/main" val="10002"/>
                  </a:ext>
                </a:extLst>
              </a:tr>
              <a:tr h="370840">
                <a:tc>
                  <a:txBody>
                    <a:bodyPr/>
                    <a:lstStyle/>
                    <a:p>
                      <a:pPr algn="ctr" rtl="1"/>
                      <a:r>
                        <a:rPr lang="ar-AE" sz="4400" dirty="0">
                          <a:cs typeface="Akhbar MT" pitchFamily="2" charset="-78"/>
                        </a:rPr>
                        <a:t>راحل</a:t>
                      </a:r>
                    </a:p>
                  </a:txBody>
                  <a:tcPr>
                    <a:solidFill>
                      <a:schemeClr val="accent6">
                        <a:lumMod val="40000"/>
                        <a:lumOff val="60000"/>
                      </a:schemeClr>
                    </a:solidFill>
                  </a:tcPr>
                </a:tc>
                <a:tc>
                  <a:txBody>
                    <a:bodyPr/>
                    <a:lstStyle/>
                    <a:p>
                      <a:pPr algn="ctr" rtl="1"/>
                      <a:endParaRPr lang="ar-AE" sz="4400">
                        <a:cs typeface="Akhbar MT" pitchFamily="2" charset="-78"/>
                      </a:endParaRPr>
                    </a:p>
                  </a:txBody>
                  <a:tcPr/>
                </a:tc>
                <a:tc>
                  <a:txBody>
                    <a:bodyPr/>
                    <a:lstStyle/>
                    <a:p>
                      <a:pPr algn="ctr" rtl="1"/>
                      <a:r>
                        <a:rPr lang="ar-AE" sz="4400" dirty="0">
                          <a:cs typeface="Akhbar MT" pitchFamily="2" charset="-78"/>
                        </a:rPr>
                        <a:t>صابر</a:t>
                      </a:r>
                    </a:p>
                  </a:txBody>
                  <a:tcPr>
                    <a:solidFill>
                      <a:schemeClr val="accent6">
                        <a:lumMod val="40000"/>
                        <a:lumOff val="60000"/>
                      </a:schemeClr>
                    </a:solidFill>
                  </a:tcPr>
                </a:tc>
                <a:tc>
                  <a:txBody>
                    <a:bodyPr/>
                    <a:lstStyle/>
                    <a:p>
                      <a:pPr algn="ctr" rtl="1"/>
                      <a:endParaRPr lang="ar-AE" sz="4400">
                        <a:cs typeface="Akhbar MT" pitchFamily="2" charset="-78"/>
                      </a:endParaRPr>
                    </a:p>
                  </a:txBody>
                  <a:tcPr/>
                </a:tc>
                <a:tc>
                  <a:txBody>
                    <a:bodyPr/>
                    <a:lstStyle/>
                    <a:p>
                      <a:pPr algn="ctr" rtl="1"/>
                      <a:r>
                        <a:rPr lang="ar-AE" sz="4400" dirty="0">
                          <a:cs typeface="Akhbar MT" pitchFamily="2" charset="-78"/>
                        </a:rPr>
                        <a:t>قادم</a:t>
                      </a:r>
                    </a:p>
                  </a:txBody>
                  <a:tcPr>
                    <a:solidFill>
                      <a:schemeClr val="accent6">
                        <a:lumMod val="40000"/>
                        <a:lumOff val="60000"/>
                      </a:schemeClr>
                    </a:solidFill>
                  </a:tcPr>
                </a:tc>
                <a:tc>
                  <a:txBody>
                    <a:bodyPr/>
                    <a:lstStyle/>
                    <a:p>
                      <a:pPr algn="ctr" rtl="1"/>
                      <a:endParaRPr lang="ar-AE" sz="4400">
                        <a:cs typeface="Akhbar MT" pitchFamily="2" charset="-78"/>
                      </a:endParaRPr>
                    </a:p>
                  </a:txBody>
                  <a:tcPr/>
                </a:tc>
                <a:tc>
                  <a:txBody>
                    <a:bodyPr/>
                    <a:lstStyle/>
                    <a:p>
                      <a:pPr algn="ctr" rtl="1"/>
                      <a:r>
                        <a:rPr lang="ar-AE" sz="4400" dirty="0">
                          <a:cs typeface="Akhbar MT" pitchFamily="2" charset="-78"/>
                        </a:rPr>
                        <a:t>عالم</a:t>
                      </a:r>
                    </a:p>
                  </a:txBody>
                  <a:tcPr>
                    <a:solidFill>
                      <a:schemeClr val="accent6">
                        <a:lumMod val="40000"/>
                        <a:lumOff val="60000"/>
                      </a:schemeClr>
                    </a:solidFill>
                  </a:tcPr>
                </a:tc>
                <a:tc>
                  <a:txBody>
                    <a:bodyPr/>
                    <a:lstStyle/>
                    <a:p>
                      <a:pPr algn="ctr" rtl="1"/>
                      <a:endParaRPr lang="ar-AE" sz="4400">
                        <a:cs typeface="Akhbar MT" pitchFamily="2" charset="-78"/>
                      </a:endParaRPr>
                    </a:p>
                  </a:txBody>
                  <a:tcPr/>
                </a:tc>
                <a:extLst>
                  <a:ext uri="{0D108BD9-81ED-4DB2-BD59-A6C34878D82A}">
                    <a16:rowId xmlns:a16="http://schemas.microsoft.com/office/drawing/2014/main" val="10003"/>
                  </a:ext>
                </a:extLst>
              </a:tr>
              <a:tr h="370840">
                <a:tc>
                  <a:txBody>
                    <a:bodyPr/>
                    <a:lstStyle/>
                    <a:p>
                      <a:pPr algn="ctr" rtl="1"/>
                      <a:r>
                        <a:rPr lang="ar-AE" sz="4400" dirty="0">
                          <a:cs typeface="Akhbar MT" pitchFamily="2" charset="-78"/>
                        </a:rPr>
                        <a:t>راكب</a:t>
                      </a:r>
                    </a:p>
                  </a:txBody>
                  <a:tcPr>
                    <a:solidFill>
                      <a:schemeClr val="accent6">
                        <a:lumMod val="40000"/>
                        <a:lumOff val="60000"/>
                      </a:schemeClr>
                    </a:solidFill>
                  </a:tcPr>
                </a:tc>
                <a:tc>
                  <a:txBody>
                    <a:bodyPr/>
                    <a:lstStyle/>
                    <a:p>
                      <a:pPr algn="ctr" rtl="1"/>
                      <a:endParaRPr lang="ar-AE" sz="4400">
                        <a:cs typeface="Akhbar MT" pitchFamily="2" charset="-78"/>
                      </a:endParaRPr>
                    </a:p>
                  </a:txBody>
                  <a:tcPr/>
                </a:tc>
                <a:tc>
                  <a:txBody>
                    <a:bodyPr/>
                    <a:lstStyle/>
                    <a:p>
                      <a:pPr algn="ctr" rtl="1"/>
                      <a:r>
                        <a:rPr lang="ar-AE" sz="4400" dirty="0">
                          <a:cs typeface="Akhbar MT" pitchFamily="2" charset="-78"/>
                        </a:rPr>
                        <a:t>صادق</a:t>
                      </a:r>
                    </a:p>
                  </a:txBody>
                  <a:tcPr>
                    <a:solidFill>
                      <a:schemeClr val="accent6">
                        <a:lumMod val="40000"/>
                        <a:lumOff val="60000"/>
                      </a:schemeClr>
                    </a:solidFill>
                  </a:tcPr>
                </a:tc>
                <a:tc>
                  <a:txBody>
                    <a:bodyPr/>
                    <a:lstStyle/>
                    <a:p>
                      <a:pPr algn="ctr" rtl="1"/>
                      <a:endParaRPr lang="ar-AE" sz="4400" dirty="0">
                        <a:cs typeface="Akhbar MT" pitchFamily="2" charset="-78"/>
                      </a:endParaRPr>
                    </a:p>
                  </a:txBody>
                  <a:tcPr/>
                </a:tc>
                <a:tc>
                  <a:txBody>
                    <a:bodyPr/>
                    <a:lstStyle/>
                    <a:p>
                      <a:pPr algn="ctr" rtl="1"/>
                      <a:r>
                        <a:rPr lang="ar-AE" sz="4400" dirty="0">
                          <a:cs typeface="Akhbar MT" pitchFamily="2" charset="-78"/>
                        </a:rPr>
                        <a:t>هاذر</a:t>
                      </a:r>
                    </a:p>
                  </a:txBody>
                  <a:tcPr>
                    <a:solidFill>
                      <a:schemeClr val="accent6">
                        <a:lumMod val="40000"/>
                        <a:lumOff val="60000"/>
                      </a:schemeClr>
                    </a:solidFill>
                  </a:tcPr>
                </a:tc>
                <a:tc>
                  <a:txBody>
                    <a:bodyPr/>
                    <a:lstStyle/>
                    <a:p>
                      <a:pPr algn="ctr" rtl="1"/>
                      <a:endParaRPr lang="ar-AE" sz="4400">
                        <a:cs typeface="Akhbar MT" pitchFamily="2" charset="-78"/>
                      </a:endParaRPr>
                    </a:p>
                  </a:txBody>
                  <a:tcPr/>
                </a:tc>
                <a:tc>
                  <a:txBody>
                    <a:bodyPr/>
                    <a:lstStyle/>
                    <a:p>
                      <a:pPr algn="ctr" rtl="1"/>
                      <a:r>
                        <a:rPr lang="ar-AE" sz="4400" dirty="0">
                          <a:cs typeface="Akhbar MT" pitchFamily="2" charset="-78"/>
                        </a:rPr>
                        <a:t>فاهم</a:t>
                      </a:r>
                    </a:p>
                  </a:txBody>
                  <a:tcPr>
                    <a:solidFill>
                      <a:schemeClr val="accent6">
                        <a:lumMod val="40000"/>
                        <a:lumOff val="60000"/>
                      </a:schemeClr>
                    </a:solidFill>
                  </a:tcPr>
                </a:tc>
                <a:tc>
                  <a:txBody>
                    <a:bodyPr/>
                    <a:lstStyle/>
                    <a:p>
                      <a:pPr algn="ctr" rtl="1"/>
                      <a:endParaRPr lang="ar-AE" sz="4400" dirty="0">
                        <a:cs typeface="Akhbar MT" pitchFamily="2" charset="-78"/>
                      </a:endParaRPr>
                    </a:p>
                  </a:txBody>
                  <a:tcPr/>
                </a:tc>
                <a:extLst>
                  <a:ext uri="{0D108BD9-81ED-4DB2-BD59-A6C34878D82A}">
                    <a16:rowId xmlns:a16="http://schemas.microsoft.com/office/drawing/2014/main" val="10004"/>
                  </a:ext>
                </a:extLst>
              </a:tr>
            </a:tbl>
          </a:graphicData>
        </a:graphic>
      </p:graphicFrame>
      <p:sp>
        <p:nvSpPr>
          <p:cNvPr id="4" name="مستطيل 3"/>
          <p:cNvSpPr/>
          <p:nvPr/>
        </p:nvSpPr>
        <p:spPr>
          <a:xfrm>
            <a:off x="9062376" y="3739926"/>
            <a:ext cx="71045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صوّام</a:t>
            </a:r>
            <a:endParaRPr lang="ar-SA" sz="3200" b="1" cap="none" spc="0" dirty="0">
              <a:ln/>
              <a:solidFill>
                <a:srgbClr val="FF0000"/>
              </a:solidFill>
              <a:effectLst/>
              <a:cs typeface="Akhbar MT" pitchFamily="2" charset="-78"/>
            </a:endParaRPr>
          </a:p>
        </p:txBody>
      </p:sp>
      <p:sp>
        <p:nvSpPr>
          <p:cNvPr id="5" name="مستطيل 4"/>
          <p:cNvSpPr/>
          <p:nvPr/>
        </p:nvSpPr>
        <p:spPr>
          <a:xfrm>
            <a:off x="9062376" y="4510333"/>
            <a:ext cx="800220"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رحّال</a:t>
            </a:r>
            <a:endParaRPr lang="ar-SA" sz="3200" b="1" cap="none" spc="0" dirty="0">
              <a:ln/>
              <a:solidFill>
                <a:srgbClr val="FF0000"/>
              </a:solidFill>
              <a:effectLst/>
              <a:cs typeface="Akhbar MT" pitchFamily="2" charset="-78"/>
            </a:endParaRPr>
          </a:p>
        </p:txBody>
      </p:sp>
      <p:sp>
        <p:nvSpPr>
          <p:cNvPr id="6" name="مستطيل 5"/>
          <p:cNvSpPr/>
          <p:nvPr/>
        </p:nvSpPr>
        <p:spPr>
          <a:xfrm>
            <a:off x="9019016" y="5274081"/>
            <a:ext cx="792205"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ركّاب</a:t>
            </a:r>
            <a:endParaRPr lang="ar-SA" sz="3200" b="1" cap="none" spc="0" dirty="0">
              <a:ln/>
              <a:solidFill>
                <a:srgbClr val="FF0000"/>
              </a:solidFill>
              <a:effectLst/>
              <a:cs typeface="Akhbar MT" pitchFamily="2" charset="-78"/>
            </a:endParaRPr>
          </a:p>
        </p:txBody>
      </p:sp>
      <p:sp>
        <p:nvSpPr>
          <p:cNvPr id="7" name="مستطيل 6"/>
          <p:cNvSpPr/>
          <p:nvPr/>
        </p:nvSpPr>
        <p:spPr>
          <a:xfrm>
            <a:off x="6994502" y="3750883"/>
            <a:ext cx="800219"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شكور</a:t>
            </a:r>
            <a:endParaRPr lang="ar-SA" sz="3200" b="1" cap="none" spc="0" dirty="0">
              <a:ln/>
              <a:solidFill>
                <a:srgbClr val="FF0000"/>
              </a:solidFill>
              <a:effectLst/>
              <a:cs typeface="Akhbar MT" pitchFamily="2" charset="-78"/>
            </a:endParaRPr>
          </a:p>
        </p:txBody>
      </p:sp>
      <p:sp>
        <p:nvSpPr>
          <p:cNvPr id="8" name="مستطيل 7"/>
          <p:cNvSpPr/>
          <p:nvPr/>
        </p:nvSpPr>
        <p:spPr>
          <a:xfrm>
            <a:off x="6978795" y="4469288"/>
            <a:ext cx="77457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صبور</a:t>
            </a:r>
            <a:endParaRPr lang="ar-SA" sz="3200" b="1" cap="none" spc="0" dirty="0">
              <a:ln/>
              <a:solidFill>
                <a:srgbClr val="FF0000"/>
              </a:solidFill>
              <a:effectLst/>
              <a:cs typeface="Akhbar MT" pitchFamily="2" charset="-78"/>
            </a:endParaRPr>
          </a:p>
        </p:txBody>
      </p:sp>
      <p:sp>
        <p:nvSpPr>
          <p:cNvPr id="9" name="مستطيل 8"/>
          <p:cNvSpPr/>
          <p:nvPr/>
        </p:nvSpPr>
        <p:spPr>
          <a:xfrm>
            <a:off x="7029208" y="5239695"/>
            <a:ext cx="813043"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صدوق</a:t>
            </a:r>
            <a:endParaRPr lang="ar-SA" sz="3200" b="1" cap="none" spc="0" dirty="0">
              <a:ln/>
              <a:solidFill>
                <a:srgbClr val="FF0000"/>
              </a:solidFill>
              <a:effectLst/>
              <a:cs typeface="Akhbar MT" pitchFamily="2" charset="-78"/>
            </a:endParaRPr>
          </a:p>
        </p:txBody>
      </p:sp>
      <p:sp>
        <p:nvSpPr>
          <p:cNvPr id="10" name="مستطيل 9"/>
          <p:cNvSpPr/>
          <p:nvPr/>
        </p:nvSpPr>
        <p:spPr>
          <a:xfrm>
            <a:off x="4974739" y="3750883"/>
            <a:ext cx="88678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مفضال</a:t>
            </a:r>
            <a:endParaRPr lang="ar-SA" sz="3200" b="1" cap="none" spc="0" dirty="0">
              <a:ln/>
              <a:solidFill>
                <a:srgbClr val="FF0000"/>
              </a:solidFill>
              <a:effectLst/>
              <a:cs typeface="Akhbar MT" pitchFamily="2" charset="-78"/>
            </a:endParaRPr>
          </a:p>
        </p:txBody>
      </p:sp>
      <p:sp>
        <p:nvSpPr>
          <p:cNvPr id="11" name="مستطيل 10"/>
          <p:cNvSpPr/>
          <p:nvPr/>
        </p:nvSpPr>
        <p:spPr>
          <a:xfrm>
            <a:off x="4959957" y="4510333"/>
            <a:ext cx="75052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مقدام</a:t>
            </a:r>
            <a:endParaRPr lang="ar-SA" sz="3200" b="1" cap="none" spc="0" dirty="0">
              <a:ln/>
              <a:solidFill>
                <a:srgbClr val="FF0000"/>
              </a:solidFill>
              <a:effectLst/>
              <a:cs typeface="Akhbar MT" pitchFamily="2" charset="-78"/>
            </a:endParaRPr>
          </a:p>
        </p:txBody>
      </p:sp>
      <p:sp>
        <p:nvSpPr>
          <p:cNvPr id="12" name="مستطيل 11"/>
          <p:cNvSpPr/>
          <p:nvPr/>
        </p:nvSpPr>
        <p:spPr>
          <a:xfrm>
            <a:off x="4974739" y="5248851"/>
            <a:ext cx="848310"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مهذار</a:t>
            </a:r>
            <a:endParaRPr lang="ar-SA" sz="3200" b="1" cap="none" spc="0" dirty="0">
              <a:ln/>
              <a:solidFill>
                <a:srgbClr val="FF0000"/>
              </a:solidFill>
              <a:effectLst/>
              <a:cs typeface="Akhbar MT" pitchFamily="2" charset="-78"/>
            </a:endParaRPr>
          </a:p>
        </p:txBody>
      </p:sp>
      <p:sp>
        <p:nvSpPr>
          <p:cNvPr id="13" name="مستطيل 12"/>
          <p:cNvSpPr/>
          <p:nvPr/>
        </p:nvSpPr>
        <p:spPr>
          <a:xfrm>
            <a:off x="2940654" y="3783268"/>
            <a:ext cx="774572"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رحيم</a:t>
            </a:r>
            <a:endParaRPr lang="ar-SA" sz="3200" b="1" cap="none" spc="0" dirty="0">
              <a:ln/>
              <a:solidFill>
                <a:srgbClr val="FF0000"/>
              </a:solidFill>
              <a:effectLst/>
              <a:cs typeface="Akhbar MT" pitchFamily="2" charset="-78"/>
            </a:endParaRPr>
          </a:p>
        </p:txBody>
      </p:sp>
      <p:sp>
        <p:nvSpPr>
          <p:cNvPr id="14" name="مستطيل 13"/>
          <p:cNvSpPr/>
          <p:nvPr/>
        </p:nvSpPr>
        <p:spPr>
          <a:xfrm>
            <a:off x="2998074" y="4546250"/>
            <a:ext cx="649537"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عليم</a:t>
            </a:r>
            <a:endParaRPr lang="ar-SA" sz="3200" b="1" cap="none" spc="0" dirty="0">
              <a:ln/>
              <a:solidFill>
                <a:srgbClr val="FF0000"/>
              </a:solidFill>
              <a:effectLst/>
              <a:cs typeface="Akhbar MT" pitchFamily="2" charset="-78"/>
            </a:endParaRPr>
          </a:p>
        </p:txBody>
      </p:sp>
      <p:sp>
        <p:nvSpPr>
          <p:cNvPr id="15" name="مستطيل 14"/>
          <p:cNvSpPr/>
          <p:nvPr/>
        </p:nvSpPr>
        <p:spPr>
          <a:xfrm>
            <a:off x="2891230" y="5273044"/>
            <a:ext cx="705642"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فهيم</a:t>
            </a:r>
            <a:endParaRPr lang="ar-SA" sz="3200" b="1" cap="none" spc="0" dirty="0">
              <a:ln/>
              <a:solidFill>
                <a:srgbClr val="FF0000"/>
              </a:solidFill>
              <a:effectLst/>
              <a:cs typeface="Akhbar MT" pitchFamily="2" charset="-78"/>
            </a:endParaRPr>
          </a:p>
        </p:txBody>
      </p:sp>
      <p:sp>
        <p:nvSpPr>
          <p:cNvPr id="16" name="عنصر نائب للتذييل 15"/>
          <p:cNvSpPr>
            <a:spLocks noGrp="1"/>
          </p:cNvSpPr>
          <p:nvPr>
            <p:ph type="ftr" sz="quarter" idx="11"/>
          </p:nvPr>
        </p:nvSpPr>
        <p:spPr/>
        <p:txBody>
          <a:bodyPr/>
          <a:lstStyle/>
          <a:p>
            <a:r>
              <a:rPr lang="ar-AE"/>
              <a:t>أ عبد الله الزعبي</a:t>
            </a:r>
            <a:endParaRPr lang="en-US" dirty="0"/>
          </a:p>
        </p:txBody>
      </p:sp>
      <p:sp>
        <p:nvSpPr>
          <p:cNvPr id="17" name="عنصر نائب لرقم الشريحة 16"/>
          <p:cNvSpPr>
            <a:spLocks noGrp="1"/>
          </p:cNvSpPr>
          <p:nvPr>
            <p:ph type="sldNum" sz="quarter" idx="12"/>
          </p:nvPr>
        </p:nvSpPr>
        <p:spPr/>
        <p:txBody>
          <a:bodyPr/>
          <a:lstStyle/>
          <a:p>
            <a:fld id="{D57F1E4F-1CFF-5643-939E-217C01CDF565}" type="slidenum">
              <a:rPr lang="en-US" smtClean="0"/>
              <a:pPr/>
              <a:t>52</a:t>
            </a:fld>
            <a:endParaRPr lang="en-US" dirty="0"/>
          </a:p>
        </p:txBody>
      </p:sp>
      <p:sp>
        <p:nvSpPr>
          <p:cNvPr id="18" name="مستطيل 17"/>
          <p:cNvSpPr/>
          <p:nvPr/>
        </p:nvSpPr>
        <p:spPr>
          <a:xfrm>
            <a:off x="2677679" y="190714"/>
            <a:ext cx="8943475" cy="584775"/>
          </a:xfrm>
          <a:prstGeom prst="rect">
            <a:avLst/>
          </a:prstGeom>
          <a:solidFill>
            <a:schemeClr val="accent1">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chemeClr val="tx1">
                    <a:lumMod val="95000"/>
                    <a:lumOff val="5000"/>
                  </a:schemeClr>
                </a:solidFill>
                <a:cs typeface="Akhbar MT" pitchFamily="2" charset="-78"/>
              </a:rPr>
              <a:t>صيغ المبالغة تدل على الحدث ، ومن يقع عليه الحدث على وجه الكثرة والمبالغة .</a:t>
            </a:r>
            <a:endParaRPr lang="ar-SA" sz="3200" b="1" cap="none" spc="0" dirty="0">
              <a:ln/>
              <a:solidFill>
                <a:schemeClr val="tx1">
                  <a:lumMod val="95000"/>
                  <a:lumOff val="5000"/>
                </a:schemeClr>
              </a:solidFill>
              <a:effectLst/>
              <a:cs typeface="Akhbar MT" pitchFamily="2" charset="-78"/>
            </a:endParaRPr>
          </a:p>
        </p:txBody>
      </p:sp>
    </p:spTree>
    <p:extLst>
      <p:ext uri="{BB962C8B-B14F-4D97-AF65-F5344CB8AC3E}">
        <p14:creationId xmlns:p14="http://schemas.microsoft.com/office/powerpoint/2010/main" val="615390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0" dur="1000" fill="hold"/>
                                        <p:tgtEl>
                                          <p:spTgt spid="1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iterate type="wd">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iterate type="wd">
                                    <p:tmPct val="10000"/>
                                  </p:iterate>
                                  <p:childTnLst>
                                    <p:set>
                                      <p:cBhvr>
                                        <p:cTn id="37" dur="1" fill="hold">
                                          <p:stCondLst>
                                            <p:cond delay="0"/>
                                          </p:stCondLst>
                                        </p:cTn>
                                        <p:tgtEl>
                                          <p:spTgt spid="4"/>
                                        </p:tgtEl>
                                        <p:attrNameLst>
                                          <p:attrName>style.visibility</p:attrName>
                                        </p:attrNameLst>
                                      </p:cBhvr>
                                      <p:to>
                                        <p:strVal val="visible"/>
                                      </p:to>
                                    </p:set>
                                    <p:anim calcmode="lin" valueType="num">
                                      <p:cBhvr>
                                        <p:cTn id="38"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41" dur="1000" fill="hold"/>
                                        <p:tgtEl>
                                          <p:spTgt spid="4"/>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grpId="0" nodeType="clickEffect">
                                  <p:stCondLst>
                                    <p:cond delay="0"/>
                                  </p:stCondLst>
                                  <p:iterate type="wd">
                                    <p:tmPct val="10000"/>
                                  </p:iterate>
                                  <p:childTnLst>
                                    <p:set>
                                      <p:cBhvr>
                                        <p:cTn id="49" dur="1" fill="hold">
                                          <p:stCondLst>
                                            <p:cond delay="0"/>
                                          </p:stCondLst>
                                        </p:cTn>
                                        <p:tgtEl>
                                          <p:spTgt spid="5"/>
                                        </p:tgtEl>
                                        <p:attrNameLst>
                                          <p:attrName>style.visibility</p:attrName>
                                        </p:attrNameLst>
                                      </p:cBhvr>
                                      <p:to>
                                        <p:strVal val="visible"/>
                                      </p:to>
                                    </p:set>
                                    <p:anim calcmode="lin" valueType="num">
                                      <p:cBhvr>
                                        <p:cTn id="50"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3" dur="1000" fill="hold"/>
                                        <p:tgtEl>
                                          <p:spTgt spid="5"/>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5" presetClass="entr" presetSubtype="0" fill="hold" grpId="0" nodeType="clickEffect">
                                  <p:stCondLst>
                                    <p:cond delay="0"/>
                                  </p:stCondLst>
                                  <p:iterate type="wd">
                                    <p:tmPct val="10000"/>
                                  </p:iterate>
                                  <p:childTnLst>
                                    <p:set>
                                      <p:cBhvr>
                                        <p:cTn id="61" dur="1" fill="hold">
                                          <p:stCondLst>
                                            <p:cond delay="0"/>
                                          </p:stCondLst>
                                        </p:cTn>
                                        <p:tgtEl>
                                          <p:spTgt spid="6"/>
                                        </p:tgtEl>
                                        <p:attrNameLst>
                                          <p:attrName>style.visibility</p:attrName>
                                        </p:attrNameLst>
                                      </p:cBhvr>
                                      <p:to>
                                        <p:strVal val="visible"/>
                                      </p:to>
                                    </p:set>
                                    <p:anim calcmode="lin" valueType="num">
                                      <p:cBhvr>
                                        <p:cTn id="6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65" dur="1000" fill="hold"/>
                                        <p:tgtEl>
                                          <p:spTgt spid="6"/>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5" presetClass="entr" presetSubtype="0" fill="hold" grpId="0" nodeType="clickEffect">
                                  <p:stCondLst>
                                    <p:cond delay="0"/>
                                  </p:stCondLst>
                                  <p:iterate type="wd">
                                    <p:tmPct val="10000"/>
                                  </p:iterate>
                                  <p:childTnLst>
                                    <p:set>
                                      <p:cBhvr>
                                        <p:cTn id="73" dur="1" fill="hold">
                                          <p:stCondLst>
                                            <p:cond delay="0"/>
                                          </p:stCondLst>
                                        </p:cTn>
                                        <p:tgtEl>
                                          <p:spTgt spid="7"/>
                                        </p:tgtEl>
                                        <p:attrNameLst>
                                          <p:attrName>style.visibility</p:attrName>
                                        </p:attrNameLst>
                                      </p:cBhvr>
                                      <p:to>
                                        <p:strVal val="visible"/>
                                      </p:to>
                                    </p:set>
                                    <p:anim calcmode="lin" valueType="num">
                                      <p:cBhvr>
                                        <p:cTn id="7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7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7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77" dur="1000" fill="hold"/>
                                        <p:tgtEl>
                                          <p:spTgt spid="7"/>
                                        </p:tgtEl>
                                        <p:attrNameLst>
                                          <p:attrName>ppt_h</p:attrName>
                                        </p:attrNameLst>
                                      </p:cBhvr>
                                      <p:tavLst>
                                        <p:tav tm="0">
                                          <p:val>
                                            <p:strVal val="#ppt_h"/>
                                          </p:val>
                                        </p:tav>
                                        <p:tav tm="100000">
                                          <p:val>
                                            <p:strVal val="#ppt_h"/>
                                          </p:val>
                                        </p:tav>
                                      </p:tavLst>
                                    </p:anim>
                                    <p:anim calcmode="lin" valueType="num">
                                      <p:cBhvr>
                                        <p:cTn id="7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7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8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81" dur="1000" decel="50000">
                                          <p:stCondLst>
                                            <p:cond delay="0"/>
                                          </p:stCondLst>
                                        </p:cTn>
                                        <p:tgtEl>
                                          <p:spTgt spid="7"/>
                                        </p:tgtEl>
                                      </p:cBhvr>
                                    </p:animEffect>
                                  </p:childTnLst>
                                </p:cTn>
                              </p:par>
                            </p:childTnLst>
                          </p:cTn>
                        </p:par>
                      </p:childTnLst>
                    </p:cTn>
                  </p:par>
                  <p:par>
                    <p:cTn id="82" fill="hold">
                      <p:stCondLst>
                        <p:cond delay="indefinite"/>
                      </p:stCondLst>
                      <p:childTnLst>
                        <p:par>
                          <p:cTn id="83" fill="hold">
                            <p:stCondLst>
                              <p:cond delay="0"/>
                            </p:stCondLst>
                            <p:childTnLst>
                              <p:par>
                                <p:cTn id="84" presetID="25" presetClass="entr" presetSubtype="0" fill="hold" grpId="0" nodeType="clickEffect">
                                  <p:stCondLst>
                                    <p:cond delay="0"/>
                                  </p:stCondLst>
                                  <p:iterate type="wd">
                                    <p:tmPct val="10000"/>
                                  </p:iterate>
                                  <p:childTnLst>
                                    <p:set>
                                      <p:cBhvr>
                                        <p:cTn id="85" dur="1" fill="hold">
                                          <p:stCondLst>
                                            <p:cond delay="0"/>
                                          </p:stCondLst>
                                        </p:cTn>
                                        <p:tgtEl>
                                          <p:spTgt spid="8"/>
                                        </p:tgtEl>
                                        <p:attrNameLst>
                                          <p:attrName>style.visibility</p:attrName>
                                        </p:attrNameLst>
                                      </p:cBhvr>
                                      <p:to>
                                        <p:strVal val="visible"/>
                                      </p:to>
                                    </p:set>
                                    <p:anim calcmode="lin" valueType="num">
                                      <p:cBhvr>
                                        <p:cTn id="86"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7"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88"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89" dur="1000" fill="hold"/>
                                        <p:tgtEl>
                                          <p:spTgt spid="8"/>
                                        </p:tgtEl>
                                        <p:attrNameLst>
                                          <p:attrName>ppt_h</p:attrName>
                                        </p:attrNameLst>
                                      </p:cBhvr>
                                      <p:tavLst>
                                        <p:tav tm="0">
                                          <p:val>
                                            <p:strVal val="#ppt_h"/>
                                          </p:val>
                                        </p:tav>
                                        <p:tav tm="100000">
                                          <p:val>
                                            <p:strVal val="#ppt_h"/>
                                          </p:val>
                                        </p:tav>
                                      </p:tavLst>
                                    </p:anim>
                                    <p:anim calcmode="lin" valueType="num">
                                      <p:cBhvr>
                                        <p:cTn id="90"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91"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92"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93" dur="1000" decel="50000">
                                          <p:stCondLst>
                                            <p:cond delay="0"/>
                                          </p:stCondLst>
                                        </p:cTn>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5" presetClass="entr" presetSubtype="0" fill="hold" grpId="0" nodeType="clickEffect">
                                  <p:stCondLst>
                                    <p:cond delay="0"/>
                                  </p:stCondLst>
                                  <p:iterate type="wd">
                                    <p:tmPct val="10000"/>
                                  </p:iterate>
                                  <p:childTnLst>
                                    <p:set>
                                      <p:cBhvr>
                                        <p:cTn id="97" dur="1" fill="hold">
                                          <p:stCondLst>
                                            <p:cond delay="0"/>
                                          </p:stCondLst>
                                        </p:cTn>
                                        <p:tgtEl>
                                          <p:spTgt spid="9"/>
                                        </p:tgtEl>
                                        <p:attrNameLst>
                                          <p:attrName>style.visibility</p:attrName>
                                        </p:attrNameLst>
                                      </p:cBhvr>
                                      <p:to>
                                        <p:strVal val="visible"/>
                                      </p:to>
                                    </p:set>
                                    <p:anim calcmode="lin" valueType="num">
                                      <p:cBhvr>
                                        <p:cTn id="98"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99"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00"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1" dur="1000" fill="hold"/>
                                        <p:tgtEl>
                                          <p:spTgt spid="9"/>
                                        </p:tgtEl>
                                        <p:attrNameLst>
                                          <p:attrName>ppt_h</p:attrName>
                                        </p:attrNameLst>
                                      </p:cBhvr>
                                      <p:tavLst>
                                        <p:tav tm="0">
                                          <p:val>
                                            <p:strVal val="#ppt_h"/>
                                          </p:val>
                                        </p:tav>
                                        <p:tav tm="100000">
                                          <p:val>
                                            <p:strVal val="#ppt_h"/>
                                          </p:val>
                                        </p:tav>
                                      </p:tavLst>
                                    </p:anim>
                                    <p:anim calcmode="lin" valueType="num">
                                      <p:cBhvr>
                                        <p:cTn id="102"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03"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04"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05" dur="1000" decel="50000">
                                          <p:stCondLst>
                                            <p:cond delay="0"/>
                                          </p:stCondLst>
                                        </p:cTn>
                                        <p:tgtEl>
                                          <p:spTgt spid="9"/>
                                        </p:tgtEl>
                                      </p:cBhvr>
                                    </p:animEffect>
                                  </p:childTnLst>
                                </p:cTn>
                              </p:par>
                            </p:childTnLst>
                          </p:cTn>
                        </p:par>
                      </p:childTnLst>
                    </p:cTn>
                  </p:par>
                  <p:par>
                    <p:cTn id="106" fill="hold">
                      <p:stCondLst>
                        <p:cond delay="indefinite"/>
                      </p:stCondLst>
                      <p:childTnLst>
                        <p:par>
                          <p:cTn id="107" fill="hold">
                            <p:stCondLst>
                              <p:cond delay="0"/>
                            </p:stCondLst>
                            <p:childTnLst>
                              <p:par>
                                <p:cTn id="108" presetID="25" presetClass="entr" presetSubtype="0" fill="hold" grpId="0" nodeType="clickEffect">
                                  <p:stCondLst>
                                    <p:cond delay="0"/>
                                  </p:stCondLst>
                                  <p:iterate type="wd">
                                    <p:tmPct val="10000"/>
                                  </p:iterate>
                                  <p:childTnLst>
                                    <p:set>
                                      <p:cBhvr>
                                        <p:cTn id="109" dur="1" fill="hold">
                                          <p:stCondLst>
                                            <p:cond delay="0"/>
                                          </p:stCondLst>
                                        </p:cTn>
                                        <p:tgtEl>
                                          <p:spTgt spid="10"/>
                                        </p:tgtEl>
                                        <p:attrNameLst>
                                          <p:attrName>style.visibility</p:attrName>
                                        </p:attrNameLst>
                                      </p:cBhvr>
                                      <p:to>
                                        <p:strVal val="visible"/>
                                      </p:to>
                                    </p:set>
                                    <p:anim calcmode="lin" valueType="num">
                                      <p:cBhvr>
                                        <p:cTn id="110"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11"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2"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13" dur="1000" fill="hold"/>
                                        <p:tgtEl>
                                          <p:spTgt spid="10"/>
                                        </p:tgtEl>
                                        <p:attrNameLst>
                                          <p:attrName>ppt_h</p:attrName>
                                        </p:attrNameLst>
                                      </p:cBhvr>
                                      <p:tavLst>
                                        <p:tav tm="0">
                                          <p:val>
                                            <p:strVal val="#ppt_h"/>
                                          </p:val>
                                        </p:tav>
                                        <p:tav tm="100000">
                                          <p:val>
                                            <p:strVal val="#ppt_h"/>
                                          </p:val>
                                        </p:tav>
                                      </p:tavLst>
                                    </p:anim>
                                    <p:anim calcmode="lin" valueType="num">
                                      <p:cBhvr>
                                        <p:cTn id="114"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15"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16"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17" dur="1000" decel="50000">
                                          <p:stCondLst>
                                            <p:cond delay="0"/>
                                          </p:stCondLst>
                                        </p:cTn>
                                        <p:tgtEl>
                                          <p:spTgt spid="10"/>
                                        </p:tgtEl>
                                      </p:cBhvr>
                                    </p:animEffect>
                                  </p:childTnLst>
                                </p:cTn>
                              </p:par>
                            </p:childTnLst>
                          </p:cTn>
                        </p:par>
                      </p:childTnLst>
                    </p:cTn>
                  </p:par>
                  <p:par>
                    <p:cTn id="118" fill="hold">
                      <p:stCondLst>
                        <p:cond delay="indefinite"/>
                      </p:stCondLst>
                      <p:childTnLst>
                        <p:par>
                          <p:cTn id="119" fill="hold">
                            <p:stCondLst>
                              <p:cond delay="0"/>
                            </p:stCondLst>
                            <p:childTnLst>
                              <p:par>
                                <p:cTn id="120" presetID="25" presetClass="entr" presetSubtype="0" fill="hold" grpId="0" nodeType="clickEffect">
                                  <p:stCondLst>
                                    <p:cond delay="0"/>
                                  </p:stCondLst>
                                  <p:iterate type="wd">
                                    <p:tmPct val="10000"/>
                                  </p:iterate>
                                  <p:childTnLst>
                                    <p:set>
                                      <p:cBhvr>
                                        <p:cTn id="121" dur="1" fill="hold">
                                          <p:stCondLst>
                                            <p:cond delay="0"/>
                                          </p:stCondLst>
                                        </p:cTn>
                                        <p:tgtEl>
                                          <p:spTgt spid="11"/>
                                        </p:tgtEl>
                                        <p:attrNameLst>
                                          <p:attrName>style.visibility</p:attrName>
                                        </p:attrNameLst>
                                      </p:cBhvr>
                                      <p:to>
                                        <p:strVal val="visible"/>
                                      </p:to>
                                    </p:set>
                                    <p:anim calcmode="lin" valueType="num">
                                      <p:cBhvr>
                                        <p:cTn id="12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2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2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25" dur="1000" fill="hold"/>
                                        <p:tgtEl>
                                          <p:spTgt spid="11"/>
                                        </p:tgtEl>
                                        <p:attrNameLst>
                                          <p:attrName>ppt_h</p:attrName>
                                        </p:attrNameLst>
                                      </p:cBhvr>
                                      <p:tavLst>
                                        <p:tav tm="0">
                                          <p:val>
                                            <p:strVal val="#ppt_h"/>
                                          </p:val>
                                        </p:tav>
                                        <p:tav tm="100000">
                                          <p:val>
                                            <p:strVal val="#ppt_h"/>
                                          </p:val>
                                        </p:tav>
                                      </p:tavLst>
                                    </p:anim>
                                    <p:anim calcmode="lin" valueType="num">
                                      <p:cBhvr>
                                        <p:cTn id="12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2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29" dur="1000" decel="50000">
                                          <p:stCondLst>
                                            <p:cond delay="0"/>
                                          </p:stCondLst>
                                        </p:cTn>
                                        <p:tgtEl>
                                          <p:spTgt spid="11"/>
                                        </p:tgtEl>
                                      </p:cBhvr>
                                    </p:animEffect>
                                  </p:childTnLst>
                                </p:cTn>
                              </p:par>
                            </p:childTnLst>
                          </p:cTn>
                        </p:par>
                      </p:childTnLst>
                    </p:cTn>
                  </p:par>
                  <p:par>
                    <p:cTn id="130" fill="hold">
                      <p:stCondLst>
                        <p:cond delay="indefinite"/>
                      </p:stCondLst>
                      <p:childTnLst>
                        <p:par>
                          <p:cTn id="131" fill="hold">
                            <p:stCondLst>
                              <p:cond delay="0"/>
                            </p:stCondLst>
                            <p:childTnLst>
                              <p:par>
                                <p:cTn id="132" presetID="25" presetClass="entr" presetSubtype="0" fill="hold" grpId="0" nodeType="clickEffect">
                                  <p:stCondLst>
                                    <p:cond delay="0"/>
                                  </p:stCondLst>
                                  <p:iterate type="wd">
                                    <p:tmPct val="10000"/>
                                  </p:iterate>
                                  <p:childTnLst>
                                    <p:set>
                                      <p:cBhvr>
                                        <p:cTn id="133" dur="1" fill="hold">
                                          <p:stCondLst>
                                            <p:cond delay="0"/>
                                          </p:stCondLst>
                                        </p:cTn>
                                        <p:tgtEl>
                                          <p:spTgt spid="12"/>
                                        </p:tgtEl>
                                        <p:attrNameLst>
                                          <p:attrName>style.visibility</p:attrName>
                                        </p:attrNameLst>
                                      </p:cBhvr>
                                      <p:to>
                                        <p:strVal val="visible"/>
                                      </p:to>
                                    </p:set>
                                    <p:anim calcmode="lin" valueType="num">
                                      <p:cBhvr>
                                        <p:cTn id="13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3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37" dur="1000" fill="hold"/>
                                        <p:tgtEl>
                                          <p:spTgt spid="12"/>
                                        </p:tgtEl>
                                        <p:attrNameLst>
                                          <p:attrName>ppt_h</p:attrName>
                                        </p:attrNameLst>
                                      </p:cBhvr>
                                      <p:tavLst>
                                        <p:tav tm="0">
                                          <p:val>
                                            <p:strVal val="#ppt_h"/>
                                          </p:val>
                                        </p:tav>
                                        <p:tav tm="100000">
                                          <p:val>
                                            <p:strVal val="#ppt_h"/>
                                          </p:val>
                                        </p:tav>
                                      </p:tavLst>
                                    </p:anim>
                                    <p:anim calcmode="lin" valueType="num">
                                      <p:cBhvr>
                                        <p:cTn id="13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3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4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1" dur="1000" decel="50000">
                                          <p:stCondLst>
                                            <p:cond delay="0"/>
                                          </p:stCondLst>
                                        </p:cTn>
                                        <p:tgtEl>
                                          <p:spTgt spid="12"/>
                                        </p:tgtEl>
                                      </p:cBhvr>
                                    </p:animEffect>
                                  </p:childTnLst>
                                </p:cTn>
                              </p:par>
                            </p:childTnLst>
                          </p:cTn>
                        </p:par>
                      </p:childTnLst>
                    </p:cTn>
                  </p:par>
                  <p:par>
                    <p:cTn id="142" fill="hold">
                      <p:stCondLst>
                        <p:cond delay="indefinite"/>
                      </p:stCondLst>
                      <p:childTnLst>
                        <p:par>
                          <p:cTn id="143" fill="hold">
                            <p:stCondLst>
                              <p:cond delay="0"/>
                            </p:stCondLst>
                            <p:childTnLst>
                              <p:par>
                                <p:cTn id="144" presetID="25" presetClass="entr" presetSubtype="0" fill="hold" grpId="0" nodeType="clickEffect">
                                  <p:stCondLst>
                                    <p:cond delay="0"/>
                                  </p:stCondLst>
                                  <p:iterate type="wd">
                                    <p:tmPct val="10000"/>
                                  </p:iterate>
                                  <p:childTnLst>
                                    <p:set>
                                      <p:cBhvr>
                                        <p:cTn id="145" dur="1" fill="hold">
                                          <p:stCondLst>
                                            <p:cond delay="0"/>
                                          </p:stCondLst>
                                        </p:cTn>
                                        <p:tgtEl>
                                          <p:spTgt spid="13"/>
                                        </p:tgtEl>
                                        <p:attrNameLst>
                                          <p:attrName>style.visibility</p:attrName>
                                        </p:attrNameLst>
                                      </p:cBhvr>
                                      <p:to>
                                        <p:strVal val="visible"/>
                                      </p:to>
                                    </p:set>
                                    <p:anim calcmode="lin" valueType="num">
                                      <p:cBhvr>
                                        <p:cTn id="146"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47"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48"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49" dur="1000" fill="hold"/>
                                        <p:tgtEl>
                                          <p:spTgt spid="13"/>
                                        </p:tgtEl>
                                        <p:attrNameLst>
                                          <p:attrName>ppt_h</p:attrName>
                                        </p:attrNameLst>
                                      </p:cBhvr>
                                      <p:tavLst>
                                        <p:tav tm="0">
                                          <p:val>
                                            <p:strVal val="#ppt_h"/>
                                          </p:val>
                                        </p:tav>
                                        <p:tav tm="100000">
                                          <p:val>
                                            <p:strVal val="#ppt_h"/>
                                          </p:val>
                                        </p:tav>
                                      </p:tavLst>
                                    </p:anim>
                                    <p:anim calcmode="lin" valueType="num">
                                      <p:cBhvr>
                                        <p:cTn id="150"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51"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52"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53" dur="1000" decel="50000">
                                          <p:stCondLst>
                                            <p:cond delay="0"/>
                                          </p:stCondLst>
                                        </p:cTn>
                                        <p:tgtEl>
                                          <p:spTgt spid="13"/>
                                        </p:tgtEl>
                                      </p:cBhvr>
                                    </p:animEffect>
                                  </p:childTnLst>
                                </p:cTn>
                              </p:par>
                            </p:childTnLst>
                          </p:cTn>
                        </p:par>
                      </p:childTnLst>
                    </p:cTn>
                  </p:par>
                  <p:par>
                    <p:cTn id="154" fill="hold">
                      <p:stCondLst>
                        <p:cond delay="indefinite"/>
                      </p:stCondLst>
                      <p:childTnLst>
                        <p:par>
                          <p:cTn id="155" fill="hold">
                            <p:stCondLst>
                              <p:cond delay="0"/>
                            </p:stCondLst>
                            <p:childTnLst>
                              <p:par>
                                <p:cTn id="156" presetID="25" presetClass="entr" presetSubtype="0" fill="hold" grpId="0" nodeType="clickEffect">
                                  <p:stCondLst>
                                    <p:cond delay="0"/>
                                  </p:stCondLst>
                                  <p:iterate type="wd">
                                    <p:tmPct val="10000"/>
                                  </p:iterate>
                                  <p:childTnLst>
                                    <p:set>
                                      <p:cBhvr>
                                        <p:cTn id="157" dur="1" fill="hold">
                                          <p:stCondLst>
                                            <p:cond delay="0"/>
                                          </p:stCondLst>
                                        </p:cTn>
                                        <p:tgtEl>
                                          <p:spTgt spid="14"/>
                                        </p:tgtEl>
                                        <p:attrNameLst>
                                          <p:attrName>style.visibility</p:attrName>
                                        </p:attrNameLst>
                                      </p:cBhvr>
                                      <p:to>
                                        <p:strVal val="visible"/>
                                      </p:to>
                                    </p:set>
                                    <p:anim calcmode="lin" valueType="num">
                                      <p:cBhvr>
                                        <p:cTn id="158"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159"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60"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61" dur="1000" fill="hold"/>
                                        <p:tgtEl>
                                          <p:spTgt spid="14"/>
                                        </p:tgtEl>
                                        <p:attrNameLst>
                                          <p:attrName>ppt_h</p:attrName>
                                        </p:attrNameLst>
                                      </p:cBhvr>
                                      <p:tavLst>
                                        <p:tav tm="0">
                                          <p:val>
                                            <p:strVal val="#ppt_h"/>
                                          </p:val>
                                        </p:tav>
                                        <p:tav tm="100000">
                                          <p:val>
                                            <p:strVal val="#ppt_h"/>
                                          </p:val>
                                        </p:tav>
                                      </p:tavLst>
                                    </p:anim>
                                    <p:anim calcmode="lin" valueType="num">
                                      <p:cBhvr>
                                        <p:cTn id="162"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63"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64"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65" dur="1000" decel="50000">
                                          <p:stCondLst>
                                            <p:cond delay="0"/>
                                          </p:stCondLst>
                                        </p:cTn>
                                        <p:tgtEl>
                                          <p:spTgt spid="14"/>
                                        </p:tgtEl>
                                      </p:cBhvr>
                                    </p:animEffect>
                                  </p:childTnLst>
                                </p:cTn>
                              </p:par>
                            </p:childTnLst>
                          </p:cTn>
                        </p:par>
                      </p:childTnLst>
                    </p:cTn>
                  </p:par>
                  <p:par>
                    <p:cTn id="166" fill="hold">
                      <p:stCondLst>
                        <p:cond delay="indefinite"/>
                      </p:stCondLst>
                      <p:childTnLst>
                        <p:par>
                          <p:cTn id="167" fill="hold">
                            <p:stCondLst>
                              <p:cond delay="0"/>
                            </p:stCondLst>
                            <p:childTnLst>
                              <p:par>
                                <p:cTn id="168" presetID="25" presetClass="entr" presetSubtype="0" fill="hold" grpId="0" nodeType="clickEffect">
                                  <p:stCondLst>
                                    <p:cond delay="0"/>
                                  </p:stCondLst>
                                  <p:iterate type="wd">
                                    <p:tmPct val="10000"/>
                                  </p:iterate>
                                  <p:childTnLst>
                                    <p:set>
                                      <p:cBhvr>
                                        <p:cTn id="169" dur="1" fill="hold">
                                          <p:stCondLst>
                                            <p:cond delay="0"/>
                                          </p:stCondLst>
                                        </p:cTn>
                                        <p:tgtEl>
                                          <p:spTgt spid="15"/>
                                        </p:tgtEl>
                                        <p:attrNameLst>
                                          <p:attrName>style.visibility</p:attrName>
                                        </p:attrNameLst>
                                      </p:cBhvr>
                                      <p:to>
                                        <p:strVal val="visible"/>
                                      </p:to>
                                    </p:set>
                                    <p:anim calcmode="lin" valueType="num">
                                      <p:cBhvr>
                                        <p:cTn id="170"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71"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72"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73" dur="1000" fill="hold"/>
                                        <p:tgtEl>
                                          <p:spTgt spid="15"/>
                                        </p:tgtEl>
                                        <p:attrNameLst>
                                          <p:attrName>ppt_h</p:attrName>
                                        </p:attrNameLst>
                                      </p:cBhvr>
                                      <p:tavLst>
                                        <p:tav tm="0">
                                          <p:val>
                                            <p:strVal val="#ppt_h"/>
                                          </p:val>
                                        </p:tav>
                                        <p:tav tm="100000">
                                          <p:val>
                                            <p:strVal val="#ppt_h"/>
                                          </p:val>
                                        </p:tav>
                                      </p:tavLst>
                                    </p:anim>
                                    <p:anim calcmode="lin" valueType="num">
                                      <p:cBhvr>
                                        <p:cTn id="174"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75"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76"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77"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p:bldP spid="9" grpId="0"/>
      <p:bldP spid="10" grpId="0"/>
      <p:bldP spid="11" grpId="0"/>
      <p:bldP spid="12" grpId="0"/>
      <p:bldP spid="13" grpId="0"/>
      <p:bldP spid="14" grpId="0"/>
      <p:bldP spid="15" grpId="0"/>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ar-AE"/>
              <a:t>أ عبد الله الزعبي</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53</a:t>
            </a:fld>
            <a:endParaRPr lang="en-US" dirty="0"/>
          </a:p>
        </p:txBody>
      </p:sp>
      <p:sp>
        <p:nvSpPr>
          <p:cNvPr id="5" name="مستطيل 8"/>
          <p:cNvSpPr/>
          <p:nvPr/>
        </p:nvSpPr>
        <p:spPr>
          <a:xfrm>
            <a:off x="921695" y="203007"/>
            <a:ext cx="11181266" cy="584775"/>
          </a:xfrm>
          <a:prstGeom prst="rect">
            <a:avLst/>
          </a:prstGeom>
          <a:solidFill>
            <a:srgbClr val="FFFFCC"/>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الصفة المشبهة باسم الفاعل : هي صفة مشتقة من الفعل </a:t>
            </a:r>
            <a:r>
              <a:rPr lang="ar-AE" sz="3200" b="1" dirty="0">
                <a:ln/>
                <a:solidFill>
                  <a:srgbClr val="0000FF"/>
                </a:solidFill>
                <a:cs typeface="Akhbar MT" pitchFamily="2" charset="-78"/>
              </a:rPr>
              <a:t>اللازم</a:t>
            </a:r>
            <a:r>
              <a:rPr lang="ar-AE" sz="3200" b="1" dirty="0">
                <a:ln/>
                <a:solidFill>
                  <a:srgbClr val="FF0000"/>
                </a:solidFill>
                <a:cs typeface="Akhbar MT" pitchFamily="2" charset="-78"/>
              </a:rPr>
              <a:t> للدلالة على معنى ثابت للموصوف بها .</a:t>
            </a:r>
            <a:endParaRPr lang="ar-SA" sz="3200" b="1" cap="none" spc="0" dirty="0">
              <a:ln/>
              <a:solidFill>
                <a:srgbClr val="FF0000"/>
              </a:solidFill>
              <a:effectLst/>
              <a:cs typeface="Akhbar MT" pitchFamily="2" charset="-78"/>
            </a:endParaRPr>
          </a:p>
        </p:txBody>
      </p:sp>
      <p:sp>
        <p:nvSpPr>
          <p:cNvPr id="7" name="مستطيل 8"/>
          <p:cNvSpPr/>
          <p:nvPr/>
        </p:nvSpPr>
        <p:spPr>
          <a:xfrm>
            <a:off x="3094112" y="1781171"/>
            <a:ext cx="7181774" cy="584775"/>
          </a:xfrm>
          <a:prstGeom prst="rect">
            <a:avLst/>
          </a:prstGeom>
          <a:solidFill>
            <a:schemeClr val="accent1">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ولما كانت تدل على صفات ثابتة كانت دلالتها مجردة من الزمان .</a:t>
            </a:r>
            <a:endParaRPr lang="ar-SA" sz="3200" b="1" cap="none" spc="0" dirty="0">
              <a:ln/>
              <a:solidFill>
                <a:srgbClr val="FF0000"/>
              </a:solidFill>
              <a:effectLst/>
              <a:cs typeface="Akhbar MT" pitchFamily="2" charset="-78"/>
            </a:endParaRPr>
          </a:p>
        </p:txBody>
      </p:sp>
      <p:sp>
        <p:nvSpPr>
          <p:cNvPr id="8" name="مستطيل 8"/>
          <p:cNvSpPr/>
          <p:nvPr/>
        </p:nvSpPr>
        <p:spPr>
          <a:xfrm>
            <a:off x="627062" y="2988436"/>
            <a:ext cx="11332012" cy="1077218"/>
          </a:xfrm>
          <a:prstGeom prst="rect">
            <a:avLst/>
          </a:prstGeom>
          <a:solidFill>
            <a:schemeClr val="accent5">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وشبهت باسم الفاعل لأنها تثنى وتجمع وتذكر وتؤنث ، وتنصب المعرفة بعدها على التشبيه بالمفعول به</a:t>
            </a:r>
          </a:p>
          <a:p>
            <a:pPr algn="r" rtl="1"/>
            <a:r>
              <a:rPr lang="ar-AE" sz="3200" b="1" cap="none" spc="0" dirty="0">
                <a:ln/>
                <a:solidFill>
                  <a:srgbClr val="FF0000"/>
                </a:solidFill>
                <a:effectLst/>
                <a:cs typeface="Akhbar MT" pitchFamily="2" charset="-78"/>
              </a:rPr>
              <a:t> ولأنها تدل على الحدث وصاحبه .</a:t>
            </a:r>
            <a:endParaRPr lang="ar-SA" sz="3200" b="1" cap="none" spc="0" dirty="0">
              <a:ln/>
              <a:solidFill>
                <a:srgbClr val="FF0000"/>
              </a:solidFill>
              <a:effectLst/>
              <a:cs typeface="Akhbar MT" pitchFamily="2" charset="-78"/>
            </a:endParaRPr>
          </a:p>
        </p:txBody>
      </p:sp>
      <p:sp>
        <p:nvSpPr>
          <p:cNvPr id="9" name="مستطيل 8"/>
          <p:cNvSpPr/>
          <p:nvPr/>
        </p:nvSpPr>
        <p:spPr>
          <a:xfrm>
            <a:off x="257730" y="5017904"/>
            <a:ext cx="11880175" cy="584775"/>
          </a:xfrm>
          <a:prstGeom prst="rect">
            <a:avLst/>
          </a:prstGeom>
          <a:solidFill>
            <a:srgbClr val="FFCC99"/>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r>
              <a:rPr lang="ar-AE" sz="3200" b="1" dirty="0">
                <a:ln/>
                <a:solidFill>
                  <a:srgbClr val="FF0000"/>
                </a:solidFill>
                <a:cs typeface="Akhbar MT" pitchFamily="2" charset="-78"/>
              </a:rPr>
              <a:t>أفعل الذي مؤنثه فعلاء .فعلان الذي مؤنثه فَعلى .فَعَلٌ .فُعُلٌ .فُعَالٌ .فَعَالٌ .فَعْلٌ .فِعْلٌ .فُعْلٌ .فَعِلٌ .فاعل. فعيل</a:t>
            </a:r>
            <a:endParaRPr lang="ar-SA" sz="3200" b="1" cap="none" spc="0" dirty="0">
              <a:ln/>
              <a:solidFill>
                <a:srgbClr val="FF0000"/>
              </a:solidFill>
              <a:effectLst/>
              <a:cs typeface="Akhbar MT" pitchFamily="2" charset="-78"/>
            </a:endParaRPr>
          </a:p>
        </p:txBody>
      </p:sp>
    </p:spTree>
    <p:extLst>
      <p:ext uri="{BB962C8B-B14F-4D97-AF65-F5344CB8AC3E}">
        <p14:creationId xmlns:p14="http://schemas.microsoft.com/office/powerpoint/2010/main" val="37435916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iterate type="wd">
                                    <p:tmPct val="10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iterate type="wd">
                                    <p:tmPct val="10000"/>
                                  </p:iterate>
                                  <p:childTnLst>
                                    <p:set>
                                      <p:cBhvr>
                                        <p:cTn id="30" dur="1" fill="hold">
                                          <p:stCondLst>
                                            <p:cond delay="0"/>
                                          </p:stCondLst>
                                        </p:cTn>
                                        <p:tgtEl>
                                          <p:spTgt spid="8"/>
                                        </p:tgtEl>
                                        <p:attrNameLst>
                                          <p:attrName>style.visibility</p:attrName>
                                        </p:attrNameLst>
                                      </p:cBhvr>
                                      <p:to>
                                        <p:strVal val="visible"/>
                                      </p:to>
                                    </p:set>
                                    <p:anim calcmode="lin" valueType="num">
                                      <p:cBhvr>
                                        <p:cTn id="3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iterate type="wd">
                                    <p:tmPct val="10000"/>
                                  </p:iterate>
                                  <p:childTnLst>
                                    <p:set>
                                      <p:cBhvr>
                                        <p:cTn id="42" dur="1" fill="hold">
                                          <p:stCondLst>
                                            <p:cond delay="0"/>
                                          </p:stCondLst>
                                        </p:cTn>
                                        <p:tgtEl>
                                          <p:spTgt spid="9"/>
                                        </p:tgtEl>
                                        <p:attrNameLst>
                                          <p:attrName>style.visibility</p:attrName>
                                        </p:attrNameLst>
                                      </p:cBhvr>
                                      <p:to>
                                        <p:strVal val="visible"/>
                                      </p:to>
                                    </p:set>
                                    <p:anim calcmode="lin" valueType="num">
                                      <p:cBhvr>
                                        <p:cTn id="43"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6" dur="1000" fill="hold"/>
                                        <p:tgtEl>
                                          <p:spTgt spid="9"/>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ar-AE"/>
              <a:t>أ عبد الله الزعبي</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54</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38664668"/>
              </p:ext>
            </p:extLst>
          </p:nvPr>
        </p:nvGraphicFramePr>
        <p:xfrm>
          <a:off x="1311579" y="1227743"/>
          <a:ext cx="10603060" cy="5175512"/>
        </p:xfrm>
        <a:graphic>
          <a:graphicData uri="http://schemas.openxmlformats.org/drawingml/2006/table">
            <a:tbl>
              <a:tblPr rtl="1" firstRow="1" bandRow="1">
                <a:tableStyleId>{5C22544A-7EE6-4342-B048-85BDC9FD1C3A}</a:tableStyleId>
              </a:tblPr>
              <a:tblGrid>
                <a:gridCol w="5301530">
                  <a:extLst>
                    <a:ext uri="{9D8B030D-6E8A-4147-A177-3AD203B41FA5}">
                      <a16:colId xmlns:a16="http://schemas.microsoft.com/office/drawing/2014/main" val="3184256050"/>
                    </a:ext>
                  </a:extLst>
                </a:gridCol>
                <a:gridCol w="5301530">
                  <a:extLst>
                    <a:ext uri="{9D8B030D-6E8A-4147-A177-3AD203B41FA5}">
                      <a16:colId xmlns:a16="http://schemas.microsoft.com/office/drawing/2014/main" val="2380714868"/>
                    </a:ext>
                  </a:extLst>
                </a:gridCol>
              </a:tblGrid>
              <a:tr h="1271914">
                <a:tc>
                  <a:txBody>
                    <a:bodyPr/>
                    <a:lstStyle/>
                    <a:p>
                      <a:pPr algn="ctr" rtl="1"/>
                      <a:r>
                        <a:rPr lang="ar-AE" sz="3600" dirty="0">
                          <a:solidFill>
                            <a:srgbClr val="FFFF00"/>
                          </a:solidFill>
                          <a:cs typeface="Akhbar MT" pitchFamily="2" charset="-78"/>
                        </a:rPr>
                        <a:t>اسم الفاعل</a:t>
                      </a:r>
                    </a:p>
                  </a:txBody>
                  <a:tcPr/>
                </a:tc>
                <a:tc>
                  <a:txBody>
                    <a:bodyPr/>
                    <a:lstStyle/>
                    <a:p>
                      <a:pPr algn="ctr" rtl="1"/>
                      <a:r>
                        <a:rPr lang="ar-AE" sz="3600" dirty="0">
                          <a:solidFill>
                            <a:srgbClr val="FFFF00"/>
                          </a:solidFill>
                          <a:cs typeface="Akhbar MT" pitchFamily="2" charset="-78"/>
                        </a:rPr>
                        <a:t>الصفة المشبهة</a:t>
                      </a:r>
                    </a:p>
                  </a:txBody>
                  <a:tcPr/>
                </a:tc>
                <a:extLst>
                  <a:ext uri="{0D108BD9-81ED-4DB2-BD59-A6C34878D82A}">
                    <a16:rowId xmlns:a16="http://schemas.microsoft.com/office/drawing/2014/main" val="4030859544"/>
                  </a:ext>
                </a:extLst>
              </a:tr>
              <a:tr h="1271914">
                <a:tc>
                  <a:txBody>
                    <a:bodyPr/>
                    <a:lstStyle/>
                    <a:p>
                      <a:pPr algn="ctr" rtl="1"/>
                      <a:r>
                        <a:rPr lang="ar-AE" sz="3600" dirty="0">
                          <a:cs typeface="Akhbar MT" pitchFamily="2" charset="-78"/>
                        </a:rPr>
                        <a:t>يدل على صفة متجددة</a:t>
                      </a:r>
                    </a:p>
                  </a:txBody>
                  <a:tcPr/>
                </a:tc>
                <a:tc>
                  <a:txBody>
                    <a:bodyPr/>
                    <a:lstStyle/>
                    <a:p>
                      <a:pPr algn="ctr" rtl="1"/>
                      <a:r>
                        <a:rPr lang="ar-AE" sz="3600" dirty="0">
                          <a:cs typeface="Akhbar MT" pitchFamily="2" charset="-78"/>
                        </a:rPr>
                        <a:t>تدل على صفة ثابتة</a:t>
                      </a:r>
                    </a:p>
                  </a:txBody>
                  <a:tcPr/>
                </a:tc>
                <a:extLst>
                  <a:ext uri="{0D108BD9-81ED-4DB2-BD59-A6C34878D82A}">
                    <a16:rowId xmlns:a16="http://schemas.microsoft.com/office/drawing/2014/main" val="795244546"/>
                  </a:ext>
                </a:extLst>
              </a:tr>
              <a:tr h="1271914">
                <a:tc>
                  <a:txBody>
                    <a:bodyPr/>
                    <a:lstStyle/>
                    <a:p>
                      <a:pPr algn="ctr" rtl="1"/>
                      <a:r>
                        <a:rPr lang="ar-AE" sz="3600" dirty="0">
                          <a:cs typeface="Akhbar MT" pitchFamily="2" charset="-78"/>
                        </a:rPr>
                        <a:t>يحدث في أحد الأزمنة .</a:t>
                      </a:r>
                    </a:p>
                  </a:txBody>
                  <a:tcPr/>
                </a:tc>
                <a:tc>
                  <a:txBody>
                    <a:bodyPr/>
                    <a:lstStyle/>
                    <a:p>
                      <a:pPr algn="ctr" rtl="1"/>
                      <a:r>
                        <a:rPr lang="ar-AE" sz="3600" dirty="0">
                          <a:cs typeface="Akhbar MT" pitchFamily="2" charset="-78"/>
                        </a:rPr>
                        <a:t>للمعنى الدائم الحاضر .</a:t>
                      </a:r>
                    </a:p>
                  </a:txBody>
                  <a:tcPr/>
                </a:tc>
                <a:extLst>
                  <a:ext uri="{0D108BD9-81ED-4DB2-BD59-A6C34878D82A}">
                    <a16:rowId xmlns:a16="http://schemas.microsoft.com/office/drawing/2014/main" val="3591798359"/>
                  </a:ext>
                </a:extLst>
              </a:tr>
              <a:tr h="1359770">
                <a:tc>
                  <a:txBody>
                    <a:bodyPr/>
                    <a:lstStyle/>
                    <a:p>
                      <a:pPr algn="ctr" rtl="1"/>
                      <a:r>
                        <a:rPr lang="ar-AE" sz="3600" dirty="0">
                          <a:cs typeface="Akhbar MT" pitchFamily="2" charset="-78"/>
                        </a:rPr>
                        <a:t>يصاغ قياساً من اللازم والمتعدي مطلقاً.</a:t>
                      </a:r>
                    </a:p>
                  </a:txBody>
                  <a:tcPr/>
                </a:tc>
                <a:tc>
                  <a:txBody>
                    <a:bodyPr/>
                    <a:lstStyle/>
                    <a:p>
                      <a:pPr algn="ctr" rtl="1"/>
                      <a:r>
                        <a:rPr lang="ar-AE" sz="3600" dirty="0">
                          <a:cs typeface="Akhbar MT" pitchFamily="2" charset="-78"/>
                        </a:rPr>
                        <a:t>تصاغ من اللازم قياساً .ومن المتعدي سماعاً وهو قليل ونادر .</a:t>
                      </a:r>
                    </a:p>
                  </a:txBody>
                  <a:tcPr/>
                </a:tc>
                <a:extLst>
                  <a:ext uri="{0D108BD9-81ED-4DB2-BD59-A6C34878D82A}">
                    <a16:rowId xmlns:a16="http://schemas.microsoft.com/office/drawing/2014/main" val="154191006"/>
                  </a:ext>
                </a:extLst>
              </a:tr>
            </a:tbl>
          </a:graphicData>
        </a:graphic>
      </p:graphicFrame>
    </p:spTree>
    <p:extLst>
      <p:ext uri="{BB962C8B-B14F-4D97-AF65-F5344CB8AC3E}">
        <p14:creationId xmlns:p14="http://schemas.microsoft.com/office/powerpoint/2010/main" val="2735706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إطار 1"/>
          <p:cNvSpPr/>
          <p:nvPr/>
        </p:nvSpPr>
        <p:spPr>
          <a:xfrm>
            <a:off x="9165996" y="65990"/>
            <a:ext cx="3026004" cy="593888"/>
          </a:xfrm>
          <a:prstGeom prst="frame">
            <a:avLst/>
          </a:prstGeom>
          <a:solidFill>
            <a:schemeClr val="accent6">
              <a:lumMod val="75000"/>
            </a:schemeClr>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AE" sz="3200" dirty="0">
                <a:solidFill>
                  <a:schemeClr val="tx1"/>
                </a:solidFill>
                <a:cs typeface="Akhbar MT" pitchFamily="2" charset="-78"/>
              </a:rPr>
              <a:t>الدرس الأول</a:t>
            </a:r>
          </a:p>
        </p:txBody>
      </p:sp>
      <p:sp>
        <p:nvSpPr>
          <p:cNvPr id="3" name="مستطيل 2"/>
          <p:cNvSpPr/>
          <p:nvPr/>
        </p:nvSpPr>
        <p:spPr>
          <a:xfrm>
            <a:off x="6163540" y="690052"/>
            <a:ext cx="591219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accent1">
                    <a:lumMod val="50000"/>
                  </a:schemeClr>
                </a:solidFill>
                <a:cs typeface="Akhbar MT" pitchFamily="2" charset="-78"/>
              </a:rPr>
              <a:t>     – اقرأ النص ، ثم أجب عن الأسئلة التي تليه :</a:t>
            </a:r>
          </a:p>
        </p:txBody>
      </p:sp>
      <p:sp>
        <p:nvSpPr>
          <p:cNvPr id="4" name="مستطيل 3"/>
          <p:cNvSpPr/>
          <p:nvPr/>
        </p:nvSpPr>
        <p:spPr>
          <a:xfrm>
            <a:off x="433589" y="1274825"/>
            <a:ext cx="11758411" cy="181588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rtl="1">
              <a:buClr>
                <a:srgbClr val="660066"/>
              </a:buClr>
            </a:pPr>
            <a:r>
              <a:rPr lang="ar-AE" sz="2800" b="1" dirty="0">
                <a:solidFill>
                  <a:schemeClr val="accent6">
                    <a:lumMod val="50000"/>
                  </a:schemeClr>
                </a:solidFill>
                <a:cs typeface="Akhbar MT" pitchFamily="2" charset="-78"/>
              </a:rPr>
              <a:t>" توافد الناس على باحة المسجد ، وتربعوا في صفوف </a:t>
            </a:r>
            <a:r>
              <a:rPr lang="ar-AE" sz="2800" b="1" u="sng" dirty="0">
                <a:solidFill>
                  <a:schemeClr val="accent6">
                    <a:lumMod val="50000"/>
                  </a:schemeClr>
                </a:solidFill>
                <a:cs typeface="Akhbar MT" pitchFamily="2" charset="-78"/>
              </a:rPr>
              <a:t>متراصة</a:t>
            </a:r>
            <a:r>
              <a:rPr lang="ar-AE" sz="2800" b="1" dirty="0">
                <a:solidFill>
                  <a:schemeClr val="accent6">
                    <a:lumMod val="50000"/>
                  </a:schemeClr>
                </a:solidFill>
                <a:cs typeface="Akhbar MT" pitchFamily="2" charset="-78"/>
              </a:rPr>
              <a:t> ، يتطلعون وينظرون . ثم ظهر الكاردينال خيمينيث في ثوبه </a:t>
            </a:r>
          </a:p>
          <a:p>
            <a:pPr algn="just" rtl="1">
              <a:buClr>
                <a:srgbClr val="660066"/>
              </a:buClr>
            </a:pPr>
            <a:r>
              <a:rPr lang="ar-AE" sz="2800" b="1" u="sng" dirty="0">
                <a:solidFill>
                  <a:schemeClr val="accent6">
                    <a:lumMod val="50000"/>
                  </a:schemeClr>
                </a:solidFill>
                <a:cs typeface="Akhbar MT" pitchFamily="2" charset="-78"/>
              </a:rPr>
              <a:t>الأسود الضافي </a:t>
            </a:r>
            <a:r>
              <a:rPr lang="ar-AE" sz="2800" b="1" dirty="0">
                <a:solidFill>
                  <a:schemeClr val="accent6">
                    <a:lumMod val="50000"/>
                  </a:schemeClr>
                </a:solidFill>
                <a:cs typeface="Akhbar MT" pitchFamily="2" charset="-78"/>
              </a:rPr>
              <a:t>،واتجه بخطوات </a:t>
            </a:r>
            <a:r>
              <a:rPr lang="ar-AE" sz="2800" b="1" u="sng" dirty="0">
                <a:solidFill>
                  <a:schemeClr val="accent6">
                    <a:lumMod val="50000"/>
                  </a:schemeClr>
                </a:solidFill>
                <a:cs typeface="Akhbar MT" pitchFamily="2" charset="-78"/>
              </a:rPr>
              <a:t>مشدودة وئيدة </a:t>
            </a:r>
            <a:r>
              <a:rPr lang="ar-AE" sz="2800" b="1" dirty="0">
                <a:solidFill>
                  <a:schemeClr val="accent6">
                    <a:lumMod val="50000"/>
                  </a:schemeClr>
                </a:solidFill>
                <a:cs typeface="Akhbar MT" pitchFamily="2" charset="-78"/>
              </a:rPr>
              <a:t>إلى الرواق </a:t>
            </a:r>
            <a:r>
              <a:rPr lang="ar-AE" sz="2800" b="1" u="sng" dirty="0">
                <a:solidFill>
                  <a:schemeClr val="accent6">
                    <a:lumMod val="50000"/>
                  </a:schemeClr>
                </a:solidFill>
                <a:cs typeface="Akhbar MT" pitchFamily="2" charset="-78"/>
              </a:rPr>
              <a:t>الشرقي</a:t>
            </a:r>
            <a:r>
              <a:rPr lang="ar-AE" sz="2800" b="1" dirty="0">
                <a:solidFill>
                  <a:schemeClr val="accent6">
                    <a:lumMod val="50000"/>
                  </a:schemeClr>
                </a:solidFill>
                <a:cs typeface="Akhbar MT" pitchFamily="2" charset="-78"/>
              </a:rPr>
              <a:t> ، حيث وُضع مقعد </a:t>
            </a:r>
            <a:r>
              <a:rPr lang="ar-AE" sz="2800" b="1" u="sng" dirty="0">
                <a:solidFill>
                  <a:schemeClr val="accent6">
                    <a:lumMod val="50000"/>
                  </a:schemeClr>
                </a:solidFill>
                <a:cs typeface="Akhbar MT" pitchFamily="2" charset="-78"/>
              </a:rPr>
              <a:t>كبير فخم </a:t>
            </a:r>
            <a:r>
              <a:rPr lang="ar-AE" sz="2800" b="1" dirty="0">
                <a:solidFill>
                  <a:schemeClr val="accent6">
                    <a:lumMod val="50000"/>
                  </a:schemeClr>
                </a:solidFill>
                <a:cs typeface="Akhbar MT" pitchFamily="2" charset="-78"/>
              </a:rPr>
              <a:t>جلس عليه ، وتطلع إليهم و</a:t>
            </a:r>
          </a:p>
          <a:p>
            <a:pPr algn="just" rtl="1">
              <a:buClr>
                <a:srgbClr val="660066"/>
              </a:buClr>
            </a:pPr>
            <a:r>
              <a:rPr lang="ar-AE" sz="2800" b="1" dirty="0">
                <a:solidFill>
                  <a:schemeClr val="accent6">
                    <a:lumMod val="50000"/>
                  </a:schemeClr>
                </a:solidFill>
                <a:cs typeface="Akhbar MT" pitchFamily="2" charset="-78"/>
              </a:rPr>
              <a:t>تطلعوا إليه ، ثم صفق بيديه ، فدخل حراس أربعة يحيطون برجل </a:t>
            </a:r>
            <a:r>
              <a:rPr lang="ar-AE" sz="2800" b="1" u="sng" dirty="0">
                <a:solidFill>
                  <a:schemeClr val="accent6">
                    <a:lumMod val="50000"/>
                  </a:schemeClr>
                </a:solidFill>
                <a:cs typeface="Akhbar MT" pitchFamily="2" charset="-78"/>
              </a:rPr>
              <a:t>شديد</a:t>
            </a:r>
            <a:r>
              <a:rPr lang="ar-AE" sz="2800" b="1" dirty="0">
                <a:solidFill>
                  <a:schemeClr val="accent6">
                    <a:lumMod val="50000"/>
                  </a:schemeClr>
                </a:solidFill>
                <a:cs typeface="Akhbar MT" pitchFamily="2" charset="-78"/>
              </a:rPr>
              <a:t> النحول يرتدي ملابس </a:t>
            </a:r>
            <a:r>
              <a:rPr lang="ar-AE" sz="2800" b="1" u="sng" dirty="0">
                <a:solidFill>
                  <a:schemeClr val="accent6">
                    <a:lumMod val="50000"/>
                  </a:schemeClr>
                </a:solidFill>
                <a:cs typeface="Akhbar MT" pitchFamily="2" charset="-78"/>
              </a:rPr>
              <a:t>رثة</a:t>
            </a:r>
            <a:r>
              <a:rPr lang="ar-AE" sz="2800" b="1" dirty="0">
                <a:solidFill>
                  <a:schemeClr val="accent6">
                    <a:lumMod val="50000"/>
                  </a:schemeClr>
                </a:solidFill>
                <a:cs typeface="Akhbar MT" pitchFamily="2" charset="-78"/>
              </a:rPr>
              <a:t> . كان </a:t>
            </a:r>
            <a:r>
              <a:rPr lang="ar-AE" sz="2800" b="1" u="sng" dirty="0">
                <a:solidFill>
                  <a:schemeClr val="accent6">
                    <a:lumMod val="50000"/>
                  </a:schemeClr>
                </a:solidFill>
                <a:cs typeface="Akhbar MT" pitchFamily="2" charset="-78"/>
              </a:rPr>
              <a:t>مقيد</a:t>
            </a:r>
            <a:r>
              <a:rPr lang="ar-AE" sz="2800" b="1" dirty="0">
                <a:solidFill>
                  <a:schemeClr val="accent6">
                    <a:lumMod val="50000"/>
                  </a:schemeClr>
                </a:solidFill>
                <a:cs typeface="Akhbar MT" pitchFamily="2" charset="-78"/>
              </a:rPr>
              <a:t> اليدين </a:t>
            </a:r>
          </a:p>
          <a:p>
            <a:pPr algn="just" rtl="1">
              <a:buClr>
                <a:srgbClr val="660066"/>
              </a:buClr>
            </a:pPr>
            <a:r>
              <a:rPr lang="ar-AE" sz="2800" b="1" dirty="0">
                <a:solidFill>
                  <a:schemeClr val="accent6">
                    <a:lumMod val="50000"/>
                  </a:schemeClr>
                </a:solidFill>
                <a:cs typeface="Akhbar MT" pitchFamily="2" charset="-78"/>
              </a:rPr>
              <a:t>والقدمين ، م</a:t>
            </a:r>
            <a:r>
              <a:rPr lang="ar-AE" sz="2800" b="1" u="sng" dirty="0">
                <a:solidFill>
                  <a:schemeClr val="accent6">
                    <a:lumMod val="50000"/>
                  </a:schemeClr>
                </a:solidFill>
                <a:cs typeface="Akhbar MT" pitchFamily="2" charset="-78"/>
              </a:rPr>
              <a:t>ُطأطئ</a:t>
            </a:r>
            <a:r>
              <a:rPr lang="ar-AE" sz="2800" b="1" dirty="0">
                <a:solidFill>
                  <a:schemeClr val="accent6">
                    <a:lumMod val="50000"/>
                  </a:schemeClr>
                </a:solidFill>
                <a:cs typeface="Akhbar MT" pitchFamily="2" charset="-78"/>
              </a:rPr>
              <a:t> الرأس ، م</a:t>
            </a:r>
            <a:r>
              <a:rPr lang="ar-AE" sz="2800" b="1" u="sng" dirty="0">
                <a:solidFill>
                  <a:schemeClr val="accent6">
                    <a:lumMod val="50000"/>
                  </a:schemeClr>
                </a:solidFill>
                <a:cs typeface="Akhbar MT" pitchFamily="2" charset="-78"/>
              </a:rPr>
              <a:t>ُتعثر</a:t>
            </a:r>
            <a:r>
              <a:rPr lang="ar-AE" sz="2800" b="1" dirty="0">
                <a:solidFill>
                  <a:schemeClr val="accent6">
                    <a:lumMod val="50000"/>
                  </a:schemeClr>
                </a:solidFill>
                <a:cs typeface="Akhbar MT" pitchFamily="2" charset="-78"/>
              </a:rPr>
              <a:t> الخطا "</a:t>
            </a:r>
          </a:p>
        </p:txBody>
      </p:sp>
      <p:pic>
        <p:nvPicPr>
          <p:cNvPr id="5" name="صورة 4"/>
          <p:cNvPicPr>
            <a:picLocks noChangeAspect="1"/>
          </p:cNvPicPr>
          <p:nvPr/>
        </p:nvPicPr>
        <p:blipFill>
          <a:blip r:embed="rId2"/>
          <a:stretch>
            <a:fillRect/>
          </a:stretch>
        </p:blipFill>
        <p:spPr>
          <a:xfrm>
            <a:off x="11566639" y="727890"/>
            <a:ext cx="509097" cy="509097"/>
          </a:xfrm>
          <a:prstGeom prst="rect">
            <a:avLst/>
          </a:prstGeom>
        </p:spPr>
      </p:pic>
      <p:graphicFrame>
        <p:nvGraphicFramePr>
          <p:cNvPr id="8" name="جدول 7"/>
          <p:cNvGraphicFramePr>
            <a:graphicFrameLocks noGrp="1"/>
          </p:cNvGraphicFramePr>
          <p:nvPr>
            <p:extLst>
              <p:ext uri="{D42A27DB-BD31-4B8C-83A1-F6EECF244321}">
                <p14:modId xmlns:p14="http://schemas.microsoft.com/office/powerpoint/2010/main" val="218409927"/>
              </p:ext>
            </p:extLst>
          </p:nvPr>
        </p:nvGraphicFramePr>
        <p:xfrm>
          <a:off x="6218017" y="3113976"/>
          <a:ext cx="5803242" cy="3657600"/>
        </p:xfrm>
        <a:graphic>
          <a:graphicData uri="http://schemas.openxmlformats.org/drawingml/2006/table">
            <a:tbl>
              <a:tblPr rtl="1" firstRow="1" bandRow="1">
                <a:tableStyleId>{5940675A-B579-460E-94D1-54222C63F5DA}</a:tableStyleId>
              </a:tblPr>
              <a:tblGrid>
                <a:gridCol w="1934414">
                  <a:extLst>
                    <a:ext uri="{9D8B030D-6E8A-4147-A177-3AD203B41FA5}">
                      <a16:colId xmlns:a16="http://schemas.microsoft.com/office/drawing/2014/main" val="2482760596"/>
                    </a:ext>
                  </a:extLst>
                </a:gridCol>
                <a:gridCol w="1934414">
                  <a:extLst>
                    <a:ext uri="{9D8B030D-6E8A-4147-A177-3AD203B41FA5}">
                      <a16:colId xmlns:a16="http://schemas.microsoft.com/office/drawing/2014/main" val="865305715"/>
                    </a:ext>
                  </a:extLst>
                </a:gridCol>
                <a:gridCol w="1934414">
                  <a:extLst>
                    <a:ext uri="{9D8B030D-6E8A-4147-A177-3AD203B41FA5}">
                      <a16:colId xmlns:a16="http://schemas.microsoft.com/office/drawing/2014/main" val="3630790107"/>
                    </a:ext>
                  </a:extLst>
                </a:gridCol>
              </a:tblGrid>
              <a:tr h="433081">
                <a:tc>
                  <a:txBody>
                    <a:bodyPr/>
                    <a:lstStyle/>
                    <a:p>
                      <a:pPr algn="ctr" rtl="1"/>
                      <a:r>
                        <a:rPr lang="ar-AE" sz="2400" b="1" dirty="0">
                          <a:cs typeface="Akhbar MT" pitchFamily="2" charset="-78"/>
                        </a:rPr>
                        <a:t>الكلمة</a:t>
                      </a:r>
                    </a:p>
                  </a:txBody>
                  <a:tcPr>
                    <a:solidFill>
                      <a:schemeClr val="accent6">
                        <a:lumMod val="60000"/>
                        <a:lumOff val="40000"/>
                      </a:schemeClr>
                    </a:solidFill>
                  </a:tcPr>
                </a:tc>
                <a:tc>
                  <a:txBody>
                    <a:bodyPr/>
                    <a:lstStyle/>
                    <a:p>
                      <a:pPr algn="ctr" rtl="1"/>
                      <a:r>
                        <a:rPr lang="ar-AE" sz="2400" b="1" dirty="0">
                          <a:cs typeface="Akhbar MT" pitchFamily="2" charset="-78"/>
                        </a:rPr>
                        <a:t>نوعها</a:t>
                      </a:r>
                    </a:p>
                  </a:txBody>
                  <a:tcPr>
                    <a:solidFill>
                      <a:schemeClr val="accent6">
                        <a:lumMod val="60000"/>
                        <a:lumOff val="40000"/>
                      </a:schemeClr>
                    </a:solidFill>
                  </a:tcPr>
                </a:tc>
                <a:tc>
                  <a:txBody>
                    <a:bodyPr/>
                    <a:lstStyle/>
                    <a:p>
                      <a:pPr algn="ctr" rtl="1"/>
                      <a:r>
                        <a:rPr lang="ar-AE" sz="2400" b="1" kern="1200" dirty="0">
                          <a:solidFill>
                            <a:schemeClr val="tx1"/>
                          </a:solidFill>
                          <a:latin typeface="+mn-lt"/>
                          <a:ea typeface="+mn-ea"/>
                          <a:cs typeface="Akhbar MT" pitchFamily="2" charset="-78"/>
                        </a:rPr>
                        <a:t>الفع</a:t>
                      </a:r>
                      <a:r>
                        <a:rPr lang="ar-AE" sz="2400" b="1" dirty="0">
                          <a:cs typeface="Akhbar MT" pitchFamily="2" charset="-78"/>
                        </a:rPr>
                        <a:t>ل</a:t>
                      </a:r>
                    </a:p>
                  </a:txBody>
                  <a:tcPr>
                    <a:solidFill>
                      <a:schemeClr val="accent6">
                        <a:lumMod val="60000"/>
                        <a:lumOff val="40000"/>
                      </a:schemeClr>
                    </a:solidFill>
                  </a:tcPr>
                </a:tc>
                <a:extLst>
                  <a:ext uri="{0D108BD9-81ED-4DB2-BD59-A6C34878D82A}">
                    <a16:rowId xmlns:a16="http://schemas.microsoft.com/office/drawing/2014/main" val="1515784639"/>
                  </a:ext>
                </a:extLst>
              </a:tr>
              <a:tr h="433081">
                <a:tc>
                  <a:txBody>
                    <a:bodyPr/>
                    <a:lstStyle/>
                    <a:p>
                      <a:pPr algn="ctr" rtl="1"/>
                      <a:r>
                        <a:rPr lang="ar-AE" sz="2400" b="1" u="none" dirty="0">
                          <a:solidFill>
                            <a:srgbClr val="0000FF"/>
                          </a:solidFill>
                          <a:cs typeface="Akhbar MT" pitchFamily="2" charset="-78"/>
                        </a:rPr>
                        <a:t>متراصة</a:t>
                      </a:r>
                      <a:endParaRPr lang="ar-AE" sz="2400" u="none" dirty="0">
                        <a:solidFill>
                          <a:srgbClr val="0000FF"/>
                        </a:solidFill>
                      </a:endParaRPr>
                    </a:p>
                  </a:txBody>
                  <a:tcPr/>
                </a:tc>
                <a:tc>
                  <a:txBody>
                    <a:bodyPr/>
                    <a:lstStyle/>
                    <a:p>
                      <a:pPr rtl="1"/>
                      <a:endParaRPr lang="ar-AE"/>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198930292"/>
                  </a:ext>
                </a:extLst>
              </a:tr>
              <a:tr h="433081">
                <a:tc>
                  <a:txBody>
                    <a:bodyPr/>
                    <a:lstStyle/>
                    <a:p>
                      <a:pPr algn="ctr" rtl="1"/>
                      <a:r>
                        <a:rPr lang="ar-AE" sz="2400" b="1" u="none" dirty="0">
                          <a:solidFill>
                            <a:srgbClr val="0000FF"/>
                          </a:solidFill>
                          <a:cs typeface="Akhbar MT" pitchFamily="2" charset="-78"/>
                        </a:rPr>
                        <a:t>الأسود</a:t>
                      </a:r>
                      <a:endParaRPr lang="ar-AE" sz="2400" u="none" dirty="0">
                        <a:solidFill>
                          <a:srgbClr val="0000FF"/>
                        </a:solidFill>
                      </a:endParaRPr>
                    </a:p>
                  </a:txBody>
                  <a:tcPr/>
                </a:tc>
                <a:tc>
                  <a:txBody>
                    <a:bodyPr/>
                    <a:lstStyle/>
                    <a:p>
                      <a:pPr rtl="1"/>
                      <a:endParaRPr lang="ar-AE"/>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318727488"/>
                  </a:ext>
                </a:extLst>
              </a:tr>
              <a:tr h="433081">
                <a:tc>
                  <a:txBody>
                    <a:bodyPr/>
                    <a:lstStyle/>
                    <a:p>
                      <a:pPr algn="ctr" rtl="1"/>
                      <a:r>
                        <a:rPr lang="ar-AE" sz="2400" b="1" u="none" dirty="0">
                          <a:solidFill>
                            <a:srgbClr val="0000FF"/>
                          </a:solidFill>
                          <a:cs typeface="Akhbar MT" pitchFamily="2" charset="-78"/>
                        </a:rPr>
                        <a:t>الضافي</a:t>
                      </a:r>
                      <a:endParaRPr lang="ar-AE" sz="2400" u="none" dirty="0">
                        <a:solidFill>
                          <a:srgbClr val="0000FF"/>
                        </a:solidFill>
                      </a:endParaRPr>
                    </a:p>
                  </a:txBody>
                  <a:tcPr/>
                </a:tc>
                <a:tc>
                  <a:txBody>
                    <a:bodyPr/>
                    <a:lstStyle/>
                    <a:p>
                      <a:pPr rtl="1"/>
                      <a:endParaRPr lang="ar-AE"/>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2506701410"/>
                  </a:ext>
                </a:extLst>
              </a:tr>
              <a:tr h="433081">
                <a:tc>
                  <a:txBody>
                    <a:bodyPr/>
                    <a:lstStyle/>
                    <a:p>
                      <a:pPr algn="ctr" rtl="1"/>
                      <a:r>
                        <a:rPr lang="ar-AE" sz="2400" b="1" u="none" dirty="0">
                          <a:solidFill>
                            <a:srgbClr val="0000FF"/>
                          </a:solidFill>
                          <a:cs typeface="Akhbar MT" pitchFamily="2" charset="-78"/>
                        </a:rPr>
                        <a:t>مشدودة</a:t>
                      </a:r>
                      <a:endParaRPr lang="ar-AE" sz="2400" u="none" dirty="0">
                        <a:solidFill>
                          <a:srgbClr val="0000FF"/>
                        </a:solidFill>
                      </a:endParaRPr>
                    </a:p>
                  </a:txBody>
                  <a:tcPr/>
                </a:tc>
                <a:tc>
                  <a:txBody>
                    <a:bodyPr/>
                    <a:lstStyle/>
                    <a:p>
                      <a:pPr rtl="1"/>
                      <a:endParaRPr lang="ar-AE"/>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3121777348"/>
                  </a:ext>
                </a:extLst>
              </a:tr>
              <a:tr h="433081">
                <a:tc>
                  <a:txBody>
                    <a:bodyPr/>
                    <a:lstStyle/>
                    <a:p>
                      <a:pPr algn="ctr" rtl="1"/>
                      <a:r>
                        <a:rPr lang="ar-AE" sz="2400" b="1" u="none" dirty="0">
                          <a:solidFill>
                            <a:srgbClr val="0000FF"/>
                          </a:solidFill>
                          <a:cs typeface="Akhbar MT" pitchFamily="2" charset="-78"/>
                        </a:rPr>
                        <a:t>وئيدة</a:t>
                      </a:r>
                      <a:endParaRPr lang="ar-AE" sz="2400" u="none" dirty="0">
                        <a:solidFill>
                          <a:srgbClr val="0000FF"/>
                        </a:solidFill>
                      </a:endParaRPr>
                    </a:p>
                  </a:txBody>
                  <a:tcPr/>
                </a:tc>
                <a:tc>
                  <a:txBody>
                    <a:bodyPr/>
                    <a:lstStyle/>
                    <a:p>
                      <a:pPr rtl="1"/>
                      <a:endParaRPr lang="ar-AE"/>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4073211423"/>
                  </a:ext>
                </a:extLst>
              </a:tr>
              <a:tr h="433081">
                <a:tc>
                  <a:txBody>
                    <a:bodyPr/>
                    <a:lstStyle/>
                    <a:p>
                      <a:pPr algn="ctr" rtl="1"/>
                      <a:r>
                        <a:rPr lang="ar-AE" sz="2400" b="1" u="none" dirty="0">
                          <a:solidFill>
                            <a:srgbClr val="0000FF"/>
                          </a:solidFill>
                          <a:cs typeface="Akhbar MT" pitchFamily="2" charset="-78"/>
                        </a:rPr>
                        <a:t>الشرقي</a:t>
                      </a:r>
                      <a:endParaRPr lang="ar-AE" sz="2400" u="none" dirty="0">
                        <a:solidFill>
                          <a:srgbClr val="0000FF"/>
                        </a:solidFill>
                      </a:endParaRPr>
                    </a:p>
                  </a:txBody>
                  <a:tcPr/>
                </a:tc>
                <a:tc>
                  <a:txBody>
                    <a:bodyPr/>
                    <a:lstStyle/>
                    <a:p>
                      <a:pPr rtl="1"/>
                      <a:endParaRPr lang="ar-AE"/>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4181978807"/>
                  </a:ext>
                </a:extLst>
              </a:tr>
              <a:tr h="433081">
                <a:tc>
                  <a:txBody>
                    <a:bodyPr/>
                    <a:lstStyle/>
                    <a:p>
                      <a:pPr algn="ctr" rtl="1"/>
                      <a:r>
                        <a:rPr lang="ar-AE" sz="2400" b="1" u="none" dirty="0">
                          <a:solidFill>
                            <a:srgbClr val="0000FF"/>
                          </a:solidFill>
                          <a:cs typeface="Akhbar MT" pitchFamily="2" charset="-78"/>
                        </a:rPr>
                        <a:t>كبير</a:t>
                      </a:r>
                      <a:endParaRPr lang="ar-AE" sz="2400" u="none" dirty="0">
                        <a:solidFill>
                          <a:srgbClr val="0000FF"/>
                        </a:solidFill>
                      </a:endParaRPr>
                    </a:p>
                  </a:txBody>
                  <a:tcPr/>
                </a:tc>
                <a:tc>
                  <a:txBody>
                    <a:bodyPr/>
                    <a:lstStyle/>
                    <a:p>
                      <a:pPr rtl="1"/>
                      <a:endParaRPr lang="ar-AE" dirty="0"/>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3114216341"/>
                  </a:ext>
                </a:extLst>
              </a:tr>
            </a:tbl>
          </a:graphicData>
        </a:graphic>
      </p:graphicFrame>
      <p:graphicFrame>
        <p:nvGraphicFramePr>
          <p:cNvPr id="9" name="جدول 8"/>
          <p:cNvGraphicFramePr>
            <a:graphicFrameLocks noGrp="1"/>
          </p:cNvGraphicFramePr>
          <p:nvPr>
            <p:extLst>
              <p:ext uri="{D42A27DB-BD31-4B8C-83A1-F6EECF244321}">
                <p14:modId xmlns:p14="http://schemas.microsoft.com/office/powerpoint/2010/main" val="1922926318"/>
              </p:ext>
            </p:extLst>
          </p:nvPr>
        </p:nvGraphicFramePr>
        <p:xfrm>
          <a:off x="297818" y="3138095"/>
          <a:ext cx="5788075" cy="3633481"/>
        </p:xfrm>
        <a:graphic>
          <a:graphicData uri="http://schemas.openxmlformats.org/drawingml/2006/table">
            <a:tbl>
              <a:tblPr rtl="1" firstRow="1" bandRow="1">
                <a:tableStyleId>{5940675A-B579-460E-94D1-54222C63F5DA}</a:tableStyleId>
              </a:tblPr>
              <a:tblGrid>
                <a:gridCol w="1816079">
                  <a:extLst>
                    <a:ext uri="{9D8B030D-6E8A-4147-A177-3AD203B41FA5}">
                      <a16:colId xmlns:a16="http://schemas.microsoft.com/office/drawing/2014/main" val="2482760596"/>
                    </a:ext>
                  </a:extLst>
                </a:gridCol>
                <a:gridCol w="1985998">
                  <a:extLst>
                    <a:ext uri="{9D8B030D-6E8A-4147-A177-3AD203B41FA5}">
                      <a16:colId xmlns:a16="http://schemas.microsoft.com/office/drawing/2014/main" val="865305715"/>
                    </a:ext>
                  </a:extLst>
                </a:gridCol>
                <a:gridCol w="1985998">
                  <a:extLst>
                    <a:ext uri="{9D8B030D-6E8A-4147-A177-3AD203B41FA5}">
                      <a16:colId xmlns:a16="http://schemas.microsoft.com/office/drawing/2014/main" val="3630790107"/>
                    </a:ext>
                  </a:extLst>
                </a:gridCol>
              </a:tblGrid>
              <a:tr h="433081">
                <a:tc>
                  <a:txBody>
                    <a:bodyPr/>
                    <a:lstStyle/>
                    <a:p>
                      <a:pPr marL="0" indent="0" algn="ctr" rtl="1">
                        <a:buFontTx/>
                        <a:buNone/>
                      </a:pPr>
                      <a:r>
                        <a:rPr lang="ar-AE" sz="2400" b="1" kern="1200" dirty="0">
                          <a:solidFill>
                            <a:schemeClr val="tx1"/>
                          </a:solidFill>
                          <a:latin typeface="+mn-lt"/>
                          <a:ea typeface="+mn-ea"/>
                          <a:cs typeface="Akhbar MT" pitchFamily="2" charset="-78"/>
                        </a:rPr>
                        <a:t>الكلمة</a:t>
                      </a:r>
                    </a:p>
                  </a:txBody>
                  <a:tcPr>
                    <a:solidFill>
                      <a:schemeClr val="accent6">
                        <a:lumMod val="60000"/>
                        <a:lumOff val="40000"/>
                      </a:schemeClr>
                    </a:solidFill>
                  </a:tcPr>
                </a:tc>
                <a:tc>
                  <a:txBody>
                    <a:bodyPr/>
                    <a:lstStyle/>
                    <a:p>
                      <a:pPr marL="0" indent="0" algn="ctr" rtl="1">
                        <a:buFontTx/>
                        <a:buNone/>
                      </a:pPr>
                      <a:r>
                        <a:rPr lang="ar-AE" sz="2400" b="1" kern="1200" dirty="0">
                          <a:solidFill>
                            <a:schemeClr val="tx1"/>
                          </a:solidFill>
                          <a:latin typeface="+mn-lt"/>
                          <a:ea typeface="+mn-ea"/>
                          <a:cs typeface="Akhbar MT" pitchFamily="2" charset="-78"/>
                        </a:rPr>
                        <a:t>نوعها </a:t>
                      </a:r>
                    </a:p>
                  </a:txBody>
                  <a:tcPr>
                    <a:solidFill>
                      <a:schemeClr val="accent6">
                        <a:lumMod val="60000"/>
                        <a:lumOff val="40000"/>
                      </a:schemeClr>
                    </a:solidFill>
                  </a:tcPr>
                </a:tc>
                <a:tc>
                  <a:txBody>
                    <a:bodyPr/>
                    <a:lstStyle/>
                    <a:p>
                      <a:pPr marL="0" indent="0" algn="ctr" rtl="1">
                        <a:buFontTx/>
                        <a:buNone/>
                      </a:pPr>
                      <a:r>
                        <a:rPr lang="ar-AE" sz="2400" b="1" kern="1200" dirty="0">
                          <a:solidFill>
                            <a:schemeClr val="tx1"/>
                          </a:solidFill>
                          <a:latin typeface="+mn-lt"/>
                          <a:ea typeface="+mn-ea"/>
                          <a:cs typeface="Akhbar MT" pitchFamily="2" charset="-78"/>
                        </a:rPr>
                        <a:t>الفعل</a:t>
                      </a:r>
                    </a:p>
                  </a:txBody>
                  <a:tcPr>
                    <a:solidFill>
                      <a:schemeClr val="accent6">
                        <a:lumMod val="60000"/>
                        <a:lumOff val="40000"/>
                      </a:schemeClr>
                    </a:solidFill>
                  </a:tcPr>
                </a:tc>
                <a:extLst>
                  <a:ext uri="{0D108BD9-81ED-4DB2-BD59-A6C34878D82A}">
                    <a16:rowId xmlns:a16="http://schemas.microsoft.com/office/drawing/2014/main" val="1515784639"/>
                  </a:ext>
                </a:extLst>
              </a:tr>
              <a:tr h="433081">
                <a:tc>
                  <a:txBody>
                    <a:bodyPr/>
                    <a:lstStyle/>
                    <a:p>
                      <a:pPr algn="ctr"/>
                      <a:r>
                        <a:rPr lang="ar-AE" sz="2400" b="1" u="none" kern="1200" dirty="0">
                          <a:solidFill>
                            <a:srgbClr val="0000FF"/>
                          </a:solidFill>
                          <a:latin typeface="+mn-lt"/>
                          <a:ea typeface="+mn-ea"/>
                          <a:cs typeface="Akhbar MT" pitchFamily="2" charset="-78"/>
                        </a:rPr>
                        <a:t>فخم</a:t>
                      </a:r>
                    </a:p>
                  </a:txBody>
                  <a:tcPr/>
                </a:tc>
                <a:tc>
                  <a:txBody>
                    <a:bodyPr/>
                    <a:lstStyle/>
                    <a:p>
                      <a:pPr marL="0" algn="r" defTabSz="457200" rtl="1" eaLnBrk="1" latinLnBrk="0" hangingPunct="1"/>
                      <a:endParaRPr lang="ar-AE" sz="1800" kern="1200" dirty="0">
                        <a:solidFill>
                          <a:schemeClr val="tx1"/>
                        </a:solidFill>
                        <a:latin typeface="+mn-lt"/>
                        <a:ea typeface="+mn-ea"/>
                        <a:cs typeface="+mn-cs"/>
                      </a:endParaRPr>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198930292"/>
                  </a:ext>
                </a:extLst>
              </a:tr>
              <a:tr h="433081">
                <a:tc>
                  <a:txBody>
                    <a:bodyPr/>
                    <a:lstStyle/>
                    <a:p>
                      <a:pPr algn="ctr"/>
                      <a:r>
                        <a:rPr lang="ar-AE" sz="2400" b="1" u="none" kern="1200" dirty="0">
                          <a:solidFill>
                            <a:srgbClr val="0000FF"/>
                          </a:solidFill>
                          <a:latin typeface="+mn-lt"/>
                          <a:ea typeface="+mn-ea"/>
                          <a:cs typeface="Akhbar MT" pitchFamily="2" charset="-78"/>
                        </a:rPr>
                        <a:t>شديد</a:t>
                      </a:r>
                    </a:p>
                  </a:txBody>
                  <a:tcPr/>
                </a:tc>
                <a:tc>
                  <a:txBody>
                    <a:bodyPr/>
                    <a:lstStyle/>
                    <a:p>
                      <a:pPr marL="0" algn="r" defTabSz="457200" rtl="1" eaLnBrk="1" latinLnBrk="0" hangingPunct="1"/>
                      <a:endParaRPr lang="ar-AE" sz="1800" kern="1200" dirty="0">
                        <a:solidFill>
                          <a:schemeClr val="tx1"/>
                        </a:solidFill>
                        <a:latin typeface="+mn-lt"/>
                        <a:ea typeface="+mn-ea"/>
                        <a:cs typeface="+mn-cs"/>
                      </a:endParaRPr>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318727488"/>
                  </a:ext>
                </a:extLst>
              </a:tr>
              <a:tr h="433081">
                <a:tc>
                  <a:txBody>
                    <a:bodyPr/>
                    <a:lstStyle/>
                    <a:p>
                      <a:pPr algn="ctr" rtl="1"/>
                      <a:r>
                        <a:rPr lang="ar-AE" sz="2400" b="1" u="none" kern="1200" dirty="0">
                          <a:solidFill>
                            <a:srgbClr val="0000FF"/>
                          </a:solidFill>
                          <a:latin typeface="+mn-lt"/>
                          <a:ea typeface="+mn-ea"/>
                          <a:cs typeface="Akhbar MT" pitchFamily="2" charset="-78"/>
                        </a:rPr>
                        <a:t>رثة</a:t>
                      </a:r>
                    </a:p>
                  </a:txBody>
                  <a:tcPr/>
                </a:tc>
                <a:tc>
                  <a:txBody>
                    <a:bodyPr/>
                    <a:lstStyle/>
                    <a:p>
                      <a:pPr marL="0" algn="r" defTabSz="457200" rtl="1" eaLnBrk="1" latinLnBrk="0" hangingPunct="1"/>
                      <a:endParaRPr lang="ar-AE" sz="1800" kern="1200" dirty="0">
                        <a:solidFill>
                          <a:schemeClr val="tx1"/>
                        </a:solidFill>
                        <a:latin typeface="+mn-lt"/>
                        <a:ea typeface="+mn-ea"/>
                        <a:cs typeface="+mn-cs"/>
                      </a:endParaRPr>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2506701410"/>
                  </a:ext>
                </a:extLst>
              </a:tr>
              <a:tr h="433081">
                <a:tc>
                  <a:txBody>
                    <a:bodyPr/>
                    <a:lstStyle/>
                    <a:p>
                      <a:pPr algn="ctr" rtl="1"/>
                      <a:r>
                        <a:rPr lang="ar-AE" sz="2400" b="1" u="none" kern="1200" dirty="0">
                          <a:solidFill>
                            <a:srgbClr val="0000FF"/>
                          </a:solidFill>
                          <a:latin typeface="+mn-lt"/>
                          <a:ea typeface="+mn-ea"/>
                          <a:cs typeface="Akhbar MT" pitchFamily="2" charset="-78"/>
                        </a:rPr>
                        <a:t>مقيد</a:t>
                      </a:r>
                    </a:p>
                  </a:txBody>
                  <a:tcPr/>
                </a:tc>
                <a:tc>
                  <a:txBody>
                    <a:bodyPr/>
                    <a:lstStyle/>
                    <a:p>
                      <a:pPr marL="0" algn="r" defTabSz="457200" rtl="1" eaLnBrk="1" latinLnBrk="0" hangingPunct="1"/>
                      <a:endParaRPr lang="ar-AE" sz="1800" kern="1200" dirty="0">
                        <a:solidFill>
                          <a:schemeClr val="tx1"/>
                        </a:solidFill>
                        <a:latin typeface="+mn-lt"/>
                        <a:ea typeface="+mn-ea"/>
                        <a:cs typeface="+mn-cs"/>
                      </a:endParaRPr>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3121777348"/>
                  </a:ext>
                </a:extLst>
              </a:tr>
              <a:tr h="433081">
                <a:tc>
                  <a:txBody>
                    <a:bodyPr/>
                    <a:lstStyle/>
                    <a:p>
                      <a:pPr algn="ctr" rtl="1"/>
                      <a:r>
                        <a:rPr lang="ar-AE" sz="2400" b="1" u="none" kern="1200" dirty="0">
                          <a:solidFill>
                            <a:srgbClr val="0000FF"/>
                          </a:solidFill>
                          <a:latin typeface="+mn-lt"/>
                          <a:ea typeface="+mn-ea"/>
                          <a:cs typeface="Akhbar MT" pitchFamily="2" charset="-78"/>
                        </a:rPr>
                        <a:t>مُطأطئ</a:t>
                      </a:r>
                    </a:p>
                  </a:txBody>
                  <a:tcPr/>
                </a:tc>
                <a:tc>
                  <a:txBody>
                    <a:bodyPr/>
                    <a:lstStyle/>
                    <a:p>
                      <a:pPr marL="0" algn="r" defTabSz="457200" rtl="1" eaLnBrk="1" latinLnBrk="0" hangingPunct="1"/>
                      <a:endParaRPr lang="ar-AE" sz="1800" kern="1200" dirty="0">
                        <a:solidFill>
                          <a:schemeClr val="tx1"/>
                        </a:solidFill>
                        <a:latin typeface="+mn-lt"/>
                        <a:ea typeface="+mn-ea"/>
                        <a:cs typeface="+mn-cs"/>
                      </a:endParaRPr>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4073211423"/>
                  </a:ext>
                </a:extLst>
              </a:tr>
              <a:tr h="433081">
                <a:tc>
                  <a:txBody>
                    <a:bodyPr/>
                    <a:lstStyle/>
                    <a:p>
                      <a:pPr algn="ctr" rtl="1"/>
                      <a:r>
                        <a:rPr lang="ar-AE" sz="2400" b="1" u="none" kern="1200" dirty="0">
                          <a:solidFill>
                            <a:srgbClr val="0000FF"/>
                          </a:solidFill>
                          <a:latin typeface="+mn-lt"/>
                          <a:ea typeface="+mn-ea"/>
                          <a:cs typeface="Akhbar MT" pitchFamily="2" charset="-78"/>
                        </a:rPr>
                        <a:t>مُتعثر</a:t>
                      </a:r>
                    </a:p>
                  </a:txBody>
                  <a:tcPr/>
                </a:tc>
                <a:tc>
                  <a:txBody>
                    <a:bodyPr/>
                    <a:lstStyle/>
                    <a:p>
                      <a:pPr marL="0" algn="r" defTabSz="457200" rtl="1" eaLnBrk="1" latinLnBrk="0" hangingPunct="1"/>
                      <a:endParaRPr lang="ar-AE" sz="1800" kern="1200" dirty="0">
                        <a:solidFill>
                          <a:schemeClr val="tx1"/>
                        </a:solidFill>
                        <a:latin typeface="+mn-lt"/>
                        <a:ea typeface="+mn-ea"/>
                        <a:cs typeface="+mn-cs"/>
                      </a:endParaRPr>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4181978807"/>
                  </a:ext>
                </a:extLst>
              </a:tr>
              <a:tr h="433081">
                <a:tc>
                  <a:txBody>
                    <a:bodyPr/>
                    <a:lstStyle/>
                    <a:p>
                      <a:pPr rtl="1"/>
                      <a:endParaRPr lang="ar-AE" dirty="0"/>
                    </a:p>
                  </a:txBody>
                  <a:tcPr/>
                </a:tc>
                <a:tc>
                  <a:txBody>
                    <a:bodyPr/>
                    <a:lstStyle/>
                    <a:p>
                      <a:pPr marL="0" algn="r" defTabSz="457200" rtl="1" eaLnBrk="1" latinLnBrk="0" hangingPunct="1"/>
                      <a:endParaRPr lang="ar-AE" sz="1800" kern="1200" dirty="0">
                        <a:solidFill>
                          <a:schemeClr val="tx1"/>
                        </a:solidFill>
                        <a:latin typeface="+mn-lt"/>
                        <a:ea typeface="+mn-ea"/>
                        <a:cs typeface="+mn-cs"/>
                      </a:endParaRPr>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3114216341"/>
                  </a:ext>
                </a:extLst>
              </a:tr>
            </a:tbl>
          </a:graphicData>
        </a:graphic>
      </p:graphicFrame>
      <p:sp>
        <p:nvSpPr>
          <p:cNvPr id="6" name="عنصر نائب للتذييل 5"/>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55</a:t>
            </a:fld>
            <a:endParaRPr lang="en-US" dirty="0"/>
          </a:p>
        </p:txBody>
      </p:sp>
      <p:sp>
        <p:nvSpPr>
          <p:cNvPr id="10" name="مربع نص 9"/>
          <p:cNvSpPr txBox="1"/>
          <p:nvPr/>
        </p:nvSpPr>
        <p:spPr>
          <a:xfrm>
            <a:off x="8715375" y="3543300"/>
            <a:ext cx="1035861" cy="523220"/>
          </a:xfrm>
          <a:prstGeom prst="rect">
            <a:avLst/>
          </a:prstGeom>
          <a:noFill/>
        </p:spPr>
        <p:txBody>
          <a:bodyPr wrap="none" rtlCol="1">
            <a:spAutoFit/>
          </a:bodyPr>
          <a:lstStyle/>
          <a:p>
            <a:r>
              <a:rPr lang="ar-AE" sz="2800" b="1" dirty="0">
                <a:solidFill>
                  <a:srgbClr val="FF0000"/>
                </a:solidFill>
                <a:cs typeface="Akhbar MT" pitchFamily="2" charset="-78"/>
              </a:rPr>
              <a:t>اسم فاعل</a:t>
            </a:r>
          </a:p>
        </p:txBody>
      </p:sp>
      <p:sp>
        <p:nvSpPr>
          <p:cNvPr id="11" name="مربع نص 10"/>
          <p:cNvSpPr txBox="1"/>
          <p:nvPr/>
        </p:nvSpPr>
        <p:spPr>
          <a:xfrm>
            <a:off x="6669089" y="3543300"/>
            <a:ext cx="745717" cy="523220"/>
          </a:xfrm>
          <a:prstGeom prst="rect">
            <a:avLst/>
          </a:prstGeom>
          <a:noFill/>
        </p:spPr>
        <p:txBody>
          <a:bodyPr wrap="none" rtlCol="1">
            <a:spAutoFit/>
          </a:bodyPr>
          <a:lstStyle/>
          <a:p>
            <a:pPr algn="r" rtl="1"/>
            <a:r>
              <a:rPr lang="ar-AE" sz="2800" b="1" dirty="0">
                <a:solidFill>
                  <a:srgbClr val="FF0000"/>
                </a:solidFill>
                <a:cs typeface="Akhbar MT" pitchFamily="2" charset="-78"/>
              </a:rPr>
              <a:t>تراصّ</a:t>
            </a:r>
          </a:p>
        </p:txBody>
      </p:sp>
      <p:sp>
        <p:nvSpPr>
          <p:cNvPr id="12" name="مربع نص 11"/>
          <p:cNvSpPr txBox="1"/>
          <p:nvPr/>
        </p:nvSpPr>
        <p:spPr>
          <a:xfrm>
            <a:off x="8284967" y="4010930"/>
            <a:ext cx="1321196" cy="523220"/>
          </a:xfrm>
          <a:prstGeom prst="rect">
            <a:avLst/>
          </a:prstGeom>
          <a:noFill/>
        </p:spPr>
        <p:txBody>
          <a:bodyPr wrap="none" rtlCol="1">
            <a:spAutoFit/>
          </a:bodyPr>
          <a:lstStyle/>
          <a:p>
            <a:pPr algn="r" rtl="1"/>
            <a:r>
              <a:rPr lang="ar-AE" sz="2800" b="1" dirty="0">
                <a:solidFill>
                  <a:srgbClr val="FF0000"/>
                </a:solidFill>
                <a:cs typeface="Akhbar MT" pitchFamily="2" charset="-78"/>
              </a:rPr>
              <a:t>صفة مشبهة</a:t>
            </a:r>
          </a:p>
        </p:txBody>
      </p:sp>
      <p:sp>
        <p:nvSpPr>
          <p:cNvPr id="13" name="مربع نص 12"/>
          <p:cNvSpPr txBox="1"/>
          <p:nvPr/>
        </p:nvSpPr>
        <p:spPr>
          <a:xfrm>
            <a:off x="6837404" y="4010930"/>
            <a:ext cx="577402" cy="523220"/>
          </a:xfrm>
          <a:prstGeom prst="rect">
            <a:avLst/>
          </a:prstGeom>
          <a:noFill/>
        </p:spPr>
        <p:txBody>
          <a:bodyPr wrap="none" rtlCol="1">
            <a:spAutoFit/>
          </a:bodyPr>
          <a:lstStyle/>
          <a:p>
            <a:pPr algn="r" rtl="1"/>
            <a:r>
              <a:rPr lang="ar-AE" sz="2800" b="1" dirty="0">
                <a:solidFill>
                  <a:srgbClr val="FF0000"/>
                </a:solidFill>
                <a:cs typeface="Akhbar MT" pitchFamily="2" charset="-78"/>
              </a:rPr>
              <a:t>سود</a:t>
            </a:r>
          </a:p>
        </p:txBody>
      </p:sp>
      <p:sp>
        <p:nvSpPr>
          <p:cNvPr id="14" name="مربع نص 13"/>
          <p:cNvSpPr txBox="1"/>
          <p:nvPr/>
        </p:nvSpPr>
        <p:spPr>
          <a:xfrm>
            <a:off x="8570302" y="4456005"/>
            <a:ext cx="1035861" cy="523220"/>
          </a:xfrm>
          <a:prstGeom prst="rect">
            <a:avLst/>
          </a:prstGeom>
          <a:noFill/>
        </p:spPr>
        <p:txBody>
          <a:bodyPr wrap="none" rtlCol="1">
            <a:spAutoFit/>
          </a:bodyPr>
          <a:lstStyle/>
          <a:p>
            <a:pPr algn="r" rtl="1"/>
            <a:r>
              <a:rPr lang="ar-AE" sz="2800" b="1" dirty="0">
                <a:solidFill>
                  <a:srgbClr val="FF0000"/>
                </a:solidFill>
                <a:cs typeface="Akhbar MT" pitchFamily="2" charset="-78"/>
              </a:rPr>
              <a:t>اسم فاعل</a:t>
            </a:r>
          </a:p>
        </p:txBody>
      </p:sp>
      <p:sp>
        <p:nvSpPr>
          <p:cNvPr id="15" name="مربع نص 14"/>
          <p:cNvSpPr txBox="1"/>
          <p:nvPr/>
        </p:nvSpPr>
        <p:spPr>
          <a:xfrm>
            <a:off x="6792519" y="4456005"/>
            <a:ext cx="622286" cy="523220"/>
          </a:xfrm>
          <a:prstGeom prst="rect">
            <a:avLst/>
          </a:prstGeom>
          <a:noFill/>
        </p:spPr>
        <p:txBody>
          <a:bodyPr wrap="none" rtlCol="1">
            <a:spAutoFit/>
          </a:bodyPr>
          <a:lstStyle/>
          <a:p>
            <a:pPr algn="r" rtl="1"/>
            <a:r>
              <a:rPr lang="ar-AE" sz="2800" b="1" dirty="0">
                <a:solidFill>
                  <a:srgbClr val="FF0000"/>
                </a:solidFill>
                <a:cs typeface="Akhbar MT" pitchFamily="2" charset="-78"/>
              </a:rPr>
              <a:t>ضفي</a:t>
            </a:r>
          </a:p>
        </p:txBody>
      </p:sp>
      <p:sp>
        <p:nvSpPr>
          <p:cNvPr id="16" name="مربع نص 15"/>
          <p:cNvSpPr txBox="1"/>
          <p:nvPr/>
        </p:nvSpPr>
        <p:spPr>
          <a:xfrm>
            <a:off x="8261069" y="4942776"/>
            <a:ext cx="1231427" cy="523220"/>
          </a:xfrm>
          <a:prstGeom prst="rect">
            <a:avLst/>
          </a:prstGeom>
          <a:noFill/>
        </p:spPr>
        <p:txBody>
          <a:bodyPr wrap="none" rtlCol="1">
            <a:spAutoFit/>
          </a:bodyPr>
          <a:lstStyle/>
          <a:p>
            <a:pPr algn="r" rtl="1"/>
            <a:r>
              <a:rPr lang="ar-AE" sz="2800" b="1" dirty="0">
                <a:solidFill>
                  <a:srgbClr val="FF0000"/>
                </a:solidFill>
                <a:cs typeface="Akhbar MT" pitchFamily="2" charset="-78"/>
              </a:rPr>
              <a:t>اسم مفعول</a:t>
            </a:r>
          </a:p>
        </p:txBody>
      </p:sp>
      <p:sp>
        <p:nvSpPr>
          <p:cNvPr id="17" name="مربع نص 16"/>
          <p:cNvSpPr txBox="1"/>
          <p:nvPr/>
        </p:nvSpPr>
        <p:spPr>
          <a:xfrm>
            <a:off x="7033771" y="4941515"/>
            <a:ext cx="465192" cy="523220"/>
          </a:xfrm>
          <a:prstGeom prst="rect">
            <a:avLst/>
          </a:prstGeom>
          <a:noFill/>
        </p:spPr>
        <p:txBody>
          <a:bodyPr wrap="none" rtlCol="1">
            <a:spAutoFit/>
          </a:bodyPr>
          <a:lstStyle/>
          <a:p>
            <a:pPr algn="r" rtl="1"/>
            <a:r>
              <a:rPr lang="ar-AE" sz="2800" b="1" dirty="0">
                <a:solidFill>
                  <a:srgbClr val="FF0000"/>
                </a:solidFill>
                <a:cs typeface="Akhbar MT" pitchFamily="2" charset="-78"/>
              </a:rPr>
              <a:t>شدّ</a:t>
            </a:r>
          </a:p>
        </p:txBody>
      </p:sp>
      <p:sp>
        <p:nvSpPr>
          <p:cNvPr id="18" name="مربع نص 17"/>
          <p:cNvSpPr txBox="1"/>
          <p:nvPr/>
        </p:nvSpPr>
        <p:spPr>
          <a:xfrm>
            <a:off x="8092752" y="5339708"/>
            <a:ext cx="1399743" cy="523220"/>
          </a:xfrm>
          <a:prstGeom prst="rect">
            <a:avLst/>
          </a:prstGeom>
          <a:noFill/>
        </p:spPr>
        <p:txBody>
          <a:bodyPr wrap="none" rtlCol="1">
            <a:spAutoFit/>
          </a:bodyPr>
          <a:lstStyle/>
          <a:p>
            <a:pPr algn="r" rtl="1"/>
            <a:r>
              <a:rPr lang="ar-AE" sz="2800" b="1" dirty="0">
                <a:solidFill>
                  <a:srgbClr val="FF0000"/>
                </a:solidFill>
                <a:cs typeface="Akhbar MT" pitchFamily="2" charset="-78"/>
              </a:rPr>
              <a:t>صيغة مبالغة</a:t>
            </a:r>
          </a:p>
        </p:txBody>
      </p:sp>
      <p:sp>
        <p:nvSpPr>
          <p:cNvPr id="19" name="مربع نص 18"/>
          <p:cNvSpPr txBox="1"/>
          <p:nvPr/>
        </p:nvSpPr>
        <p:spPr>
          <a:xfrm>
            <a:off x="7000108" y="5346056"/>
            <a:ext cx="476412" cy="523220"/>
          </a:xfrm>
          <a:prstGeom prst="rect">
            <a:avLst/>
          </a:prstGeom>
          <a:noFill/>
        </p:spPr>
        <p:txBody>
          <a:bodyPr wrap="none" rtlCol="1">
            <a:spAutoFit/>
          </a:bodyPr>
          <a:lstStyle/>
          <a:p>
            <a:pPr algn="r" rtl="1"/>
            <a:r>
              <a:rPr lang="ar-AE" sz="2800" b="1" dirty="0">
                <a:solidFill>
                  <a:srgbClr val="FF0000"/>
                </a:solidFill>
                <a:cs typeface="Akhbar MT" pitchFamily="2" charset="-78"/>
              </a:rPr>
              <a:t>وأد</a:t>
            </a:r>
          </a:p>
        </p:txBody>
      </p:sp>
      <p:sp>
        <p:nvSpPr>
          <p:cNvPr id="20" name="مربع نص 19"/>
          <p:cNvSpPr txBox="1"/>
          <p:nvPr/>
        </p:nvSpPr>
        <p:spPr>
          <a:xfrm>
            <a:off x="8164561" y="5833875"/>
            <a:ext cx="1321196" cy="523220"/>
          </a:xfrm>
          <a:prstGeom prst="rect">
            <a:avLst/>
          </a:prstGeom>
          <a:noFill/>
        </p:spPr>
        <p:txBody>
          <a:bodyPr wrap="none" rtlCol="1">
            <a:spAutoFit/>
          </a:bodyPr>
          <a:lstStyle/>
          <a:p>
            <a:pPr algn="r" rtl="1"/>
            <a:r>
              <a:rPr lang="ar-AE" sz="2800" b="1" dirty="0">
                <a:solidFill>
                  <a:srgbClr val="FF0000"/>
                </a:solidFill>
                <a:cs typeface="Akhbar MT" pitchFamily="2" charset="-78"/>
              </a:rPr>
              <a:t>صفة مشبهة</a:t>
            </a:r>
          </a:p>
        </p:txBody>
      </p:sp>
      <p:sp>
        <p:nvSpPr>
          <p:cNvPr id="21" name="مربع نص 20"/>
          <p:cNvSpPr txBox="1"/>
          <p:nvPr/>
        </p:nvSpPr>
        <p:spPr>
          <a:xfrm>
            <a:off x="6850702" y="5816510"/>
            <a:ext cx="619080" cy="523220"/>
          </a:xfrm>
          <a:prstGeom prst="rect">
            <a:avLst/>
          </a:prstGeom>
          <a:noFill/>
        </p:spPr>
        <p:txBody>
          <a:bodyPr wrap="none" rtlCol="1">
            <a:spAutoFit/>
          </a:bodyPr>
          <a:lstStyle/>
          <a:p>
            <a:pPr algn="r" rtl="1"/>
            <a:r>
              <a:rPr lang="ar-AE" sz="2800" b="1" dirty="0">
                <a:solidFill>
                  <a:srgbClr val="FF0000"/>
                </a:solidFill>
                <a:cs typeface="Akhbar MT" pitchFamily="2" charset="-78"/>
              </a:rPr>
              <a:t>شرق</a:t>
            </a:r>
          </a:p>
        </p:txBody>
      </p:sp>
      <p:sp>
        <p:nvSpPr>
          <p:cNvPr id="22" name="مربع نص 21"/>
          <p:cNvSpPr txBox="1"/>
          <p:nvPr/>
        </p:nvSpPr>
        <p:spPr>
          <a:xfrm>
            <a:off x="8136504" y="6299710"/>
            <a:ext cx="1321196" cy="523220"/>
          </a:xfrm>
          <a:prstGeom prst="rect">
            <a:avLst/>
          </a:prstGeom>
          <a:noFill/>
        </p:spPr>
        <p:txBody>
          <a:bodyPr wrap="none" rtlCol="1">
            <a:spAutoFit/>
          </a:bodyPr>
          <a:lstStyle/>
          <a:p>
            <a:pPr algn="r" rtl="1"/>
            <a:r>
              <a:rPr lang="ar-AE" sz="2800" b="1" dirty="0">
                <a:solidFill>
                  <a:srgbClr val="FF0000"/>
                </a:solidFill>
                <a:cs typeface="Akhbar MT" pitchFamily="2" charset="-78"/>
              </a:rPr>
              <a:t>صفة مشبهة</a:t>
            </a:r>
          </a:p>
        </p:txBody>
      </p:sp>
      <p:sp>
        <p:nvSpPr>
          <p:cNvPr id="23" name="مربع نص 22"/>
          <p:cNvSpPr txBox="1"/>
          <p:nvPr/>
        </p:nvSpPr>
        <p:spPr>
          <a:xfrm>
            <a:off x="6940470" y="6284781"/>
            <a:ext cx="529312" cy="523220"/>
          </a:xfrm>
          <a:prstGeom prst="rect">
            <a:avLst/>
          </a:prstGeom>
          <a:noFill/>
        </p:spPr>
        <p:txBody>
          <a:bodyPr wrap="none" rtlCol="1">
            <a:spAutoFit/>
          </a:bodyPr>
          <a:lstStyle/>
          <a:p>
            <a:pPr algn="r" rtl="1"/>
            <a:r>
              <a:rPr lang="ar-AE" sz="2800" b="1" dirty="0">
                <a:solidFill>
                  <a:srgbClr val="FF0000"/>
                </a:solidFill>
                <a:cs typeface="Akhbar MT" pitchFamily="2" charset="-78"/>
              </a:rPr>
              <a:t>كبر</a:t>
            </a:r>
          </a:p>
        </p:txBody>
      </p:sp>
      <p:sp>
        <p:nvSpPr>
          <p:cNvPr id="24" name="مربع نص 23"/>
          <p:cNvSpPr txBox="1"/>
          <p:nvPr/>
        </p:nvSpPr>
        <p:spPr>
          <a:xfrm>
            <a:off x="2481725" y="3543300"/>
            <a:ext cx="1321196" cy="523220"/>
          </a:xfrm>
          <a:prstGeom prst="rect">
            <a:avLst/>
          </a:prstGeom>
          <a:noFill/>
        </p:spPr>
        <p:txBody>
          <a:bodyPr wrap="none" rtlCol="1">
            <a:spAutoFit/>
          </a:bodyPr>
          <a:lstStyle/>
          <a:p>
            <a:pPr algn="r" rtl="1"/>
            <a:r>
              <a:rPr lang="ar-AE" sz="2800" b="1" dirty="0">
                <a:solidFill>
                  <a:srgbClr val="FF0000"/>
                </a:solidFill>
                <a:cs typeface="Akhbar MT" pitchFamily="2" charset="-78"/>
              </a:rPr>
              <a:t>صفة مشبهة</a:t>
            </a:r>
          </a:p>
        </p:txBody>
      </p:sp>
      <p:sp>
        <p:nvSpPr>
          <p:cNvPr id="25" name="مربع نص 24"/>
          <p:cNvSpPr txBox="1"/>
          <p:nvPr/>
        </p:nvSpPr>
        <p:spPr>
          <a:xfrm>
            <a:off x="964989" y="3524950"/>
            <a:ext cx="554960" cy="523220"/>
          </a:xfrm>
          <a:prstGeom prst="rect">
            <a:avLst/>
          </a:prstGeom>
          <a:noFill/>
        </p:spPr>
        <p:txBody>
          <a:bodyPr wrap="none" rtlCol="1">
            <a:spAutoFit/>
          </a:bodyPr>
          <a:lstStyle/>
          <a:p>
            <a:pPr algn="r" rtl="1"/>
            <a:r>
              <a:rPr lang="ar-AE" sz="2800" b="1" dirty="0">
                <a:solidFill>
                  <a:srgbClr val="FF0000"/>
                </a:solidFill>
                <a:cs typeface="Akhbar MT" pitchFamily="2" charset="-78"/>
              </a:rPr>
              <a:t>فعل</a:t>
            </a:r>
          </a:p>
        </p:txBody>
      </p:sp>
      <p:sp>
        <p:nvSpPr>
          <p:cNvPr id="26" name="مربع نص 25"/>
          <p:cNvSpPr txBox="1"/>
          <p:nvPr/>
        </p:nvSpPr>
        <p:spPr>
          <a:xfrm>
            <a:off x="2396098" y="3985680"/>
            <a:ext cx="1399743" cy="523220"/>
          </a:xfrm>
          <a:prstGeom prst="rect">
            <a:avLst/>
          </a:prstGeom>
          <a:noFill/>
        </p:spPr>
        <p:txBody>
          <a:bodyPr wrap="none" rtlCol="1">
            <a:spAutoFit/>
          </a:bodyPr>
          <a:lstStyle/>
          <a:p>
            <a:pPr algn="r" rtl="1"/>
            <a:r>
              <a:rPr lang="ar-AE" sz="2800" b="1" dirty="0">
                <a:solidFill>
                  <a:srgbClr val="FF0000"/>
                </a:solidFill>
                <a:cs typeface="Akhbar MT" pitchFamily="2" charset="-78"/>
              </a:rPr>
              <a:t>صيغة مبالغة</a:t>
            </a:r>
          </a:p>
        </p:txBody>
      </p:sp>
      <p:sp>
        <p:nvSpPr>
          <p:cNvPr id="27" name="مربع نص 26"/>
          <p:cNvSpPr txBox="1"/>
          <p:nvPr/>
        </p:nvSpPr>
        <p:spPr>
          <a:xfrm>
            <a:off x="864775" y="3992167"/>
            <a:ext cx="652743" cy="523220"/>
          </a:xfrm>
          <a:prstGeom prst="rect">
            <a:avLst/>
          </a:prstGeom>
          <a:noFill/>
        </p:spPr>
        <p:txBody>
          <a:bodyPr wrap="none" rtlCol="1">
            <a:spAutoFit/>
          </a:bodyPr>
          <a:lstStyle/>
          <a:p>
            <a:pPr algn="r" rtl="1"/>
            <a:r>
              <a:rPr lang="ar-AE" sz="2800" b="1" dirty="0">
                <a:solidFill>
                  <a:srgbClr val="FF0000"/>
                </a:solidFill>
                <a:cs typeface="Akhbar MT" pitchFamily="2" charset="-78"/>
              </a:rPr>
              <a:t>فعيل</a:t>
            </a:r>
          </a:p>
        </p:txBody>
      </p:sp>
      <p:sp>
        <p:nvSpPr>
          <p:cNvPr id="28" name="مربع نص 27"/>
          <p:cNvSpPr txBox="1"/>
          <p:nvPr/>
        </p:nvSpPr>
        <p:spPr>
          <a:xfrm>
            <a:off x="2471511" y="4489195"/>
            <a:ext cx="1321196" cy="523220"/>
          </a:xfrm>
          <a:prstGeom prst="rect">
            <a:avLst/>
          </a:prstGeom>
          <a:noFill/>
        </p:spPr>
        <p:txBody>
          <a:bodyPr wrap="none" rtlCol="1">
            <a:spAutoFit/>
          </a:bodyPr>
          <a:lstStyle/>
          <a:p>
            <a:pPr algn="r" rtl="1"/>
            <a:r>
              <a:rPr lang="ar-AE" sz="2800" b="1" dirty="0">
                <a:solidFill>
                  <a:srgbClr val="FF0000"/>
                </a:solidFill>
                <a:cs typeface="Akhbar MT" pitchFamily="2" charset="-78"/>
              </a:rPr>
              <a:t>صفة مشبهة</a:t>
            </a:r>
          </a:p>
        </p:txBody>
      </p:sp>
      <p:sp>
        <p:nvSpPr>
          <p:cNvPr id="29" name="مربع نص 28"/>
          <p:cNvSpPr txBox="1"/>
          <p:nvPr/>
        </p:nvSpPr>
        <p:spPr>
          <a:xfrm>
            <a:off x="896928" y="4456005"/>
            <a:ext cx="611065" cy="523220"/>
          </a:xfrm>
          <a:prstGeom prst="rect">
            <a:avLst/>
          </a:prstGeom>
          <a:noFill/>
        </p:spPr>
        <p:txBody>
          <a:bodyPr wrap="none" rtlCol="1">
            <a:spAutoFit/>
          </a:bodyPr>
          <a:lstStyle/>
          <a:p>
            <a:pPr algn="r" rtl="1"/>
            <a:r>
              <a:rPr lang="ar-AE" sz="2800" b="1" dirty="0">
                <a:solidFill>
                  <a:srgbClr val="FF0000"/>
                </a:solidFill>
                <a:cs typeface="Akhbar MT" pitchFamily="2" charset="-78"/>
              </a:rPr>
              <a:t>فعلة</a:t>
            </a:r>
          </a:p>
        </p:txBody>
      </p:sp>
      <p:sp>
        <p:nvSpPr>
          <p:cNvPr id="30" name="مربع نص 29"/>
          <p:cNvSpPr txBox="1"/>
          <p:nvPr/>
        </p:nvSpPr>
        <p:spPr>
          <a:xfrm>
            <a:off x="2572500" y="4913480"/>
            <a:ext cx="1197764" cy="523220"/>
          </a:xfrm>
          <a:prstGeom prst="rect">
            <a:avLst/>
          </a:prstGeom>
          <a:noFill/>
        </p:spPr>
        <p:txBody>
          <a:bodyPr wrap="none" rtlCol="1">
            <a:spAutoFit/>
          </a:bodyPr>
          <a:lstStyle/>
          <a:p>
            <a:pPr algn="r" rtl="1"/>
            <a:r>
              <a:rPr lang="ar-AE" sz="2800" b="1" dirty="0">
                <a:solidFill>
                  <a:srgbClr val="FF0000"/>
                </a:solidFill>
                <a:cs typeface="Akhbar MT" pitchFamily="2" charset="-78"/>
              </a:rPr>
              <a:t>اسم مفعول</a:t>
            </a:r>
          </a:p>
        </p:txBody>
      </p:sp>
      <p:sp>
        <p:nvSpPr>
          <p:cNvPr id="31" name="مربع نص 30"/>
          <p:cNvSpPr txBox="1"/>
          <p:nvPr/>
        </p:nvSpPr>
        <p:spPr>
          <a:xfrm>
            <a:off x="1021869" y="4941515"/>
            <a:ext cx="495649" cy="523220"/>
          </a:xfrm>
          <a:prstGeom prst="rect">
            <a:avLst/>
          </a:prstGeom>
          <a:noFill/>
        </p:spPr>
        <p:txBody>
          <a:bodyPr wrap="none" rtlCol="1">
            <a:spAutoFit/>
          </a:bodyPr>
          <a:lstStyle/>
          <a:p>
            <a:pPr algn="r" rtl="1"/>
            <a:r>
              <a:rPr lang="ar-AE" sz="2800" b="1" dirty="0">
                <a:solidFill>
                  <a:srgbClr val="FF0000"/>
                </a:solidFill>
                <a:cs typeface="Akhbar MT" pitchFamily="2" charset="-78"/>
              </a:rPr>
              <a:t>قيّد</a:t>
            </a:r>
          </a:p>
        </p:txBody>
      </p:sp>
      <p:sp>
        <p:nvSpPr>
          <p:cNvPr id="32" name="مربع نص 31"/>
          <p:cNvSpPr txBox="1"/>
          <p:nvPr/>
        </p:nvSpPr>
        <p:spPr>
          <a:xfrm>
            <a:off x="2691742" y="5383546"/>
            <a:ext cx="1035861" cy="523220"/>
          </a:xfrm>
          <a:prstGeom prst="rect">
            <a:avLst/>
          </a:prstGeom>
          <a:noFill/>
        </p:spPr>
        <p:txBody>
          <a:bodyPr wrap="none" rtlCol="1">
            <a:spAutoFit/>
          </a:bodyPr>
          <a:lstStyle/>
          <a:p>
            <a:pPr algn="r" rtl="1"/>
            <a:r>
              <a:rPr lang="ar-AE" sz="2800" b="1" dirty="0">
                <a:solidFill>
                  <a:srgbClr val="FF0000"/>
                </a:solidFill>
                <a:cs typeface="Akhbar MT" pitchFamily="2" charset="-78"/>
              </a:rPr>
              <a:t>اسم فاعل</a:t>
            </a:r>
          </a:p>
        </p:txBody>
      </p:sp>
      <p:sp>
        <p:nvSpPr>
          <p:cNvPr id="33" name="مربع نص 32"/>
          <p:cNvSpPr txBox="1"/>
          <p:nvPr/>
        </p:nvSpPr>
        <p:spPr>
          <a:xfrm>
            <a:off x="912958" y="5413898"/>
            <a:ext cx="595035" cy="523220"/>
          </a:xfrm>
          <a:prstGeom prst="rect">
            <a:avLst/>
          </a:prstGeom>
          <a:noFill/>
        </p:spPr>
        <p:txBody>
          <a:bodyPr wrap="none" rtlCol="1">
            <a:spAutoFit/>
          </a:bodyPr>
          <a:lstStyle/>
          <a:p>
            <a:pPr algn="r" rtl="1"/>
            <a:r>
              <a:rPr lang="ar-AE" sz="2800" b="1" dirty="0">
                <a:solidFill>
                  <a:srgbClr val="FF0000"/>
                </a:solidFill>
                <a:cs typeface="Akhbar MT" pitchFamily="2" charset="-78"/>
              </a:rPr>
              <a:t>طأطأ</a:t>
            </a:r>
          </a:p>
        </p:txBody>
      </p:sp>
      <p:sp>
        <p:nvSpPr>
          <p:cNvPr id="34" name="مربع نص 33"/>
          <p:cNvSpPr txBox="1"/>
          <p:nvPr/>
        </p:nvSpPr>
        <p:spPr>
          <a:xfrm>
            <a:off x="2683083" y="5826810"/>
            <a:ext cx="1035861" cy="523220"/>
          </a:xfrm>
          <a:prstGeom prst="rect">
            <a:avLst/>
          </a:prstGeom>
          <a:noFill/>
        </p:spPr>
        <p:txBody>
          <a:bodyPr wrap="none" rtlCol="1">
            <a:spAutoFit/>
          </a:bodyPr>
          <a:lstStyle/>
          <a:p>
            <a:pPr algn="r" rtl="1"/>
            <a:r>
              <a:rPr lang="ar-AE" sz="2800" b="1" dirty="0">
                <a:solidFill>
                  <a:srgbClr val="FF0000"/>
                </a:solidFill>
                <a:cs typeface="Akhbar MT" pitchFamily="2" charset="-78"/>
              </a:rPr>
              <a:t>اسم فاعل</a:t>
            </a:r>
          </a:p>
        </p:txBody>
      </p:sp>
      <p:sp>
        <p:nvSpPr>
          <p:cNvPr id="35" name="مربع نص 34"/>
          <p:cNvSpPr txBox="1"/>
          <p:nvPr/>
        </p:nvSpPr>
        <p:spPr>
          <a:xfrm>
            <a:off x="892670" y="5826810"/>
            <a:ext cx="633507" cy="523220"/>
          </a:xfrm>
          <a:prstGeom prst="rect">
            <a:avLst/>
          </a:prstGeom>
          <a:noFill/>
        </p:spPr>
        <p:txBody>
          <a:bodyPr wrap="none" rtlCol="1">
            <a:spAutoFit/>
          </a:bodyPr>
          <a:lstStyle/>
          <a:p>
            <a:pPr algn="r" rtl="1"/>
            <a:r>
              <a:rPr lang="ar-AE" sz="2800" b="1" dirty="0">
                <a:solidFill>
                  <a:srgbClr val="FF0000"/>
                </a:solidFill>
                <a:cs typeface="Akhbar MT" pitchFamily="2" charset="-78"/>
              </a:rPr>
              <a:t>بعثر</a:t>
            </a:r>
          </a:p>
        </p:txBody>
      </p:sp>
    </p:spTree>
    <p:extLst>
      <p:ext uri="{BB962C8B-B14F-4D97-AF65-F5344CB8AC3E}">
        <p14:creationId xmlns:p14="http://schemas.microsoft.com/office/powerpoint/2010/main" val="286192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iterate type="wd">
                                    <p:tmPct val="10000"/>
                                  </p:iterate>
                                  <p:childTnLst>
                                    <p:set>
                                      <p:cBhvr>
                                        <p:cTn id="23" dur="1" fill="hold">
                                          <p:stCondLst>
                                            <p:cond delay="0"/>
                                          </p:stCondLst>
                                        </p:cTn>
                                        <p:tgtEl>
                                          <p:spTgt spid="3"/>
                                        </p:tgtEl>
                                        <p:attrNameLst>
                                          <p:attrName>style.visibility</p:attrName>
                                        </p:attrNameLst>
                                      </p:cBhvr>
                                      <p:to>
                                        <p:strVal val="visible"/>
                                      </p:to>
                                    </p:set>
                                    <p:animEffect transition="in" filter="fade">
                                      <p:cBhvr>
                                        <p:cTn id="24" dur="800" decel="100000"/>
                                        <p:tgtEl>
                                          <p:spTgt spid="3"/>
                                        </p:tgtEl>
                                      </p:cBhvr>
                                    </p:animEffect>
                                    <p:anim calcmode="lin" valueType="num">
                                      <p:cBhvr>
                                        <p:cTn id="25" dur="800" decel="100000" fill="hold"/>
                                        <p:tgtEl>
                                          <p:spTgt spid="3"/>
                                        </p:tgtEl>
                                        <p:attrNameLst>
                                          <p:attrName>style.rotation</p:attrName>
                                        </p:attrNameLst>
                                      </p:cBhvr>
                                      <p:tavLst>
                                        <p:tav tm="0">
                                          <p:val>
                                            <p:fltVal val="-90"/>
                                          </p:val>
                                        </p:tav>
                                        <p:tav tm="100000">
                                          <p:val>
                                            <p:fltVal val="0"/>
                                          </p:val>
                                        </p:tav>
                                      </p:tavLst>
                                    </p:anim>
                                    <p:anim calcmode="lin" valueType="num">
                                      <p:cBhvr>
                                        <p:cTn id="26" dur="800" decel="100000" fill="hold"/>
                                        <p:tgtEl>
                                          <p:spTgt spid="3"/>
                                        </p:tgtEl>
                                        <p:attrNameLst>
                                          <p:attrName>ppt_x</p:attrName>
                                        </p:attrNameLst>
                                      </p:cBhvr>
                                      <p:tavLst>
                                        <p:tav tm="0">
                                          <p:val>
                                            <p:strVal val="#ppt_x+0.4"/>
                                          </p:val>
                                        </p:tav>
                                        <p:tav tm="100000">
                                          <p:val>
                                            <p:strVal val="#ppt_x-0.05"/>
                                          </p:val>
                                        </p:tav>
                                      </p:tavLst>
                                    </p:anim>
                                    <p:anim calcmode="lin" valueType="num">
                                      <p:cBhvr>
                                        <p:cTn id="27" dur="800" decel="100000" fill="hold"/>
                                        <p:tgtEl>
                                          <p:spTgt spid="3"/>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iterate type="wd">
                                    <p:tmPct val="10000"/>
                                  </p:iterate>
                                  <p:childTnLst>
                                    <p:set>
                                      <p:cBhvr>
                                        <p:cTn id="33" dur="1" fill="hold">
                                          <p:stCondLst>
                                            <p:cond delay="0"/>
                                          </p:stCondLst>
                                        </p:cTn>
                                        <p:tgtEl>
                                          <p:spTgt spid="4"/>
                                        </p:tgtEl>
                                        <p:attrNameLst>
                                          <p:attrName>style.visibility</p:attrName>
                                        </p:attrNameLst>
                                      </p:cBhvr>
                                      <p:to>
                                        <p:strVal val="visible"/>
                                      </p:to>
                                    </p:set>
                                    <p:animEffect transition="in" filter="fade">
                                      <p:cBhvr>
                                        <p:cTn id="34" dur="800" decel="100000"/>
                                        <p:tgtEl>
                                          <p:spTgt spid="4"/>
                                        </p:tgtEl>
                                      </p:cBhvr>
                                    </p:animEffect>
                                    <p:anim calcmode="lin" valueType="num">
                                      <p:cBhvr>
                                        <p:cTn id="35" dur="800" decel="100000" fill="hold"/>
                                        <p:tgtEl>
                                          <p:spTgt spid="4"/>
                                        </p:tgtEl>
                                        <p:attrNameLst>
                                          <p:attrName>style.rotation</p:attrName>
                                        </p:attrNameLst>
                                      </p:cBhvr>
                                      <p:tavLst>
                                        <p:tav tm="0">
                                          <p:val>
                                            <p:fltVal val="-90"/>
                                          </p:val>
                                        </p:tav>
                                        <p:tav tm="100000">
                                          <p:val>
                                            <p:fltVal val="0"/>
                                          </p:val>
                                        </p:tav>
                                      </p:tavLst>
                                    </p:anim>
                                    <p:anim calcmode="lin" valueType="num">
                                      <p:cBhvr>
                                        <p:cTn id="36" dur="800" decel="100000" fill="hold"/>
                                        <p:tgtEl>
                                          <p:spTgt spid="4"/>
                                        </p:tgtEl>
                                        <p:attrNameLst>
                                          <p:attrName>ppt_x</p:attrName>
                                        </p:attrNameLst>
                                      </p:cBhvr>
                                      <p:tavLst>
                                        <p:tav tm="0">
                                          <p:val>
                                            <p:strVal val="#ppt_x+0.4"/>
                                          </p:val>
                                        </p:tav>
                                        <p:tav tm="100000">
                                          <p:val>
                                            <p:strVal val="#ppt_x-0.05"/>
                                          </p:val>
                                        </p:tav>
                                      </p:tavLst>
                                    </p:anim>
                                    <p:anim calcmode="lin" valueType="num">
                                      <p:cBhvr>
                                        <p:cTn id="37" dur="800" decel="100000" fill="hold"/>
                                        <p:tgtEl>
                                          <p:spTgt spid="4"/>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edge">
                                      <p:cBhvr>
                                        <p:cTn id="44" dur="2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amond(in)">
                                      <p:cBhvr>
                                        <p:cTn id="49" dur="2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30" presetClass="entr" presetSubtype="0"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fade">
                                      <p:cBhvr>
                                        <p:cTn id="54" dur="800" decel="100000"/>
                                        <p:tgtEl>
                                          <p:spTgt spid="10">
                                            <p:txEl>
                                              <p:pRg st="0" end="0"/>
                                            </p:txEl>
                                          </p:spTgt>
                                        </p:tgtEl>
                                      </p:cBhvr>
                                    </p:animEffect>
                                    <p:anim calcmode="lin" valueType="num">
                                      <p:cBhvr>
                                        <p:cTn id="55"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56"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57"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0" presetClass="entr" presetSubtype="0" fill="hold" nodeType="clickEffect">
                                  <p:stCondLst>
                                    <p:cond delay="0"/>
                                  </p:stCondLst>
                                  <p:childTnLst>
                                    <p:set>
                                      <p:cBhvr>
                                        <p:cTn id="63" dur="1" fill="hold">
                                          <p:stCondLst>
                                            <p:cond delay="0"/>
                                          </p:stCondLst>
                                        </p:cTn>
                                        <p:tgtEl>
                                          <p:spTgt spid="11">
                                            <p:txEl>
                                              <p:pRg st="0" end="0"/>
                                            </p:txEl>
                                          </p:spTgt>
                                        </p:tgtEl>
                                        <p:attrNameLst>
                                          <p:attrName>style.visibility</p:attrName>
                                        </p:attrNameLst>
                                      </p:cBhvr>
                                      <p:to>
                                        <p:strVal val="visible"/>
                                      </p:to>
                                    </p:set>
                                    <p:animEffect transition="in" filter="fade">
                                      <p:cBhvr>
                                        <p:cTn id="64" dur="800" decel="100000"/>
                                        <p:tgtEl>
                                          <p:spTgt spid="11">
                                            <p:txEl>
                                              <p:pRg st="0" end="0"/>
                                            </p:txEl>
                                          </p:spTgt>
                                        </p:tgtEl>
                                      </p:cBhvr>
                                    </p:animEffect>
                                    <p:anim calcmode="lin" valueType="num">
                                      <p:cBhvr>
                                        <p:cTn id="65" dur="800" decel="100000" fill="hold"/>
                                        <p:tgtEl>
                                          <p:spTgt spid="11">
                                            <p:txEl>
                                              <p:pRg st="0" end="0"/>
                                            </p:txEl>
                                          </p:spTgt>
                                        </p:tgtEl>
                                        <p:attrNameLst>
                                          <p:attrName>style.rotation</p:attrName>
                                        </p:attrNameLst>
                                      </p:cBhvr>
                                      <p:tavLst>
                                        <p:tav tm="0">
                                          <p:val>
                                            <p:fltVal val="-90"/>
                                          </p:val>
                                        </p:tav>
                                        <p:tav tm="100000">
                                          <p:val>
                                            <p:fltVal val="0"/>
                                          </p:val>
                                        </p:tav>
                                      </p:tavLst>
                                    </p:anim>
                                    <p:anim calcmode="lin" valueType="num">
                                      <p:cBhvr>
                                        <p:cTn id="66" dur="800" decel="100000" fill="hold"/>
                                        <p:tgtEl>
                                          <p:spTgt spid="11">
                                            <p:txEl>
                                              <p:pRg st="0" end="0"/>
                                            </p:txEl>
                                          </p:spTgt>
                                        </p:tgtEl>
                                        <p:attrNameLst>
                                          <p:attrName>ppt_x</p:attrName>
                                        </p:attrNameLst>
                                      </p:cBhvr>
                                      <p:tavLst>
                                        <p:tav tm="0">
                                          <p:val>
                                            <p:strVal val="#ppt_x+0.4"/>
                                          </p:val>
                                        </p:tav>
                                        <p:tav tm="100000">
                                          <p:val>
                                            <p:strVal val="#ppt_x-0.05"/>
                                          </p:val>
                                        </p:tav>
                                      </p:tavLst>
                                    </p:anim>
                                    <p:anim calcmode="lin" valueType="num">
                                      <p:cBhvr>
                                        <p:cTn id="67" dur="800" decel="100000" fill="hold"/>
                                        <p:tgtEl>
                                          <p:spTgt spid="11">
                                            <p:txEl>
                                              <p:pRg st="0" end="0"/>
                                            </p:txEl>
                                          </p:spTgt>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11">
                                            <p:txEl>
                                              <p:pRg st="0" end="0"/>
                                            </p:txEl>
                                          </p:spTgt>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1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0" presetClass="entr" presetSubtype="0" fill="hold" nodeType="clickEffect">
                                  <p:stCondLst>
                                    <p:cond delay="0"/>
                                  </p:stCondLst>
                                  <p:childTnLst>
                                    <p:set>
                                      <p:cBhvr>
                                        <p:cTn id="73" dur="1" fill="hold">
                                          <p:stCondLst>
                                            <p:cond delay="0"/>
                                          </p:stCondLst>
                                        </p:cTn>
                                        <p:tgtEl>
                                          <p:spTgt spid="12">
                                            <p:txEl>
                                              <p:pRg st="0" end="0"/>
                                            </p:txEl>
                                          </p:spTgt>
                                        </p:tgtEl>
                                        <p:attrNameLst>
                                          <p:attrName>style.visibility</p:attrName>
                                        </p:attrNameLst>
                                      </p:cBhvr>
                                      <p:to>
                                        <p:strVal val="visible"/>
                                      </p:to>
                                    </p:set>
                                    <p:animEffect transition="in" filter="fade">
                                      <p:cBhvr>
                                        <p:cTn id="74" dur="800" decel="100000"/>
                                        <p:tgtEl>
                                          <p:spTgt spid="12">
                                            <p:txEl>
                                              <p:pRg st="0" end="0"/>
                                            </p:txEl>
                                          </p:spTgt>
                                        </p:tgtEl>
                                      </p:cBhvr>
                                    </p:animEffect>
                                    <p:anim calcmode="lin" valueType="num">
                                      <p:cBhvr>
                                        <p:cTn id="75" dur="800" decel="100000" fill="hold"/>
                                        <p:tgtEl>
                                          <p:spTgt spid="12">
                                            <p:txEl>
                                              <p:pRg st="0" end="0"/>
                                            </p:txEl>
                                          </p:spTgt>
                                        </p:tgtEl>
                                        <p:attrNameLst>
                                          <p:attrName>style.rotation</p:attrName>
                                        </p:attrNameLst>
                                      </p:cBhvr>
                                      <p:tavLst>
                                        <p:tav tm="0">
                                          <p:val>
                                            <p:fltVal val="-90"/>
                                          </p:val>
                                        </p:tav>
                                        <p:tav tm="100000">
                                          <p:val>
                                            <p:fltVal val="0"/>
                                          </p:val>
                                        </p:tav>
                                      </p:tavLst>
                                    </p:anim>
                                    <p:anim calcmode="lin" valueType="num">
                                      <p:cBhvr>
                                        <p:cTn id="76" dur="800" decel="100000" fill="hold"/>
                                        <p:tgtEl>
                                          <p:spTgt spid="12">
                                            <p:txEl>
                                              <p:pRg st="0" end="0"/>
                                            </p:txEl>
                                          </p:spTgt>
                                        </p:tgtEl>
                                        <p:attrNameLst>
                                          <p:attrName>ppt_x</p:attrName>
                                        </p:attrNameLst>
                                      </p:cBhvr>
                                      <p:tavLst>
                                        <p:tav tm="0">
                                          <p:val>
                                            <p:strVal val="#ppt_x+0.4"/>
                                          </p:val>
                                        </p:tav>
                                        <p:tav tm="100000">
                                          <p:val>
                                            <p:strVal val="#ppt_x-0.05"/>
                                          </p:val>
                                        </p:tav>
                                      </p:tavLst>
                                    </p:anim>
                                    <p:anim calcmode="lin" valueType="num">
                                      <p:cBhvr>
                                        <p:cTn id="77" dur="800" decel="100000" fill="hold"/>
                                        <p:tgtEl>
                                          <p:spTgt spid="12">
                                            <p:txEl>
                                              <p:pRg st="0" end="0"/>
                                            </p:txEl>
                                          </p:spTgt>
                                        </p:tgtEl>
                                        <p:attrNameLst>
                                          <p:attrName>ppt_y</p:attrName>
                                        </p:attrNameLst>
                                      </p:cBhvr>
                                      <p:tavLst>
                                        <p:tav tm="0">
                                          <p:val>
                                            <p:strVal val="#ppt_y-0.4"/>
                                          </p:val>
                                        </p:tav>
                                        <p:tav tm="100000">
                                          <p:val>
                                            <p:strVal val="#ppt_y+0.1"/>
                                          </p:val>
                                        </p:tav>
                                      </p:tavLst>
                                    </p:anim>
                                    <p:anim calcmode="lin" valueType="num">
                                      <p:cBhvr>
                                        <p:cTn id="78" dur="200" accel="100000" fill="hold">
                                          <p:stCondLst>
                                            <p:cond delay="800"/>
                                          </p:stCondLst>
                                        </p:cTn>
                                        <p:tgtEl>
                                          <p:spTgt spid="12">
                                            <p:txEl>
                                              <p:pRg st="0" end="0"/>
                                            </p:txEl>
                                          </p:spTgt>
                                        </p:tgtEl>
                                        <p:attrNameLst>
                                          <p:attrName>ppt_x</p:attrName>
                                        </p:attrNameLst>
                                      </p:cBhvr>
                                      <p:tavLst>
                                        <p:tav tm="0">
                                          <p:val>
                                            <p:strVal val="#ppt_x-0.05"/>
                                          </p:val>
                                        </p:tav>
                                        <p:tav tm="100000">
                                          <p:val>
                                            <p:strVal val="#ppt_x"/>
                                          </p:val>
                                        </p:tav>
                                      </p:tavLst>
                                    </p:anim>
                                    <p:anim calcmode="lin" valueType="num">
                                      <p:cBhvr>
                                        <p:cTn id="79" dur="200" accel="100000" fill="hold">
                                          <p:stCondLst>
                                            <p:cond delay="800"/>
                                          </p:stCondLst>
                                        </p:cTn>
                                        <p:tgtEl>
                                          <p:spTgt spid="1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0" presetClass="entr" presetSubtype="0" fill="hold" nodeType="clickEffect">
                                  <p:stCondLst>
                                    <p:cond delay="0"/>
                                  </p:stCondLst>
                                  <p:childTnLst>
                                    <p:set>
                                      <p:cBhvr>
                                        <p:cTn id="83" dur="1" fill="hold">
                                          <p:stCondLst>
                                            <p:cond delay="0"/>
                                          </p:stCondLst>
                                        </p:cTn>
                                        <p:tgtEl>
                                          <p:spTgt spid="13">
                                            <p:txEl>
                                              <p:pRg st="0" end="0"/>
                                            </p:txEl>
                                          </p:spTgt>
                                        </p:tgtEl>
                                        <p:attrNameLst>
                                          <p:attrName>style.visibility</p:attrName>
                                        </p:attrNameLst>
                                      </p:cBhvr>
                                      <p:to>
                                        <p:strVal val="visible"/>
                                      </p:to>
                                    </p:set>
                                    <p:animEffect transition="in" filter="fade">
                                      <p:cBhvr>
                                        <p:cTn id="84" dur="800" decel="100000"/>
                                        <p:tgtEl>
                                          <p:spTgt spid="13">
                                            <p:txEl>
                                              <p:pRg st="0" end="0"/>
                                            </p:txEl>
                                          </p:spTgt>
                                        </p:tgtEl>
                                      </p:cBhvr>
                                    </p:animEffect>
                                    <p:anim calcmode="lin" valueType="num">
                                      <p:cBhvr>
                                        <p:cTn id="85" dur="800" decel="100000" fill="hold"/>
                                        <p:tgtEl>
                                          <p:spTgt spid="13">
                                            <p:txEl>
                                              <p:pRg st="0" end="0"/>
                                            </p:txEl>
                                          </p:spTgt>
                                        </p:tgtEl>
                                        <p:attrNameLst>
                                          <p:attrName>style.rotation</p:attrName>
                                        </p:attrNameLst>
                                      </p:cBhvr>
                                      <p:tavLst>
                                        <p:tav tm="0">
                                          <p:val>
                                            <p:fltVal val="-90"/>
                                          </p:val>
                                        </p:tav>
                                        <p:tav tm="100000">
                                          <p:val>
                                            <p:fltVal val="0"/>
                                          </p:val>
                                        </p:tav>
                                      </p:tavLst>
                                    </p:anim>
                                    <p:anim calcmode="lin" valueType="num">
                                      <p:cBhvr>
                                        <p:cTn id="86" dur="800" decel="100000" fill="hold"/>
                                        <p:tgtEl>
                                          <p:spTgt spid="13">
                                            <p:txEl>
                                              <p:pRg st="0" end="0"/>
                                            </p:txEl>
                                          </p:spTgt>
                                        </p:tgtEl>
                                        <p:attrNameLst>
                                          <p:attrName>ppt_x</p:attrName>
                                        </p:attrNameLst>
                                      </p:cBhvr>
                                      <p:tavLst>
                                        <p:tav tm="0">
                                          <p:val>
                                            <p:strVal val="#ppt_x+0.4"/>
                                          </p:val>
                                        </p:tav>
                                        <p:tav tm="100000">
                                          <p:val>
                                            <p:strVal val="#ppt_x-0.05"/>
                                          </p:val>
                                        </p:tav>
                                      </p:tavLst>
                                    </p:anim>
                                    <p:anim calcmode="lin" valueType="num">
                                      <p:cBhvr>
                                        <p:cTn id="87" dur="800" decel="100000" fill="hold"/>
                                        <p:tgtEl>
                                          <p:spTgt spid="13">
                                            <p:txEl>
                                              <p:pRg st="0" end="0"/>
                                            </p:txEl>
                                          </p:spTgt>
                                        </p:tgtEl>
                                        <p:attrNameLst>
                                          <p:attrName>ppt_y</p:attrName>
                                        </p:attrNameLst>
                                      </p:cBhvr>
                                      <p:tavLst>
                                        <p:tav tm="0">
                                          <p:val>
                                            <p:strVal val="#ppt_y-0.4"/>
                                          </p:val>
                                        </p:tav>
                                        <p:tav tm="100000">
                                          <p:val>
                                            <p:strVal val="#ppt_y+0.1"/>
                                          </p:val>
                                        </p:tav>
                                      </p:tavLst>
                                    </p:anim>
                                    <p:anim calcmode="lin" valueType="num">
                                      <p:cBhvr>
                                        <p:cTn id="88" dur="200" accel="100000" fill="hold">
                                          <p:stCondLst>
                                            <p:cond delay="800"/>
                                          </p:stCondLst>
                                        </p:cTn>
                                        <p:tgtEl>
                                          <p:spTgt spid="13">
                                            <p:txEl>
                                              <p:pRg st="0" end="0"/>
                                            </p:txEl>
                                          </p:spTgt>
                                        </p:tgtEl>
                                        <p:attrNameLst>
                                          <p:attrName>ppt_x</p:attrName>
                                        </p:attrNameLst>
                                      </p:cBhvr>
                                      <p:tavLst>
                                        <p:tav tm="0">
                                          <p:val>
                                            <p:strVal val="#ppt_x-0.05"/>
                                          </p:val>
                                        </p:tav>
                                        <p:tav tm="100000">
                                          <p:val>
                                            <p:strVal val="#ppt_x"/>
                                          </p:val>
                                        </p:tav>
                                      </p:tavLst>
                                    </p:anim>
                                    <p:anim calcmode="lin" valueType="num">
                                      <p:cBhvr>
                                        <p:cTn id="89" dur="200" accel="100000" fill="hold">
                                          <p:stCondLst>
                                            <p:cond delay="800"/>
                                          </p:stCondLst>
                                        </p:cTn>
                                        <p:tgtEl>
                                          <p:spTgt spid="1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0" presetClass="entr" presetSubtype="0" fill="hold" nodeType="clickEffect">
                                  <p:stCondLst>
                                    <p:cond delay="0"/>
                                  </p:stCondLst>
                                  <p:childTnLst>
                                    <p:set>
                                      <p:cBhvr>
                                        <p:cTn id="93" dur="1" fill="hold">
                                          <p:stCondLst>
                                            <p:cond delay="0"/>
                                          </p:stCondLst>
                                        </p:cTn>
                                        <p:tgtEl>
                                          <p:spTgt spid="14">
                                            <p:txEl>
                                              <p:pRg st="0" end="0"/>
                                            </p:txEl>
                                          </p:spTgt>
                                        </p:tgtEl>
                                        <p:attrNameLst>
                                          <p:attrName>style.visibility</p:attrName>
                                        </p:attrNameLst>
                                      </p:cBhvr>
                                      <p:to>
                                        <p:strVal val="visible"/>
                                      </p:to>
                                    </p:set>
                                    <p:animEffect transition="in" filter="fade">
                                      <p:cBhvr>
                                        <p:cTn id="94" dur="800" decel="100000"/>
                                        <p:tgtEl>
                                          <p:spTgt spid="14">
                                            <p:txEl>
                                              <p:pRg st="0" end="0"/>
                                            </p:txEl>
                                          </p:spTgt>
                                        </p:tgtEl>
                                      </p:cBhvr>
                                    </p:animEffect>
                                    <p:anim calcmode="lin" valueType="num">
                                      <p:cBhvr>
                                        <p:cTn id="95" dur="800" decel="100000" fill="hold"/>
                                        <p:tgtEl>
                                          <p:spTgt spid="14">
                                            <p:txEl>
                                              <p:pRg st="0" end="0"/>
                                            </p:txEl>
                                          </p:spTgt>
                                        </p:tgtEl>
                                        <p:attrNameLst>
                                          <p:attrName>style.rotation</p:attrName>
                                        </p:attrNameLst>
                                      </p:cBhvr>
                                      <p:tavLst>
                                        <p:tav tm="0">
                                          <p:val>
                                            <p:fltVal val="-90"/>
                                          </p:val>
                                        </p:tav>
                                        <p:tav tm="100000">
                                          <p:val>
                                            <p:fltVal val="0"/>
                                          </p:val>
                                        </p:tav>
                                      </p:tavLst>
                                    </p:anim>
                                    <p:anim calcmode="lin" valueType="num">
                                      <p:cBhvr>
                                        <p:cTn id="96" dur="800" decel="100000" fill="hold"/>
                                        <p:tgtEl>
                                          <p:spTgt spid="14">
                                            <p:txEl>
                                              <p:pRg st="0" end="0"/>
                                            </p:txEl>
                                          </p:spTgt>
                                        </p:tgtEl>
                                        <p:attrNameLst>
                                          <p:attrName>ppt_x</p:attrName>
                                        </p:attrNameLst>
                                      </p:cBhvr>
                                      <p:tavLst>
                                        <p:tav tm="0">
                                          <p:val>
                                            <p:strVal val="#ppt_x+0.4"/>
                                          </p:val>
                                        </p:tav>
                                        <p:tav tm="100000">
                                          <p:val>
                                            <p:strVal val="#ppt_x-0.05"/>
                                          </p:val>
                                        </p:tav>
                                      </p:tavLst>
                                    </p:anim>
                                    <p:anim calcmode="lin" valueType="num">
                                      <p:cBhvr>
                                        <p:cTn id="97" dur="800" decel="100000" fill="hold"/>
                                        <p:tgtEl>
                                          <p:spTgt spid="14">
                                            <p:txEl>
                                              <p:pRg st="0" end="0"/>
                                            </p:txEl>
                                          </p:spTgt>
                                        </p:tgtEl>
                                        <p:attrNameLst>
                                          <p:attrName>ppt_y</p:attrName>
                                        </p:attrNameLst>
                                      </p:cBhvr>
                                      <p:tavLst>
                                        <p:tav tm="0">
                                          <p:val>
                                            <p:strVal val="#ppt_y-0.4"/>
                                          </p:val>
                                        </p:tav>
                                        <p:tav tm="100000">
                                          <p:val>
                                            <p:strVal val="#ppt_y+0.1"/>
                                          </p:val>
                                        </p:tav>
                                      </p:tavLst>
                                    </p:anim>
                                    <p:anim calcmode="lin" valueType="num">
                                      <p:cBhvr>
                                        <p:cTn id="98" dur="200" accel="100000" fill="hold">
                                          <p:stCondLst>
                                            <p:cond delay="800"/>
                                          </p:stCondLst>
                                        </p:cTn>
                                        <p:tgtEl>
                                          <p:spTgt spid="14">
                                            <p:txEl>
                                              <p:pRg st="0" end="0"/>
                                            </p:txEl>
                                          </p:spTgt>
                                        </p:tgtEl>
                                        <p:attrNameLst>
                                          <p:attrName>ppt_x</p:attrName>
                                        </p:attrNameLst>
                                      </p:cBhvr>
                                      <p:tavLst>
                                        <p:tav tm="0">
                                          <p:val>
                                            <p:strVal val="#ppt_x-0.05"/>
                                          </p:val>
                                        </p:tav>
                                        <p:tav tm="100000">
                                          <p:val>
                                            <p:strVal val="#ppt_x"/>
                                          </p:val>
                                        </p:tav>
                                      </p:tavLst>
                                    </p:anim>
                                    <p:anim calcmode="lin" valueType="num">
                                      <p:cBhvr>
                                        <p:cTn id="99" dur="200" accel="100000" fill="hold">
                                          <p:stCondLst>
                                            <p:cond delay="800"/>
                                          </p:stCondLst>
                                        </p:cTn>
                                        <p:tgtEl>
                                          <p:spTgt spid="1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0" presetClass="entr" presetSubtype="0" fill="hold" nodeType="clickEffect">
                                  <p:stCondLst>
                                    <p:cond delay="0"/>
                                  </p:stCondLst>
                                  <p:childTnLst>
                                    <p:set>
                                      <p:cBhvr>
                                        <p:cTn id="103" dur="1" fill="hold">
                                          <p:stCondLst>
                                            <p:cond delay="0"/>
                                          </p:stCondLst>
                                        </p:cTn>
                                        <p:tgtEl>
                                          <p:spTgt spid="15">
                                            <p:txEl>
                                              <p:pRg st="0" end="0"/>
                                            </p:txEl>
                                          </p:spTgt>
                                        </p:tgtEl>
                                        <p:attrNameLst>
                                          <p:attrName>style.visibility</p:attrName>
                                        </p:attrNameLst>
                                      </p:cBhvr>
                                      <p:to>
                                        <p:strVal val="visible"/>
                                      </p:to>
                                    </p:set>
                                    <p:animEffect transition="in" filter="fade">
                                      <p:cBhvr>
                                        <p:cTn id="104" dur="800" decel="100000"/>
                                        <p:tgtEl>
                                          <p:spTgt spid="15">
                                            <p:txEl>
                                              <p:pRg st="0" end="0"/>
                                            </p:txEl>
                                          </p:spTgt>
                                        </p:tgtEl>
                                      </p:cBhvr>
                                    </p:animEffect>
                                    <p:anim calcmode="lin" valueType="num">
                                      <p:cBhvr>
                                        <p:cTn id="105" dur="800" decel="100000" fill="hold"/>
                                        <p:tgtEl>
                                          <p:spTgt spid="15">
                                            <p:txEl>
                                              <p:pRg st="0" end="0"/>
                                            </p:txEl>
                                          </p:spTgt>
                                        </p:tgtEl>
                                        <p:attrNameLst>
                                          <p:attrName>style.rotation</p:attrName>
                                        </p:attrNameLst>
                                      </p:cBhvr>
                                      <p:tavLst>
                                        <p:tav tm="0">
                                          <p:val>
                                            <p:fltVal val="-90"/>
                                          </p:val>
                                        </p:tav>
                                        <p:tav tm="100000">
                                          <p:val>
                                            <p:fltVal val="0"/>
                                          </p:val>
                                        </p:tav>
                                      </p:tavLst>
                                    </p:anim>
                                    <p:anim calcmode="lin" valueType="num">
                                      <p:cBhvr>
                                        <p:cTn id="106" dur="800" decel="100000" fill="hold"/>
                                        <p:tgtEl>
                                          <p:spTgt spid="15">
                                            <p:txEl>
                                              <p:pRg st="0" end="0"/>
                                            </p:txEl>
                                          </p:spTgt>
                                        </p:tgtEl>
                                        <p:attrNameLst>
                                          <p:attrName>ppt_x</p:attrName>
                                        </p:attrNameLst>
                                      </p:cBhvr>
                                      <p:tavLst>
                                        <p:tav tm="0">
                                          <p:val>
                                            <p:strVal val="#ppt_x+0.4"/>
                                          </p:val>
                                        </p:tav>
                                        <p:tav tm="100000">
                                          <p:val>
                                            <p:strVal val="#ppt_x-0.05"/>
                                          </p:val>
                                        </p:tav>
                                      </p:tavLst>
                                    </p:anim>
                                    <p:anim calcmode="lin" valueType="num">
                                      <p:cBhvr>
                                        <p:cTn id="107" dur="800" decel="100000" fill="hold"/>
                                        <p:tgtEl>
                                          <p:spTgt spid="15">
                                            <p:txEl>
                                              <p:pRg st="0" end="0"/>
                                            </p:txEl>
                                          </p:spTgt>
                                        </p:tgtEl>
                                        <p:attrNameLst>
                                          <p:attrName>ppt_y</p:attrName>
                                        </p:attrNameLst>
                                      </p:cBhvr>
                                      <p:tavLst>
                                        <p:tav tm="0">
                                          <p:val>
                                            <p:strVal val="#ppt_y-0.4"/>
                                          </p:val>
                                        </p:tav>
                                        <p:tav tm="100000">
                                          <p:val>
                                            <p:strVal val="#ppt_y+0.1"/>
                                          </p:val>
                                        </p:tav>
                                      </p:tavLst>
                                    </p:anim>
                                    <p:anim calcmode="lin" valueType="num">
                                      <p:cBhvr>
                                        <p:cTn id="108" dur="200" accel="100000" fill="hold">
                                          <p:stCondLst>
                                            <p:cond delay="800"/>
                                          </p:stCondLst>
                                        </p:cTn>
                                        <p:tgtEl>
                                          <p:spTgt spid="15">
                                            <p:txEl>
                                              <p:pRg st="0" end="0"/>
                                            </p:txEl>
                                          </p:spTgt>
                                        </p:tgtEl>
                                        <p:attrNameLst>
                                          <p:attrName>ppt_x</p:attrName>
                                        </p:attrNameLst>
                                      </p:cBhvr>
                                      <p:tavLst>
                                        <p:tav tm="0">
                                          <p:val>
                                            <p:strVal val="#ppt_x-0.05"/>
                                          </p:val>
                                        </p:tav>
                                        <p:tav tm="100000">
                                          <p:val>
                                            <p:strVal val="#ppt_x"/>
                                          </p:val>
                                        </p:tav>
                                      </p:tavLst>
                                    </p:anim>
                                    <p:anim calcmode="lin" valueType="num">
                                      <p:cBhvr>
                                        <p:cTn id="109" dur="200" accel="100000" fill="hold">
                                          <p:stCondLst>
                                            <p:cond delay="800"/>
                                          </p:stCondLst>
                                        </p:cTn>
                                        <p:tgtEl>
                                          <p:spTgt spid="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0" presetClass="entr" presetSubtype="0" fill="hold" nodeType="clickEffect">
                                  <p:stCondLst>
                                    <p:cond delay="0"/>
                                  </p:stCondLst>
                                  <p:childTnLst>
                                    <p:set>
                                      <p:cBhvr>
                                        <p:cTn id="113" dur="1" fill="hold">
                                          <p:stCondLst>
                                            <p:cond delay="0"/>
                                          </p:stCondLst>
                                        </p:cTn>
                                        <p:tgtEl>
                                          <p:spTgt spid="16">
                                            <p:txEl>
                                              <p:pRg st="0" end="0"/>
                                            </p:txEl>
                                          </p:spTgt>
                                        </p:tgtEl>
                                        <p:attrNameLst>
                                          <p:attrName>style.visibility</p:attrName>
                                        </p:attrNameLst>
                                      </p:cBhvr>
                                      <p:to>
                                        <p:strVal val="visible"/>
                                      </p:to>
                                    </p:set>
                                    <p:animEffect transition="in" filter="fade">
                                      <p:cBhvr>
                                        <p:cTn id="114" dur="800" decel="100000"/>
                                        <p:tgtEl>
                                          <p:spTgt spid="16">
                                            <p:txEl>
                                              <p:pRg st="0" end="0"/>
                                            </p:txEl>
                                          </p:spTgt>
                                        </p:tgtEl>
                                      </p:cBhvr>
                                    </p:animEffect>
                                    <p:anim calcmode="lin" valueType="num">
                                      <p:cBhvr>
                                        <p:cTn id="115" dur="800" decel="100000" fill="hold"/>
                                        <p:tgtEl>
                                          <p:spTgt spid="16">
                                            <p:txEl>
                                              <p:pRg st="0" end="0"/>
                                            </p:txEl>
                                          </p:spTgt>
                                        </p:tgtEl>
                                        <p:attrNameLst>
                                          <p:attrName>style.rotation</p:attrName>
                                        </p:attrNameLst>
                                      </p:cBhvr>
                                      <p:tavLst>
                                        <p:tav tm="0">
                                          <p:val>
                                            <p:fltVal val="-90"/>
                                          </p:val>
                                        </p:tav>
                                        <p:tav tm="100000">
                                          <p:val>
                                            <p:fltVal val="0"/>
                                          </p:val>
                                        </p:tav>
                                      </p:tavLst>
                                    </p:anim>
                                    <p:anim calcmode="lin" valueType="num">
                                      <p:cBhvr>
                                        <p:cTn id="116" dur="800" decel="100000" fill="hold"/>
                                        <p:tgtEl>
                                          <p:spTgt spid="16">
                                            <p:txEl>
                                              <p:pRg st="0" end="0"/>
                                            </p:txEl>
                                          </p:spTgt>
                                        </p:tgtEl>
                                        <p:attrNameLst>
                                          <p:attrName>ppt_x</p:attrName>
                                        </p:attrNameLst>
                                      </p:cBhvr>
                                      <p:tavLst>
                                        <p:tav tm="0">
                                          <p:val>
                                            <p:strVal val="#ppt_x+0.4"/>
                                          </p:val>
                                        </p:tav>
                                        <p:tav tm="100000">
                                          <p:val>
                                            <p:strVal val="#ppt_x-0.05"/>
                                          </p:val>
                                        </p:tav>
                                      </p:tavLst>
                                    </p:anim>
                                    <p:anim calcmode="lin" valueType="num">
                                      <p:cBhvr>
                                        <p:cTn id="117" dur="800" decel="100000" fill="hold"/>
                                        <p:tgtEl>
                                          <p:spTgt spid="16">
                                            <p:txEl>
                                              <p:pRg st="0" end="0"/>
                                            </p:txEl>
                                          </p:spTgt>
                                        </p:tgtEl>
                                        <p:attrNameLst>
                                          <p:attrName>ppt_y</p:attrName>
                                        </p:attrNameLst>
                                      </p:cBhvr>
                                      <p:tavLst>
                                        <p:tav tm="0">
                                          <p:val>
                                            <p:strVal val="#ppt_y-0.4"/>
                                          </p:val>
                                        </p:tav>
                                        <p:tav tm="100000">
                                          <p:val>
                                            <p:strVal val="#ppt_y+0.1"/>
                                          </p:val>
                                        </p:tav>
                                      </p:tavLst>
                                    </p:anim>
                                    <p:anim calcmode="lin" valueType="num">
                                      <p:cBhvr>
                                        <p:cTn id="118" dur="200" accel="100000" fill="hold">
                                          <p:stCondLst>
                                            <p:cond delay="800"/>
                                          </p:stCondLst>
                                        </p:cTn>
                                        <p:tgtEl>
                                          <p:spTgt spid="16">
                                            <p:txEl>
                                              <p:pRg st="0" end="0"/>
                                            </p:txEl>
                                          </p:spTgt>
                                        </p:tgtEl>
                                        <p:attrNameLst>
                                          <p:attrName>ppt_x</p:attrName>
                                        </p:attrNameLst>
                                      </p:cBhvr>
                                      <p:tavLst>
                                        <p:tav tm="0">
                                          <p:val>
                                            <p:strVal val="#ppt_x-0.05"/>
                                          </p:val>
                                        </p:tav>
                                        <p:tav tm="100000">
                                          <p:val>
                                            <p:strVal val="#ppt_x"/>
                                          </p:val>
                                        </p:tav>
                                      </p:tavLst>
                                    </p:anim>
                                    <p:anim calcmode="lin" valueType="num">
                                      <p:cBhvr>
                                        <p:cTn id="119" dur="200" accel="100000" fill="hold">
                                          <p:stCondLst>
                                            <p:cond delay="800"/>
                                          </p:stCondLst>
                                        </p:cTn>
                                        <p:tgtEl>
                                          <p:spTgt spid="1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30" presetClass="entr" presetSubtype="0" fill="hold" nodeType="clickEffect">
                                  <p:stCondLst>
                                    <p:cond delay="0"/>
                                  </p:stCondLst>
                                  <p:childTnLst>
                                    <p:set>
                                      <p:cBhvr>
                                        <p:cTn id="123" dur="1" fill="hold">
                                          <p:stCondLst>
                                            <p:cond delay="0"/>
                                          </p:stCondLst>
                                        </p:cTn>
                                        <p:tgtEl>
                                          <p:spTgt spid="17">
                                            <p:txEl>
                                              <p:pRg st="0" end="0"/>
                                            </p:txEl>
                                          </p:spTgt>
                                        </p:tgtEl>
                                        <p:attrNameLst>
                                          <p:attrName>style.visibility</p:attrName>
                                        </p:attrNameLst>
                                      </p:cBhvr>
                                      <p:to>
                                        <p:strVal val="visible"/>
                                      </p:to>
                                    </p:set>
                                    <p:animEffect transition="in" filter="fade">
                                      <p:cBhvr>
                                        <p:cTn id="124" dur="800" decel="100000"/>
                                        <p:tgtEl>
                                          <p:spTgt spid="17">
                                            <p:txEl>
                                              <p:pRg st="0" end="0"/>
                                            </p:txEl>
                                          </p:spTgt>
                                        </p:tgtEl>
                                      </p:cBhvr>
                                    </p:animEffect>
                                    <p:anim calcmode="lin" valueType="num">
                                      <p:cBhvr>
                                        <p:cTn id="125" dur="800" decel="100000" fill="hold"/>
                                        <p:tgtEl>
                                          <p:spTgt spid="17">
                                            <p:txEl>
                                              <p:pRg st="0" end="0"/>
                                            </p:txEl>
                                          </p:spTgt>
                                        </p:tgtEl>
                                        <p:attrNameLst>
                                          <p:attrName>style.rotation</p:attrName>
                                        </p:attrNameLst>
                                      </p:cBhvr>
                                      <p:tavLst>
                                        <p:tav tm="0">
                                          <p:val>
                                            <p:fltVal val="-90"/>
                                          </p:val>
                                        </p:tav>
                                        <p:tav tm="100000">
                                          <p:val>
                                            <p:fltVal val="0"/>
                                          </p:val>
                                        </p:tav>
                                      </p:tavLst>
                                    </p:anim>
                                    <p:anim calcmode="lin" valueType="num">
                                      <p:cBhvr>
                                        <p:cTn id="126" dur="800" decel="100000" fill="hold"/>
                                        <p:tgtEl>
                                          <p:spTgt spid="17">
                                            <p:txEl>
                                              <p:pRg st="0" end="0"/>
                                            </p:txEl>
                                          </p:spTgt>
                                        </p:tgtEl>
                                        <p:attrNameLst>
                                          <p:attrName>ppt_x</p:attrName>
                                        </p:attrNameLst>
                                      </p:cBhvr>
                                      <p:tavLst>
                                        <p:tav tm="0">
                                          <p:val>
                                            <p:strVal val="#ppt_x+0.4"/>
                                          </p:val>
                                        </p:tav>
                                        <p:tav tm="100000">
                                          <p:val>
                                            <p:strVal val="#ppt_x-0.05"/>
                                          </p:val>
                                        </p:tav>
                                      </p:tavLst>
                                    </p:anim>
                                    <p:anim calcmode="lin" valueType="num">
                                      <p:cBhvr>
                                        <p:cTn id="127" dur="800" decel="100000" fill="hold"/>
                                        <p:tgtEl>
                                          <p:spTgt spid="17">
                                            <p:txEl>
                                              <p:pRg st="0" end="0"/>
                                            </p:txEl>
                                          </p:spTgt>
                                        </p:tgtEl>
                                        <p:attrNameLst>
                                          <p:attrName>ppt_y</p:attrName>
                                        </p:attrNameLst>
                                      </p:cBhvr>
                                      <p:tavLst>
                                        <p:tav tm="0">
                                          <p:val>
                                            <p:strVal val="#ppt_y-0.4"/>
                                          </p:val>
                                        </p:tav>
                                        <p:tav tm="100000">
                                          <p:val>
                                            <p:strVal val="#ppt_y+0.1"/>
                                          </p:val>
                                        </p:tav>
                                      </p:tavLst>
                                    </p:anim>
                                    <p:anim calcmode="lin" valueType="num">
                                      <p:cBhvr>
                                        <p:cTn id="128" dur="200" accel="100000" fill="hold">
                                          <p:stCondLst>
                                            <p:cond delay="800"/>
                                          </p:stCondLst>
                                        </p:cTn>
                                        <p:tgtEl>
                                          <p:spTgt spid="17">
                                            <p:txEl>
                                              <p:pRg st="0" end="0"/>
                                            </p:txEl>
                                          </p:spTgt>
                                        </p:tgtEl>
                                        <p:attrNameLst>
                                          <p:attrName>ppt_x</p:attrName>
                                        </p:attrNameLst>
                                      </p:cBhvr>
                                      <p:tavLst>
                                        <p:tav tm="0">
                                          <p:val>
                                            <p:strVal val="#ppt_x-0.05"/>
                                          </p:val>
                                        </p:tav>
                                        <p:tav tm="100000">
                                          <p:val>
                                            <p:strVal val="#ppt_x"/>
                                          </p:val>
                                        </p:tav>
                                      </p:tavLst>
                                    </p:anim>
                                    <p:anim calcmode="lin" valueType="num">
                                      <p:cBhvr>
                                        <p:cTn id="129" dur="200" accel="100000" fill="hold">
                                          <p:stCondLst>
                                            <p:cond delay="800"/>
                                          </p:stCondLst>
                                        </p:cTn>
                                        <p:tgtEl>
                                          <p:spTgt spid="1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30" presetClass="entr" presetSubtype="0" fill="hold" nodeType="clickEffect">
                                  <p:stCondLst>
                                    <p:cond delay="0"/>
                                  </p:stCondLst>
                                  <p:childTnLst>
                                    <p:set>
                                      <p:cBhvr>
                                        <p:cTn id="133" dur="1" fill="hold">
                                          <p:stCondLst>
                                            <p:cond delay="0"/>
                                          </p:stCondLst>
                                        </p:cTn>
                                        <p:tgtEl>
                                          <p:spTgt spid="18">
                                            <p:txEl>
                                              <p:pRg st="0" end="0"/>
                                            </p:txEl>
                                          </p:spTgt>
                                        </p:tgtEl>
                                        <p:attrNameLst>
                                          <p:attrName>style.visibility</p:attrName>
                                        </p:attrNameLst>
                                      </p:cBhvr>
                                      <p:to>
                                        <p:strVal val="visible"/>
                                      </p:to>
                                    </p:set>
                                    <p:animEffect transition="in" filter="fade">
                                      <p:cBhvr>
                                        <p:cTn id="134" dur="800" decel="100000"/>
                                        <p:tgtEl>
                                          <p:spTgt spid="18">
                                            <p:txEl>
                                              <p:pRg st="0" end="0"/>
                                            </p:txEl>
                                          </p:spTgt>
                                        </p:tgtEl>
                                      </p:cBhvr>
                                    </p:animEffect>
                                    <p:anim calcmode="lin" valueType="num">
                                      <p:cBhvr>
                                        <p:cTn id="135" dur="800" decel="100000" fill="hold"/>
                                        <p:tgtEl>
                                          <p:spTgt spid="18">
                                            <p:txEl>
                                              <p:pRg st="0" end="0"/>
                                            </p:txEl>
                                          </p:spTgt>
                                        </p:tgtEl>
                                        <p:attrNameLst>
                                          <p:attrName>style.rotation</p:attrName>
                                        </p:attrNameLst>
                                      </p:cBhvr>
                                      <p:tavLst>
                                        <p:tav tm="0">
                                          <p:val>
                                            <p:fltVal val="-90"/>
                                          </p:val>
                                        </p:tav>
                                        <p:tav tm="100000">
                                          <p:val>
                                            <p:fltVal val="0"/>
                                          </p:val>
                                        </p:tav>
                                      </p:tavLst>
                                    </p:anim>
                                    <p:anim calcmode="lin" valueType="num">
                                      <p:cBhvr>
                                        <p:cTn id="136" dur="800" decel="100000" fill="hold"/>
                                        <p:tgtEl>
                                          <p:spTgt spid="18">
                                            <p:txEl>
                                              <p:pRg st="0" end="0"/>
                                            </p:txEl>
                                          </p:spTgt>
                                        </p:tgtEl>
                                        <p:attrNameLst>
                                          <p:attrName>ppt_x</p:attrName>
                                        </p:attrNameLst>
                                      </p:cBhvr>
                                      <p:tavLst>
                                        <p:tav tm="0">
                                          <p:val>
                                            <p:strVal val="#ppt_x+0.4"/>
                                          </p:val>
                                        </p:tav>
                                        <p:tav tm="100000">
                                          <p:val>
                                            <p:strVal val="#ppt_x-0.05"/>
                                          </p:val>
                                        </p:tav>
                                      </p:tavLst>
                                    </p:anim>
                                    <p:anim calcmode="lin" valueType="num">
                                      <p:cBhvr>
                                        <p:cTn id="137" dur="800" decel="100000" fill="hold"/>
                                        <p:tgtEl>
                                          <p:spTgt spid="18">
                                            <p:txEl>
                                              <p:pRg st="0" end="0"/>
                                            </p:txEl>
                                          </p:spTgt>
                                        </p:tgtEl>
                                        <p:attrNameLst>
                                          <p:attrName>ppt_y</p:attrName>
                                        </p:attrNameLst>
                                      </p:cBhvr>
                                      <p:tavLst>
                                        <p:tav tm="0">
                                          <p:val>
                                            <p:strVal val="#ppt_y-0.4"/>
                                          </p:val>
                                        </p:tav>
                                        <p:tav tm="100000">
                                          <p:val>
                                            <p:strVal val="#ppt_y+0.1"/>
                                          </p:val>
                                        </p:tav>
                                      </p:tavLst>
                                    </p:anim>
                                    <p:anim calcmode="lin" valueType="num">
                                      <p:cBhvr>
                                        <p:cTn id="138" dur="200" accel="100000" fill="hold">
                                          <p:stCondLst>
                                            <p:cond delay="800"/>
                                          </p:stCondLst>
                                        </p:cTn>
                                        <p:tgtEl>
                                          <p:spTgt spid="18">
                                            <p:txEl>
                                              <p:pRg st="0" end="0"/>
                                            </p:txEl>
                                          </p:spTgt>
                                        </p:tgtEl>
                                        <p:attrNameLst>
                                          <p:attrName>ppt_x</p:attrName>
                                        </p:attrNameLst>
                                      </p:cBhvr>
                                      <p:tavLst>
                                        <p:tav tm="0">
                                          <p:val>
                                            <p:strVal val="#ppt_x-0.05"/>
                                          </p:val>
                                        </p:tav>
                                        <p:tav tm="100000">
                                          <p:val>
                                            <p:strVal val="#ppt_x"/>
                                          </p:val>
                                        </p:tav>
                                      </p:tavLst>
                                    </p:anim>
                                    <p:anim calcmode="lin" valueType="num">
                                      <p:cBhvr>
                                        <p:cTn id="139" dur="200" accel="100000" fill="hold">
                                          <p:stCondLst>
                                            <p:cond delay="800"/>
                                          </p:stCondLst>
                                        </p:cTn>
                                        <p:tgtEl>
                                          <p:spTgt spid="1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30" presetClass="entr" presetSubtype="0" fill="hold" nodeType="clickEffect">
                                  <p:stCondLst>
                                    <p:cond delay="0"/>
                                  </p:stCondLst>
                                  <p:childTnLst>
                                    <p:set>
                                      <p:cBhvr>
                                        <p:cTn id="143" dur="1" fill="hold">
                                          <p:stCondLst>
                                            <p:cond delay="0"/>
                                          </p:stCondLst>
                                        </p:cTn>
                                        <p:tgtEl>
                                          <p:spTgt spid="19">
                                            <p:txEl>
                                              <p:pRg st="0" end="0"/>
                                            </p:txEl>
                                          </p:spTgt>
                                        </p:tgtEl>
                                        <p:attrNameLst>
                                          <p:attrName>style.visibility</p:attrName>
                                        </p:attrNameLst>
                                      </p:cBhvr>
                                      <p:to>
                                        <p:strVal val="visible"/>
                                      </p:to>
                                    </p:set>
                                    <p:animEffect transition="in" filter="fade">
                                      <p:cBhvr>
                                        <p:cTn id="144" dur="800" decel="100000"/>
                                        <p:tgtEl>
                                          <p:spTgt spid="19">
                                            <p:txEl>
                                              <p:pRg st="0" end="0"/>
                                            </p:txEl>
                                          </p:spTgt>
                                        </p:tgtEl>
                                      </p:cBhvr>
                                    </p:animEffect>
                                    <p:anim calcmode="lin" valueType="num">
                                      <p:cBhvr>
                                        <p:cTn id="145" dur="800" decel="100000" fill="hold"/>
                                        <p:tgtEl>
                                          <p:spTgt spid="19">
                                            <p:txEl>
                                              <p:pRg st="0" end="0"/>
                                            </p:txEl>
                                          </p:spTgt>
                                        </p:tgtEl>
                                        <p:attrNameLst>
                                          <p:attrName>style.rotation</p:attrName>
                                        </p:attrNameLst>
                                      </p:cBhvr>
                                      <p:tavLst>
                                        <p:tav tm="0">
                                          <p:val>
                                            <p:fltVal val="-90"/>
                                          </p:val>
                                        </p:tav>
                                        <p:tav tm="100000">
                                          <p:val>
                                            <p:fltVal val="0"/>
                                          </p:val>
                                        </p:tav>
                                      </p:tavLst>
                                    </p:anim>
                                    <p:anim calcmode="lin" valueType="num">
                                      <p:cBhvr>
                                        <p:cTn id="146" dur="800" decel="100000" fill="hold"/>
                                        <p:tgtEl>
                                          <p:spTgt spid="19">
                                            <p:txEl>
                                              <p:pRg st="0" end="0"/>
                                            </p:txEl>
                                          </p:spTgt>
                                        </p:tgtEl>
                                        <p:attrNameLst>
                                          <p:attrName>ppt_x</p:attrName>
                                        </p:attrNameLst>
                                      </p:cBhvr>
                                      <p:tavLst>
                                        <p:tav tm="0">
                                          <p:val>
                                            <p:strVal val="#ppt_x+0.4"/>
                                          </p:val>
                                        </p:tav>
                                        <p:tav tm="100000">
                                          <p:val>
                                            <p:strVal val="#ppt_x-0.05"/>
                                          </p:val>
                                        </p:tav>
                                      </p:tavLst>
                                    </p:anim>
                                    <p:anim calcmode="lin" valueType="num">
                                      <p:cBhvr>
                                        <p:cTn id="147" dur="800" decel="100000" fill="hold"/>
                                        <p:tgtEl>
                                          <p:spTgt spid="19">
                                            <p:txEl>
                                              <p:pRg st="0" end="0"/>
                                            </p:txEl>
                                          </p:spTgt>
                                        </p:tgtEl>
                                        <p:attrNameLst>
                                          <p:attrName>ppt_y</p:attrName>
                                        </p:attrNameLst>
                                      </p:cBhvr>
                                      <p:tavLst>
                                        <p:tav tm="0">
                                          <p:val>
                                            <p:strVal val="#ppt_y-0.4"/>
                                          </p:val>
                                        </p:tav>
                                        <p:tav tm="100000">
                                          <p:val>
                                            <p:strVal val="#ppt_y+0.1"/>
                                          </p:val>
                                        </p:tav>
                                      </p:tavLst>
                                    </p:anim>
                                    <p:anim calcmode="lin" valueType="num">
                                      <p:cBhvr>
                                        <p:cTn id="148" dur="200" accel="100000" fill="hold">
                                          <p:stCondLst>
                                            <p:cond delay="800"/>
                                          </p:stCondLst>
                                        </p:cTn>
                                        <p:tgtEl>
                                          <p:spTgt spid="19">
                                            <p:txEl>
                                              <p:pRg st="0" end="0"/>
                                            </p:txEl>
                                          </p:spTgt>
                                        </p:tgtEl>
                                        <p:attrNameLst>
                                          <p:attrName>ppt_x</p:attrName>
                                        </p:attrNameLst>
                                      </p:cBhvr>
                                      <p:tavLst>
                                        <p:tav tm="0">
                                          <p:val>
                                            <p:strVal val="#ppt_x-0.05"/>
                                          </p:val>
                                        </p:tav>
                                        <p:tav tm="100000">
                                          <p:val>
                                            <p:strVal val="#ppt_x"/>
                                          </p:val>
                                        </p:tav>
                                      </p:tavLst>
                                    </p:anim>
                                    <p:anim calcmode="lin" valueType="num">
                                      <p:cBhvr>
                                        <p:cTn id="149" dur="200" accel="100000" fill="hold">
                                          <p:stCondLst>
                                            <p:cond delay="800"/>
                                          </p:stCondLst>
                                        </p:cTn>
                                        <p:tgtEl>
                                          <p:spTgt spid="1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30" presetClass="entr" presetSubtype="0" fill="hold" nodeType="clickEffect">
                                  <p:stCondLst>
                                    <p:cond delay="0"/>
                                  </p:stCondLst>
                                  <p:childTnLst>
                                    <p:set>
                                      <p:cBhvr>
                                        <p:cTn id="153" dur="1" fill="hold">
                                          <p:stCondLst>
                                            <p:cond delay="0"/>
                                          </p:stCondLst>
                                        </p:cTn>
                                        <p:tgtEl>
                                          <p:spTgt spid="20">
                                            <p:txEl>
                                              <p:pRg st="0" end="0"/>
                                            </p:txEl>
                                          </p:spTgt>
                                        </p:tgtEl>
                                        <p:attrNameLst>
                                          <p:attrName>style.visibility</p:attrName>
                                        </p:attrNameLst>
                                      </p:cBhvr>
                                      <p:to>
                                        <p:strVal val="visible"/>
                                      </p:to>
                                    </p:set>
                                    <p:animEffect transition="in" filter="fade">
                                      <p:cBhvr>
                                        <p:cTn id="154" dur="800" decel="100000"/>
                                        <p:tgtEl>
                                          <p:spTgt spid="20">
                                            <p:txEl>
                                              <p:pRg st="0" end="0"/>
                                            </p:txEl>
                                          </p:spTgt>
                                        </p:tgtEl>
                                      </p:cBhvr>
                                    </p:animEffect>
                                    <p:anim calcmode="lin" valueType="num">
                                      <p:cBhvr>
                                        <p:cTn id="155" dur="800" decel="100000" fill="hold"/>
                                        <p:tgtEl>
                                          <p:spTgt spid="20">
                                            <p:txEl>
                                              <p:pRg st="0" end="0"/>
                                            </p:txEl>
                                          </p:spTgt>
                                        </p:tgtEl>
                                        <p:attrNameLst>
                                          <p:attrName>style.rotation</p:attrName>
                                        </p:attrNameLst>
                                      </p:cBhvr>
                                      <p:tavLst>
                                        <p:tav tm="0">
                                          <p:val>
                                            <p:fltVal val="-90"/>
                                          </p:val>
                                        </p:tav>
                                        <p:tav tm="100000">
                                          <p:val>
                                            <p:fltVal val="0"/>
                                          </p:val>
                                        </p:tav>
                                      </p:tavLst>
                                    </p:anim>
                                    <p:anim calcmode="lin" valueType="num">
                                      <p:cBhvr>
                                        <p:cTn id="156" dur="800" decel="100000" fill="hold"/>
                                        <p:tgtEl>
                                          <p:spTgt spid="20">
                                            <p:txEl>
                                              <p:pRg st="0" end="0"/>
                                            </p:txEl>
                                          </p:spTgt>
                                        </p:tgtEl>
                                        <p:attrNameLst>
                                          <p:attrName>ppt_x</p:attrName>
                                        </p:attrNameLst>
                                      </p:cBhvr>
                                      <p:tavLst>
                                        <p:tav tm="0">
                                          <p:val>
                                            <p:strVal val="#ppt_x+0.4"/>
                                          </p:val>
                                        </p:tav>
                                        <p:tav tm="100000">
                                          <p:val>
                                            <p:strVal val="#ppt_x-0.05"/>
                                          </p:val>
                                        </p:tav>
                                      </p:tavLst>
                                    </p:anim>
                                    <p:anim calcmode="lin" valueType="num">
                                      <p:cBhvr>
                                        <p:cTn id="157" dur="800" decel="100000" fill="hold"/>
                                        <p:tgtEl>
                                          <p:spTgt spid="20">
                                            <p:txEl>
                                              <p:pRg st="0" end="0"/>
                                            </p:txEl>
                                          </p:spTgt>
                                        </p:tgtEl>
                                        <p:attrNameLst>
                                          <p:attrName>ppt_y</p:attrName>
                                        </p:attrNameLst>
                                      </p:cBhvr>
                                      <p:tavLst>
                                        <p:tav tm="0">
                                          <p:val>
                                            <p:strVal val="#ppt_y-0.4"/>
                                          </p:val>
                                        </p:tav>
                                        <p:tav tm="100000">
                                          <p:val>
                                            <p:strVal val="#ppt_y+0.1"/>
                                          </p:val>
                                        </p:tav>
                                      </p:tavLst>
                                    </p:anim>
                                    <p:anim calcmode="lin" valueType="num">
                                      <p:cBhvr>
                                        <p:cTn id="158" dur="200" accel="100000" fill="hold">
                                          <p:stCondLst>
                                            <p:cond delay="800"/>
                                          </p:stCondLst>
                                        </p:cTn>
                                        <p:tgtEl>
                                          <p:spTgt spid="20">
                                            <p:txEl>
                                              <p:pRg st="0" end="0"/>
                                            </p:txEl>
                                          </p:spTgt>
                                        </p:tgtEl>
                                        <p:attrNameLst>
                                          <p:attrName>ppt_x</p:attrName>
                                        </p:attrNameLst>
                                      </p:cBhvr>
                                      <p:tavLst>
                                        <p:tav tm="0">
                                          <p:val>
                                            <p:strVal val="#ppt_x-0.05"/>
                                          </p:val>
                                        </p:tav>
                                        <p:tav tm="100000">
                                          <p:val>
                                            <p:strVal val="#ppt_x"/>
                                          </p:val>
                                        </p:tav>
                                      </p:tavLst>
                                    </p:anim>
                                    <p:anim calcmode="lin" valueType="num">
                                      <p:cBhvr>
                                        <p:cTn id="159" dur="200" accel="100000" fill="hold">
                                          <p:stCondLst>
                                            <p:cond delay="800"/>
                                          </p:stCondLst>
                                        </p:cTn>
                                        <p:tgtEl>
                                          <p:spTgt spid="2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30" presetClass="entr" presetSubtype="0" fill="hold" nodeType="clickEffect">
                                  <p:stCondLst>
                                    <p:cond delay="0"/>
                                  </p:stCondLst>
                                  <p:childTnLst>
                                    <p:set>
                                      <p:cBhvr>
                                        <p:cTn id="163" dur="1" fill="hold">
                                          <p:stCondLst>
                                            <p:cond delay="0"/>
                                          </p:stCondLst>
                                        </p:cTn>
                                        <p:tgtEl>
                                          <p:spTgt spid="21">
                                            <p:txEl>
                                              <p:pRg st="0" end="0"/>
                                            </p:txEl>
                                          </p:spTgt>
                                        </p:tgtEl>
                                        <p:attrNameLst>
                                          <p:attrName>style.visibility</p:attrName>
                                        </p:attrNameLst>
                                      </p:cBhvr>
                                      <p:to>
                                        <p:strVal val="visible"/>
                                      </p:to>
                                    </p:set>
                                    <p:animEffect transition="in" filter="fade">
                                      <p:cBhvr>
                                        <p:cTn id="164" dur="800" decel="100000"/>
                                        <p:tgtEl>
                                          <p:spTgt spid="21">
                                            <p:txEl>
                                              <p:pRg st="0" end="0"/>
                                            </p:txEl>
                                          </p:spTgt>
                                        </p:tgtEl>
                                      </p:cBhvr>
                                    </p:animEffect>
                                    <p:anim calcmode="lin" valueType="num">
                                      <p:cBhvr>
                                        <p:cTn id="165" dur="800" decel="100000" fill="hold"/>
                                        <p:tgtEl>
                                          <p:spTgt spid="21">
                                            <p:txEl>
                                              <p:pRg st="0" end="0"/>
                                            </p:txEl>
                                          </p:spTgt>
                                        </p:tgtEl>
                                        <p:attrNameLst>
                                          <p:attrName>style.rotation</p:attrName>
                                        </p:attrNameLst>
                                      </p:cBhvr>
                                      <p:tavLst>
                                        <p:tav tm="0">
                                          <p:val>
                                            <p:fltVal val="-90"/>
                                          </p:val>
                                        </p:tav>
                                        <p:tav tm="100000">
                                          <p:val>
                                            <p:fltVal val="0"/>
                                          </p:val>
                                        </p:tav>
                                      </p:tavLst>
                                    </p:anim>
                                    <p:anim calcmode="lin" valueType="num">
                                      <p:cBhvr>
                                        <p:cTn id="166" dur="800" decel="100000" fill="hold"/>
                                        <p:tgtEl>
                                          <p:spTgt spid="21">
                                            <p:txEl>
                                              <p:pRg st="0" end="0"/>
                                            </p:txEl>
                                          </p:spTgt>
                                        </p:tgtEl>
                                        <p:attrNameLst>
                                          <p:attrName>ppt_x</p:attrName>
                                        </p:attrNameLst>
                                      </p:cBhvr>
                                      <p:tavLst>
                                        <p:tav tm="0">
                                          <p:val>
                                            <p:strVal val="#ppt_x+0.4"/>
                                          </p:val>
                                        </p:tav>
                                        <p:tav tm="100000">
                                          <p:val>
                                            <p:strVal val="#ppt_x-0.05"/>
                                          </p:val>
                                        </p:tav>
                                      </p:tavLst>
                                    </p:anim>
                                    <p:anim calcmode="lin" valueType="num">
                                      <p:cBhvr>
                                        <p:cTn id="167" dur="800" decel="100000" fill="hold"/>
                                        <p:tgtEl>
                                          <p:spTgt spid="21">
                                            <p:txEl>
                                              <p:pRg st="0" end="0"/>
                                            </p:txEl>
                                          </p:spTgt>
                                        </p:tgtEl>
                                        <p:attrNameLst>
                                          <p:attrName>ppt_y</p:attrName>
                                        </p:attrNameLst>
                                      </p:cBhvr>
                                      <p:tavLst>
                                        <p:tav tm="0">
                                          <p:val>
                                            <p:strVal val="#ppt_y-0.4"/>
                                          </p:val>
                                        </p:tav>
                                        <p:tav tm="100000">
                                          <p:val>
                                            <p:strVal val="#ppt_y+0.1"/>
                                          </p:val>
                                        </p:tav>
                                      </p:tavLst>
                                    </p:anim>
                                    <p:anim calcmode="lin" valueType="num">
                                      <p:cBhvr>
                                        <p:cTn id="168" dur="200" accel="100000" fill="hold">
                                          <p:stCondLst>
                                            <p:cond delay="800"/>
                                          </p:stCondLst>
                                        </p:cTn>
                                        <p:tgtEl>
                                          <p:spTgt spid="21">
                                            <p:txEl>
                                              <p:pRg st="0" end="0"/>
                                            </p:txEl>
                                          </p:spTgt>
                                        </p:tgtEl>
                                        <p:attrNameLst>
                                          <p:attrName>ppt_x</p:attrName>
                                        </p:attrNameLst>
                                      </p:cBhvr>
                                      <p:tavLst>
                                        <p:tav tm="0">
                                          <p:val>
                                            <p:strVal val="#ppt_x-0.05"/>
                                          </p:val>
                                        </p:tav>
                                        <p:tav tm="100000">
                                          <p:val>
                                            <p:strVal val="#ppt_x"/>
                                          </p:val>
                                        </p:tav>
                                      </p:tavLst>
                                    </p:anim>
                                    <p:anim calcmode="lin" valueType="num">
                                      <p:cBhvr>
                                        <p:cTn id="169" dur="200" accel="100000" fill="hold">
                                          <p:stCondLst>
                                            <p:cond delay="800"/>
                                          </p:stCondLst>
                                        </p:cTn>
                                        <p:tgtEl>
                                          <p:spTgt spid="2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30" presetClass="entr" presetSubtype="0" fill="hold" nodeType="clickEffect">
                                  <p:stCondLst>
                                    <p:cond delay="0"/>
                                  </p:stCondLst>
                                  <p:childTnLst>
                                    <p:set>
                                      <p:cBhvr>
                                        <p:cTn id="173" dur="1" fill="hold">
                                          <p:stCondLst>
                                            <p:cond delay="0"/>
                                          </p:stCondLst>
                                        </p:cTn>
                                        <p:tgtEl>
                                          <p:spTgt spid="22">
                                            <p:txEl>
                                              <p:pRg st="0" end="0"/>
                                            </p:txEl>
                                          </p:spTgt>
                                        </p:tgtEl>
                                        <p:attrNameLst>
                                          <p:attrName>style.visibility</p:attrName>
                                        </p:attrNameLst>
                                      </p:cBhvr>
                                      <p:to>
                                        <p:strVal val="visible"/>
                                      </p:to>
                                    </p:set>
                                    <p:animEffect transition="in" filter="fade">
                                      <p:cBhvr>
                                        <p:cTn id="174" dur="800" decel="100000"/>
                                        <p:tgtEl>
                                          <p:spTgt spid="22">
                                            <p:txEl>
                                              <p:pRg st="0" end="0"/>
                                            </p:txEl>
                                          </p:spTgt>
                                        </p:tgtEl>
                                      </p:cBhvr>
                                    </p:animEffect>
                                    <p:anim calcmode="lin" valueType="num">
                                      <p:cBhvr>
                                        <p:cTn id="175" dur="800" decel="100000" fill="hold"/>
                                        <p:tgtEl>
                                          <p:spTgt spid="22">
                                            <p:txEl>
                                              <p:pRg st="0" end="0"/>
                                            </p:txEl>
                                          </p:spTgt>
                                        </p:tgtEl>
                                        <p:attrNameLst>
                                          <p:attrName>style.rotation</p:attrName>
                                        </p:attrNameLst>
                                      </p:cBhvr>
                                      <p:tavLst>
                                        <p:tav tm="0">
                                          <p:val>
                                            <p:fltVal val="-90"/>
                                          </p:val>
                                        </p:tav>
                                        <p:tav tm="100000">
                                          <p:val>
                                            <p:fltVal val="0"/>
                                          </p:val>
                                        </p:tav>
                                      </p:tavLst>
                                    </p:anim>
                                    <p:anim calcmode="lin" valueType="num">
                                      <p:cBhvr>
                                        <p:cTn id="176" dur="800" decel="100000" fill="hold"/>
                                        <p:tgtEl>
                                          <p:spTgt spid="22">
                                            <p:txEl>
                                              <p:pRg st="0" end="0"/>
                                            </p:txEl>
                                          </p:spTgt>
                                        </p:tgtEl>
                                        <p:attrNameLst>
                                          <p:attrName>ppt_x</p:attrName>
                                        </p:attrNameLst>
                                      </p:cBhvr>
                                      <p:tavLst>
                                        <p:tav tm="0">
                                          <p:val>
                                            <p:strVal val="#ppt_x+0.4"/>
                                          </p:val>
                                        </p:tav>
                                        <p:tav tm="100000">
                                          <p:val>
                                            <p:strVal val="#ppt_x-0.05"/>
                                          </p:val>
                                        </p:tav>
                                      </p:tavLst>
                                    </p:anim>
                                    <p:anim calcmode="lin" valueType="num">
                                      <p:cBhvr>
                                        <p:cTn id="177" dur="800" decel="100000" fill="hold"/>
                                        <p:tgtEl>
                                          <p:spTgt spid="22">
                                            <p:txEl>
                                              <p:pRg st="0" end="0"/>
                                            </p:txEl>
                                          </p:spTgt>
                                        </p:tgtEl>
                                        <p:attrNameLst>
                                          <p:attrName>ppt_y</p:attrName>
                                        </p:attrNameLst>
                                      </p:cBhvr>
                                      <p:tavLst>
                                        <p:tav tm="0">
                                          <p:val>
                                            <p:strVal val="#ppt_y-0.4"/>
                                          </p:val>
                                        </p:tav>
                                        <p:tav tm="100000">
                                          <p:val>
                                            <p:strVal val="#ppt_y+0.1"/>
                                          </p:val>
                                        </p:tav>
                                      </p:tavLst>
                                    </p:anim>
                                    <p:anim calcmode="lin" valueType="num">
                                      <p:cBhvr>
                                        <p:cTn id="178" dur="200" accel="100000" fill="hold">
                                          <p:stCondLst>
                                            <p:cond delay="800"/>
                                          </p:stCondLst>
                                        </p:cTn>
                                        <p:tgtEl>
                                          <p:spTgt spid="22">
                                            <p:txEl>
                                              <p:pRg st="0" end="0"/>
                                            </p:txEl>
                                          </p:spTgt>
                                        </p:tgtEl>
                                        <p:attrNameLst>
                                          <p:attrName>ppt_x</p:attrName>
                                        </p:attrNameLst>
                                      </p:cBhvr>
                                      <p:tavLst>
                                        <p:tav tm="0">
                                          <p:val>
                                            <p:strVal val="#ppt_x-0.05"/>
                                          </p:val>
                                        </p:tav>
                                        <p:tav tm="100000">
                                          <p:val>
                                            <p:strVal val="#ppt_x"/>
                                          </p:val>
                                        </p:tav>
                                      </p:tavLst>
                                    </p:anim>
                                    <p:anim calcmode="lin" valueType="num">
                                      <p:cBhvr>
                                        <p:cTn id="179" dur="200" accel="100000" fill="hold">
                                          <p:stCondLst>
                                            <p:cond delay="800"/>
                                          </p:stCondLst>
                                        </p:cTn>
                                        <p:tgtEl>
                                          <p:spTgt spid="2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30" presetClass="entr" presetSubtype="0" fill="hold" nodeType="clickEffect">
                                  <p:stCondLst>
                                    <p:cond delay="0"/>
                                  </p:stCondLst>
                                  <p:childTnLst>
                                    <p:set>
                                      <p:cBhvr>
                                        <p:cTn id="183" dur="1" fill="hold">
                                          <p:stCondLst>
                                            <p:cond delay="0"/>
                                          </p:stCondLst>
                                        </p:cTn>
                                        <p:tgtEl>
                                          <p:spTgt spid="23">
                                            <p:txEl>
                                              <p:pRg st="0" end="0"/>
                                            </p:txEl>
                                          </p:spTgt>
                                        </p:tgtEl>
                                        <p:attrNameLst>
                                          <p:attrName>style.visibility</p:attrName>
                                        </p:attrNameLst>
                                      </p:cBhvr>
                                      <p:to>
                                        <p:strVal val="visible"/>
                                      </p:to>
                                    </p:set>
                                    <p:animEffect transition="in" filter="fade">
                                      <p:cBhvr>
                                        <p:cTn id="184" dur="800" decel="100000"/>
                                        <p:tgtEl>
                                          <p:spTgt spid="23">
                                            <p:txEl>
                                              <p:pRg st="0" end="0"/>
                                            </p:txEl>
                                          </p:spTgt>
                                        </p:tgtEl>
                                      </p:cBhvr>
                                    </p:animEffect>
                                    <p:anim calcmode="lin" valueType="num">
                                      <p:cBhvr>
                                        <p:cTn id="185" dur="800" decel="100000" fill="hold"/>
                                        <p:tgtEl>
                                          <p:spTgt spid="23">
                                            <p:txEl>
                                              <p:pRg st="0" end="0"/>
                                            </p:txEl>
                                          </p:spTgt>
                                        </p:tgtEl>
                                        <p:attrNameLst>
                                          <p:attrName>style.rotation</p:attrName>
                                        </p:attrNameLst>
                                      </p:cBhvr>
                                      <p:tavLst>
                                        <p:tav tm="0">
                                          <p:val>
                                            <p:fltVal val="-90"/>
                                          </p:val>
                                        </p:tav>
                                        <p:tav tm="100000">
                                          <p:val>
                                            <p:fltVal val="0"/>
                                          </p:val>
                                        </p:tav>
                                      </p:tavLst>
                                    </p:anim>
                                    <p:anim calcmode="lin" valueType="num">
                                      <p:cBhvr>
                                        <p:cTn id="186" dur="800" decel="100000" fill="hold"/>
                                        <p:tgtEl>
                                          <p:spTgt spid="23">
                                            <p:txEl>
                                              <p:pRg st="0" end="0"/>
                                            </p:txEl>
                                          </p:spTgt>
                                        </p:tgtEl>
                                        <p:attrNameLst>
                                          <p:attrName>ppt_x</p:attrName>
                                        </p:attrNameLst>
                                      </p:cBhvr>
                                      <p:tavLst>
                                        <p:tav tm="0">
                                          <p:val>
                                            <p:strVal val="#ppt_x+0.4"/>
                                          </p:val>
                                        </p:tav>
                                        <p:tav tm="100000">
                                          <p:val>
                                            <p:strVal val="#ppt_x-0.05"/>
                                          </p:val>
                                        </p:tav>
                                      </p:tavLst>
                                    </p:anim>
                                    <p:anim calcmode="lin" valueType="num">
                                      <p:cBhvr>
                                        <p:cTn id="187" dur="800" decel="100000" fill="hold"/>
                                        <p:tgtEl>
                                          <p:spTgt spid="23">
                                            <p:txEl>
                                              <p:pRg st="0" end="0"/>
                                            </p:txEl>
                                          </p:spTgt>
                                        </p:tgtEl>
                                        <p:attrNameLst>
                                          <p:attrName>ppt_y</p:attrName>
                                        </p:attrNameLst>
                                      </p:cBhvr>
                                      <p:tavLst>
                                        <p:tav tm="0">
                                          <p:val>
                                            <p:strVal val="#ppt_y-0.4"/>
                                          </p:val>
                                        </p:tav>
                                        <p:tav tm="100000">
                                          <p:val>
                                            <p:strVal val="#ppt_y+0.1"/>
                                          </p:val>
                                        </p:tav>
                                      </p:tavLst>
                                    </p:anim>
                                    <p:anim calcmode="lin" valueType="num">
                                      <p:cBhvr>
                                        <p:cTn id="188" dur="200" accel="100000" fill="hold">
                                          <p:stCondLst>
                                            <p:cond delay="800"/>
                                          </p:stCondLst>
                                        </p:cTn>
                                        <p:tgtEl>
                                          <p:spTgt spid="23">
                                            <p:txEl>
                                              <p:pRg st="0" end="0"/>
                                            </p:txEl>
                                          </p:spTgt>
                                        </p:tgtEl>
                                        <p:attrNameLst>
                                          <p:attrName>ppt_x</p:attrName>
                                        </p:attrNameLst>
                                      </p:cBhvr>
                                      <p:tavLst>
                                        <p:tav tm="0">
                                          <p:val>
                                            <p:strVal val="#ppt_x-0.05"/>
                                          </p:val>
                                        </p:tav>
                                        <p:tav tm="100000">
                                          <p:val>
                                            <p:strVal val="#ppt_x"/>
                                          </p:val>
                                        </p:tav>
                                      </p:tavLst>
                                    </p:anim>
                                    <p:anim calcmode="lin" valueType="num">
                                      <p:cBhvr>
                                        <p:cTn id="189" dur="200" accel="100000" fill="hold">
                                          <p:stCondLst>
                                            <p:cond delay="800"/>
                                          </p:stCondLst>
                                        </p:cTn>
                                        <p:tgtEl>
                                          <p:spTgt spid="2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30" presetClass="entr" presetSubtype="0" fill="hold" nodeType="clickEffect">
                                  <p:stCondLst>
                                    <p:cond delay="0"/>
                                  </p:stCondLst>
                                  <p:childTnLst>
                                    <p:set>
                                      <p:cBhvr>
                                        <p:cTn id="193" dur="1" fill="hold">
                                          <p:stCondLst>
                                            <p:cond delay="0"/>
                                          </p:stCondLst>
                                        </p:cTn>
                                        <p:tgtEl>
                                          <p:spTgt spid="24">
                                            <p:txEl>
                                              <p:pRg st="0" end="0"/>
                                            </p:txEl>
                                          </p:spTgt>
                                        </p:tgtEl>
                                        <p:attrNameLst>
                                          <p:attrName>style.visibility</p:attrName>
                                        </p:attrNameLst>
                                      </p:cBhvr>
                                      <p:to>
                                        <p:strVal val="visible"/>
                                      </p:to>
                                    </p:set>
                                    <p:animEffect transition="in" filter="fade">
                                      <p:cBhvr>
                                        <p:cTn id="194" dur="800" decel="100000"/>
                                        <p:tgtEl>
                                          <p:spTgt spid="24">
                                            <p:txEl>
                                              <p:pRg st="0" end="0"/>
                                            </p:txEl>
                                          </p:spTgt>
                                        </p:tgtEl>
                                      </p:cBhvr>
                                    </p:animEffect>
                                    <p:anim calcmode="lin" valueType="num">
                                      <p:cBhvr>
                                        <p:cTn id="195" dur="800" decel="100000" fill="hold"/>
                                        <p:tgtEl>
                                          <p:spTgt spid="24">
                                            <p:txEl>
                                              <p:pRg st="0" end="0"/>
                                            </p:txEl>
                                          </p:spTgt>
                                        </p:tgtEl>
                                        <p:attrNameLst>
                                          <p:attrName>style.rotation</p:attrName>
                                        </p:attrNameLst>
                                      </p:cBhvr>
                                      <p:tavLst>
                                        <p:tav tm="0">
                                          <p:val>
                                            <p:fltVal val="-90"/>
                                          </p:val>
                                        </p:tav>
                                        <p:tav tm="100000">
                                          <p:val>
                                            <p:fltVal val="0"/>
                                          </p:val>
                                        </p:tav>
                                      </p:tavLst>
                                    </p:anim>
                                    <p:anim calcmode="lin" valueType="num">
                                      <p:cBhvr>
                                        <p:cTn id="196" dur="800" decel="100000" fill="hold"/>
                                        <p:tgtEl>
                                          <p:spTgt spid="24">
                                            <p:txEl>
                                              <p:pRg st="0" end="0"/>
                                            </p:txEl>
                                          </p:spTgt>
                                        </p:tgtEl>
                                        <p:attrNameLst>
                                          <p:attrName>ppt_x</p:attrName>
                                        </p:attrNameLst>
                                      </p:cBhvr>
                                      <p:tavLst>
                                        <p:tav tm="0">
                                          <p:val>
                                            <p:strVal val="#ppt_x+0.4"/>
                                          </p:val>
                                        </p:tav>
                                        <p:tav tm="100000">
                                          <p:val>
                                            <p:strVal val="#ppt_x-0.05"/>
                                          </p:val>
                                        </p:tav>
                                      </p:tavLst>
                                    </p:anim>
                                    <p:anim calcmode="lin" valueType="num">
                                      <p:cBhvr>
                                        <p:cTn id="197" dur="800" decel="100000" fill="hold"/>
                                        <p:tgtEl>
                                          <p:spTgt spid="24">
                                            <p:txEl>
                                              <p:pRg st="0" end="0"/>
                                            </p:txEl>
                                          </p:spTgt>
                                        </p:tgtEl>
                                        <p:attrNameLst>
                                          <p:attrName>ppt_y</p:attrName>
                                        </p:attrNameLst>
                                      </p:cBhvr>
                                      <p:tavLst>
                                        <p:tav tm="0">
                                          <p:val>
                                            <p:strVal val="#ppt_y-0.4"/>
                                          </p:val>
                                        </p:tav>
                                        <p:tav tm="100000">
                                          <p:val>
                                            <p:strVal val="#ppt_y+0.1"/>
                                          </p:val>
                                        </p:tav>
                                      </p:tavLst>
                                    </p:anim>
                                    <p:anim calcmode="lin" valueType="num">
                                      <p:cBhvr>
                                        <p:cTn id="198" dur="200" accel="100000" fill="hold">
                                          <p:stCondLst>
                                            <p:cond delay="800"/>
                                          </p:stCondLst>
                                        </p:cTn>
                                        <p:tgtEl>
                                          <p:spTgt spid="24">
                                            <p:txEl>
                                              <p:pRg st="0" end="0"/>
                                            </p:txEl>
                                          </p:spTgt>
                                        </p:tgtEl>
                                        <p:attrNameLst>
                                          <p:attrName>ppt_x</p:attrName>
                                        </p:attrNameLst>
                                      </p:cBhvr>
                                      <p:tavLst>
                                        <p:tav tm="0">
                                          <p:val>
                                            <p:strVal val="#ppt_x-0.05"/>
                                          </p:val>
                                        </p:tav>
                                        <p:tav tm="100000">
                                          <p:val>
                                            <p:strVal val="#ppt_x"/>
                                          </p:val>
                                        </p:tav>
                                      </p:tavLst>
                                    </p:anim>
                                    <p:anim calcmode="lin" valueType="num">
                                      <p:cBhvr>
                                        <p:cTn id="199" dur="200" accel="100000" fill="hold">
                                          <p:stCondLst>
                                            <p:cond delay="800"/>
                                          </p:stCondLst>
                                        </p:cTn>
                                        <p:tgtEl>
                                          <p:spTgt spid="2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30" presetClass="entr" presetSubtype="0" fill="hold" nodeType="clickEffect">
                                  <p:stCondLst>
                                    <p:cond delay="0"/>
                                  </p:stCondLst>
                                  <p:childTnLst>
                                    <p:set>
                                      <p:cBhvr>
                                        <p:cTn id="203" dur="1" fill="hold">
                                          <p:stCondLst>
                                            <p:cond delay="0"/>
                                          </p:stCondLst>
                                        </p:cTn>
                                        <p:tgtEl>
                                          <p:spTgt spid="25">
                                            <p:txEl>
                                              <p:pRg st="0" end="0"/>
                                            </p:txEl>
                                          </p:spTgt>
                                        </p:tgtEl>
                                        <p:attrNameLst>
                                          <p:attrName>style.visibility</p:attrName>
                                        </p:attrNameLst>
                                      </p:cBhvr>
                                      <p:to>
                                        <p:strVal val="visible"/>
                                      </p:to>
                                    </p:set>
                                    <p:animEffect transition="in" filter="fade">
                                      <p:cBhvr>
                                        <p:cTn id="204" dur="800" decel="100000"/>
                                        <p:tgtEl>
                                          <p:spTgt spid="25">
                                            <p:txEl>
                                              <p:pRg st="0" end="0"/>
                                            </p:txEl>
                                          </p:spTgt>
                                        </p:tgtEl>
                                      </p:cBhvr>
                                    </p:animEffect>
                                    <p:anim calcmode="lin" valueType="num">
                                      <p:cBhvr>
                                        <p:cTn id="205" dur="800" decel="100000" fill="hold"/>
                                        <p:tgtEl>
                                          <p:spTgt spid="25">
                                            <p:txEl>
                                              <p:pRg st="0" end="0"/>
                                            </p:txEl>
                                          </p:spTgt>
                                        </p:tgtEl>
                                        <p:attrNameLst>
                                          <p:attrName>style.rotation</p:attrName>
                                        </p:attrNameLst>
                                      </p:cBhvr>
                                      <p:tavLst>
                                        <p:tav tm="0">
                                          <p:val>
                                            <p:fltVal val="-90"/>
                                          </p:val>
                                        </p:tav>
                                        <p:tav tm="100000">
                                          <p:val>
                                            <p:fltVal val="0"/>
                                          </p:val>
                                        </p:tav>
                                      </p:tavLst>
                                    </p:anim>
                                    <p:anim calcmode="lin" valueType="num">
                                      <p:cBhvr>
                                        <p:cTn id="206" dur="800" decel="100000" fill="hold"/>
                                        <p:tgtEl>
                                          <p:spTgt spid="25">
                                            <p:txEl>
                                              <p:pRg st="0" end="0"/>
                                            </p:txEl>
                                          </p:spTgt>
                                        </p:tgtEl>
                                        <p:attrNameLst>
                                          <p:attrName>ppt_x</p:attrName>
                                        </p:attrNameLst>
                                      </p:cBhvr>
                                      <p:tavLst>
                                        <p:tav tm="0">
                                          <p:val>
                                            <p:strVal val="#ppt_x+0.4"/>
                                          </p:val>
                                        </p:tav>
                                        <p:tav tm="100000">
                                          <p:val>
                                            <p:strVal val="#ppt_x-0.05"/>
                                          </p:val>
                                        </p:tav>
                                      </p:tavLst>
                                    </p:anim>
                                    <p:anim calcmode="lin" valueType="num">
                                      <p:cBhvr>
                                        <p:cTn id="207" dur="800" decel="100000" fill="hold"/>
                                        <p:tgtEl>
                                          <p:spTgt spid="25">
                                            <p:txEl>
                                              <p:pRg st="0" end="0"/>
                                            </p:txEl>
                                          </p:spTgt>
                                        </p:tgtEl>
                                        <p:attrNameLst>
                                          <p:attrName>ppt_y</p:attrName>
                                        </p:attrNameLst>
                                      </p:cBhvr>
                                      <p:tavLst>
                                        <p:tav tm="0">
                                          <p:val>
                                            <p:strVal val="#ppt_y-0.4"/>
                                          </p:val>
                                        </p:tav>
                                        <p:tav tm="100000">
                                          <p:val>
                                            <p:strVal val="#ppt_y+0.1"/>
                                          </p:val>
                                        </p:tav>
                                      </p:tavLst>
                                    </p:anim>
                                    <p:anim calcmode="lin" valueType="num">
                                      <p:cBhvr>
                                        <p:cTn id="208" dur="200" accel="100000" fill="hold">
                                          <p:stCondLst>
                                            <p:cond delay="800"/>
                                          </p:stCondLst>
                                        </p:cTn>
                                        <p:tgtEl>
                                          <p:spTgt spid="25">
                                            <p:txEl>
                                              <p:pRg st="0" end="0"/>
                                            </p:txEl>
                                          </p:spTgt>
                                        </p:tgtEl>
                                        <p:attrNameLst>
                                          <p:attrName>ppt_x</p:attrName>
                                        </p:attrNameLst>
                                      </p:cBhvr>
                                      <p:tavLst>
                                        <p:tav tm="0">
                                          <p:val>
                                            <p:strVal val="#ppt_x-0.05"/>
                                          </p:val>
                                        </p:tav>
                                        <p:tav tm="100000">
                                          <p:val>
                                            <p:strVal val="#ppt_x"/>
                                          </p:val>
                                        </p:tav>
                                      </p:tavLst>
                                    </p:anim>
                                    <p:anim calcmode="lin" valueType="num">
                                      <p:cBhvr>
                                        <p:cTn id="209" dur="200" accel="100000" fill="hold">
                                          <p:stCondLst>
                                            <p:cond delay="800"/>
                                          </p:stCondLst>
                                        </p:cTn>
                                        <p:tgtEl>
                                          <p:spTgt spid="2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30" presetClass="entr" presetSubtype="0" fill="hold" nodeType="clickEffect">
                                  <p:stCondLst>
                                    <p:cond delay="0"/>
                                  </p:stCondLst>
                                  <p:childTnLst>
                                    <p:set>
                                      <p:cBhvr>
                                        <p:cTn id="213" dur="1" fill="hold">
                                          <p:stCondLst>
                                            <p:cond delay="0"/>
                                          </p:stCondLst>
                                        </p:cTn>
                                        <p:tgtEl>
                                          <p:spTgt spid="26">
                                            <p:txEl>
                                              <p:pRg st="0" end="0"/>
                                            </p:txEl>
                                          </p:spTgt>
                                        </p:tgtEl>
                                        <p:attrNameLst>
                                          <p:attrName>style.visibility</p:attrName>
                                        </p:attrNameLst>
                                      </p:cBhvr>
                                      <p:to>
                                        <p:strVal val="visible"/>
                                      </p:to>
                                    </p:set>
                                    <p:animEffect transition="in" filter="fade">
                                      <p:cBhvr>
                                        <p:cTn id="214" dur="800" decel="100000"/>
                                        <p:tgtEl>
                                          <p:spTgt spid="26">
                                            <p:txEl>
                                              <p:pRg st="0" end="0"/>
                                            </p:txEl>
                                          </p:spTgt>
                                        </p:tgtEl>
                                      </p:cBhvr>
                                    </p:animEffect>
                                    <p:anim calcmode="lin" valueType="num">
                                      <p:cBhvr>
                                        <p:cTn id="215" dur="800" decel="100000" fill="hold"/>
                                        <p:tgtEl>
                                          <p:spTgt spid="26">
                                            <p:txEl>
                                              <p:pRg st="0" end="0"/>
                                            </p:txEl>
                                          </p:spTgt>
                                        </p:tgtEl>
                                        <p:attrNameLst>
                                          <p:attrName>style.rotation</p:attrName>
                                        </p:attrNameLst>
                                      </p:cBhvr>
                                      <p:tavLst>
                                        <p:tav tm="0">
                                          <p:val>
                                            <p:fltVal val="-90"/>
                                          </p:val>
                                        </p:tav>
                                        <p:tav tm="100000">
                                          <p:val>
                                            <p:fltVal val="0"/>
                                          </p:val>
                                        </p:tav>
                                      </p:tavLst>
                                    </p:anim>
                                    <p:anim calcmode="lin" valueType="num">
                                      <p:cBhvr>
                                        <p:cTn id="216" dur="800" decel="100000" fill="hold"/>
                                        <p:tgtEl>
                                          <p:spTgt spid="26">
                                            <p:txEl>
                                              <p:pRg st="0" end="0"/>
                                            </p:txEl>
                                          </p:spTgt>
                                        </p:tgtEl>
                                        <p:attrNameLst>
                                          <p:attrName>ppt_x</p:attrName>
                                        </p:attrNameLst>
                                      </p:cBhvr>
                                      <p:tavLst>
                                        <p:tav tm="0">
                                          <p:val>
                                            <p:strVal val="#ppt_x+0.4"/>
                                          </p:val>
                                        </p:tav>
                                        <p:tav tm="100000">
                                          <p:val>
                                            <p:strVal val="#ppt_x-0.05"/>
                                          </p:val>
                                        </p:tav>
                                      </p:tavLst>
                                    </p:anim>
                                    <p:anim calcmode="lin" valueType="num">
                                      <p:cBhvr>
                                        <p:cTn id="217" dur="800" decel="100000" fill="hold"/>
                                        <p:tgtEl>
                                          <p:spTgt spid="26">
                                            <p:txEl>
                                              <p:pRg st="0" end="0"/>
                                            </p:txEl>
                                          </p:spTgt>
                                        </p:tgtEl>
                                        <p:attrNameLst>
                                          <p:attrName>ppt_y</p:attrName>
                                        </p:attrNameLst>
                                      </p:cBhvr>
                                      <p:tavLst>
                                        <p:tav tm="0">
                                          <p:val>
                                            <p:strVal val="#ppt_y-0.4"/>
                                          </p:val>
                                        </p:tav>
                                        <p:tav tm="100000">
                                          <p:val>
                                            <p:strVal val="#ppt_y+0.1"/>
                                          </p:val>
                                        </p:tav>
                                      </p:tavLst>
                                    </p:anim>
                                    <p:anim calcmode="lin" valueType="num">
                                      <p:cBhvr>
                                        <p:cTn id="218" dur="200" accel="100000" fill="hold">
                                          <p:stCondLst>
                                            <p:cond delay="800"/>
                                          </p:stCondLst>
                                        </p:cTn>
                                        <p:tgtEl>
                                          <p:spTgt spid="26">
                                            <p:txEl>
                                              <p:pRg st="0" end="0"/>
                                            </p:txEl>
                                          </p:spTgt>
                                        </p:tgtEl>
                                        <p:attrNameLst>
                                          <p:attrName>ppt_x</p:attrName>
                                        </p:attrNameLst>
                                      </p:cBhvr>
                                      <p:tavLst>
                                        <p:tav tm="0">
                                          <p:val>
                                            <p:strVal val="#ppt_x-0.05"/>
                                          </p:val>
                                        </p:tav>
                                        <p:tav tm="100000">
                                          <p:val>
                                            <p:strVal val="#ppt_x"/>
                                          </p:val>
                                        </p:tav>
                                      </p:tavLst>
                                    </p:anim>
                                    <p:anim calcmode="lin" valueType="num">
                                      <p:cBhvr>
                                        <p:cTn id="219" dur="200" accel="100000" fill="hold">
                                          <p:stCondLst>
                                            <p:cond delay="800"/>
                                          </p:stCondLst>
                                        </p:cTn>
                                        <p:tgtEl>
                                          <p:spTgt spid="2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30" presetClass="entr" presetSubtype="0" fill="hold" nodeType="clickEffect">
                                  <p:stCondLst>
                                    <p:cond delay="0"/>
                                  </p:stCondLst>
                                  <p:childTnLst>
                                    <p:set>
                                      <p:cBhvr>
                                        <p:cTn id="223" dur="1" fill="hold">
                                          <p:stCondLst>
                                            <p:cond delay="0"/>
                                          </p:stCondLst>
                                        </p:cTn>
                                        <p:tgtEl>
                                          <p:spTgt spid="27">
                                            <p:txEl>
                                              <p:pRg st="0" end="0"/>
                                            </p:txEl>
                                          </p:spTgt>
                                        </p:tgtEl>
                                        <p:attrNameLst>
                                          <p:attrName>style.visibility</p:attrName>
                                        </p:attrNameLst>
                                      </p:cBhvr>
                                      <p:to>
                                        <p:strVal val="visible"/>
                                      </p:to>
                                    </p:set>
                                    <p:animEffect transition="in" filter="fade">
                                      <p:cBhvr>
                                        <p:cTn id="224" dur="800" decel="100000"/>
                                        <p:tgtEl>
                                          <p:spTgt spid="27">
                                            <p:txEl>
                                              <p:pRg st="0" end="0"/>
                                            </p:txEl>
                                          </p:spTgt>
                                        </p:tgtEl>
                                      </p:cBhvr>
                                    </p:animEffect>
                                    <p:anim calcmode="lin" valueType="num">
                                      <p:cBhvr>
                                        <p:cTn id="225" dur="800" decel="100000" fill="hold"/>
                                        <p:tgtEl>
                                          <p:spTgt spid="27">
                                            <p:txEl>
                                              <p:pRg st="0" end="0"/>
                                            </p:txEl>
                                          </p:spTgt>
                                        </p:tgtEl>
                                        <p:attrNameLst>
                                          <p:attrName>style.rotation</p:attrName>
                                        </p:attrNameLst>
                                      </p:cBhvr>
                                      <p:tavLst>
                                        <p:tav tm="0">
                                          <p:val>
                                            <p:fltVal val="-90"/>
                                          </p:val>
                                        </p:tav>
                                        <p:tav tm="100000">
                                          <p:val>
                                            <p:fltVal val="0"/>
                                          </p:val>
                                        </p:tav>
                                      </p:tavLst>
                                    </p:anim>
                                    <p:anim calcmode="lin" valueType="num">
                                      <p:cBhvr>
                                        <p:cTn id="226" dur="800" decel="100000" fill="hold"/>
                                        <p:tgtEl>
                                          <p:spTgt spid="27">
                                            <p:txEl>
                                              <p:pRg st="0" end="0"/>
                                            </p:txEl>
                                          </p:spTgt>
                                        </p:tgtEl>
                                        <p:attrNameLst>
                                          <p:attrName>ppt_x</p:attrName>
                                        </p:attrNameLst>
                                      </p:cBhvr>
                                      <p:tavLst>
                                        <p:tav tm="0">
                                          <p:val>
                                            <p:strVal val="#ppt_x+0.4"/>
                                          </p:val>
                                        </p:tav>
                                        <p:tav tm="100000">
                                          <p:val>
                                            <p:strVal val="#ppt_x-0.05"/>
                                          </p:val>
                                        </p:tav>
                                      </p:tavLst>
                                    </p:anim>
                                    <p:anim calcmode="lin" valueType="num">
                                      <p:cBhvr>
                                        <p:cTn id="227" dur="800" decel="100000" fill="hold"/>
                                        <p:tgtEl>
                                          <p:spTgt spid="27">
                                            <p:txEl>
                                              <p:pRg st="0" end="0"/>
                                            </p:txEl>
                                          </p:spTgt>
                                        </p:tgtEl>
                                        <p:attrNameLst>
                                          <p:attrName>ppt_y</p:attrName>
                                        </p:attrNameLst>
                                      </p:cBhvr>
                                      <p:tavLst>
                                        <p:tav tm="0">
                                          <p:val>
                                            <p:strVal val="#ppt_y-0.4"/>
                                          </p:val>
                                        </p:tav>
                                        <p:tav tm="100000">
                                          <p:val>
                                            <p:strVal val="#ppt_y+0.1"/>
                                          </p:val>
                                        </p:tav>
                                      </p:tavLst>
                                    </p:anim>
                                    <p:anim calcmode="lin" valueType="num">
                                      <p:cBhvr>
                                        <p:cTn id="228" dur="200" accel="100000" fill="hold">
                                          <p:stCondLst>
                                            <p:cond delay="800"/>
                                          </p:stCondLst>
                                        </p:cTn>
                                        <p:tgtEl>
                                          <p:spTgt spid="27">
                                            <p:txEl>
                                              <p:pRg st="0" end="0"/>
                                            </p:txEl>
                                          </p:spTgt>
                                        </p:tgtEl>
                                        <p:attrNameLst>
                                          <p:attrName>ppt_x</p:attrName>
                                        </p:attrNameLst>
                                      </p:cBhvr>
                                      <p:tavLst>
                                        <p:tav tm="0">
                                          <p:val>
                                            <p:strVal val="#ppt_x-0.05"/>
                                          </p:val>
                                        </p:tav>
                                        <p:tav tm="100000">
                                          <p:val>
                                            <p:strVal val="#ppt_x"/>
                                          </p:val>
                                        </p:tav>
                                      </p:tavLst>
                                    </p:anim>
                                    <p:anim calcmode="lin" valueType="num">
                                      <p:cBhvr>
                                        <p:cTn id="229" dur="200" accel="100000" fill="hold">
                                          <p:stCondLst>
                                            <p:cond delay="800"/>
                                          </p:stCondLst>
                                        </p:cTn>
                                        <p:tgtEl>
                                          <p:spTgt spid="2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0" fill="hold">
                      <p:stCondLst>
                        <p:cond delay="indefinite"/>
                      </p:stCondLst>
                      <p:childTnLst>
                        <p:par>
                          <p:cTn id="231" fill="hold">
                            <p:stCondLst>
                              <p:cond delay="0"/>
                            </p:stCondLst>
                            <p:childTnLst>
                              <p:par>
                                <p:cTn id="232" presetID="30" presetClass="entr" presetSubtype="0" fill="hold" nodeType="clickEffect">
                                  <p:stCondLst>
                                    <p:cond delay="0"/>
                                  </p:stCondLst>
                                  <p:childTnLst>
                                    <p:set>
                                      <p:cBhvr>
                                        <p:cTn id="233" dur="1" fill="hold">
                                          <p:stCondLst>
                                            <p:cond delay="0"/>
                                          </p:stCondLst>
                                        </p:cTn>
                                        <p:tgtEl>
                                          <p:spTgt spid="28">
                                            <p:txEl>
                                              <p:pRg st="0" end="0"/>
                                            </p:txEl>
                                          </p:spTgt>
                                        </p:tgtEl>
                                        <p:attrNameLst>
                                          <p:attrName>style.visibility</p:attrName>
                                        </p:attrNameLst>
                                      </p:cBhvr>
                                      <p:to>
                                        <p:strVal val="visible"/>
                                      </p:to>
                                    </p:set>
                                    <p:animEffect transition="in" filter="fade">
                                      <p:cBhvr>
                                        <p:cTn id="234" dur="800" decel="100000"/>
                                        <p:tgtEl>
                                          <p:spTgt spid="28">
                                            <p:txEl>
                                              <p:pRg st="0" end="0"/>
                                            </p:txEl>
                                          </p:spTgt>
                                        </p:tgtEl>
                                      </p:cBhvr>
                                    </p:animEffect>
                                    <p:anim calcmode="lin" valueType="num">
                                      <p:cBhvr>
                                        <p:cTn id="235" dur="800" decel="100000" fill="hold"/>
                                        <p:tgtEl>
                                          <p:spTgt spid="28">
                                            <p:txEl>
                                              <p:pRg st="0" end="0"/>
                                            </p:txEl>
                                          </p:spTgt>
                                        </p:tgtEl>
                                        <p:attrNameLst>
                                          <p:attrName>style.rotation</p:attrName>
                                        </p:attrNameLst>
                                      </p:cBhvr>
                                      <p:tavLst>
                                        <p:tav tm="0">
                                          <p:val>
                                            <p:fltVal val="-90"/>
                                          </p:val>
                                        </p:tav>
                                        <p:tav tm="100000">
                                          <p:val>
                                            <p:fltVal val="0"/>
                                          </p:val>
                                        </p:tav>
                                      </p:tavLst>
                                    </p:anim>
                                    <p:anim calcmode="lin" valueType="num">
                                      <p:cBhvr>
                                        <p:cTn id="236" dur="800" decel="100000" fill="hold"/>
                                        <p:tgtEl>
                                          <p:spTgt spid="28">
                                            <p:txEl>
                                              <p:pRg st="0" end="0"/>
                                            </p:txEl>
                                          </p:spTgt>
                                        </p:tgtEl>
                                        <p:attrNameLst>
                                          <p:attrName>ppt_x</p:attrName>
                                        </p:attrNameLst>
                                      </p:cBhvr>
                                      <p:tavLst>
                                        <p:tav tm="0">
                                          <p:val>
                                            <p:strVal val="#ppt_x+0.4"/>
                                          </p:val>
                                        </p:tav>
                                        <p:tav tm="100000">
                                          <p:val>
                                            <p:strVal val="#ppt_x-0.05"/>
                                          </p:val>
                                        </p:tav>
                                      </p:tavLst>
                                    </p:anim>
                                    <p:anim calcmode="lin" valueType="num">
                                      <p:cBhvr>
                                        <p:cTn id="237" dur="800" decel="100000" fill="hold"/>
                                        <p:tgtEl>
                                          <p:spTgt spid="28">
                                            <p:txEl>
                                              <p:pRg st="0" end="0"/>
                                            </p:txEl>
                                          </p:spTgt>
                                        </p:tgtEl>
                                        <p:attrNameLst>
                                          <p:attrName>ppt_y</p:attrName>
                                        </p:attrNameLst>
                                      </p:cBhvr>
                                      <p:tavLst>
                                        <p:tav tm="0">
                                          <p:val>
                                            <p:strVal val="#ppt_y-0.4"/>
                                          </p:val>
                                        </p:tav>
                                        <p:tav tm="100000">
                                          <p:val>
                                            <p:strVal val="#ppt_y+0.1"/>
                                          </p:val>
                                        </p:tav>
                                      </p:tavLst>
                                    </p:anim>
                                    <p:anim calcmode="lin" valueType="num">
                                      <p:cBhvr>
                                        <p:cTn id="238" dur="200" accel="100000" fill="hold">
                                          <p:stCondLst>
                                            <p:cond delay="800"/>
                                          </p:stCondLst>
                                        </p:cTn>
                                        <p:tgtEl>
                                          <p:spTgt spid="28">
                                            <p:txEl>
                                              <p:pRg st="0" end="0"/>
                                            </p:txEl>
                                          </p:spTgt>
                                        </p:tgtEl>
                                        <p:attrNameLst>
                                          <p:attrName>ppt_x</p:attrName>
                                        </p:attrNameLst>
                                      </p:cBhvr>
                                      <p:tavLst>
                                        <p:tav tm="0">
                                          <p:val>
                                            <p:strVal val="#ppt_x-0.05"/>
                                          </p:val>
                                        </p:tav>
                                        <p:tav tm="100000">
                                          <p:val>
                                            <p:strVal val="#ppt_x"/>
                                          </p:val>
                                        </p:tav>
                                      </p:tavLst>
                                    </p:anim>
                                    <p:anim calcmode="lin" valueType="num">
                                      <p:cBhvr>
                                        <p:cTn id="239" dur="200" accel="100000" fill="hold">
                                          <p:stCondLst>
                                            <p:cond delay="800"/>
                                          </p:stCondLst>
                                        </p:cTn>
                                        <p:tgtEl>
                                          <p:spTgt spid="2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40" fill="hold">
                      <p:stCondLst>
                        <p:cond delay="indefinite"/>
                      </p:stCondLst>
                      <p:childTnLst>
                        <p:par>
                          <p:cTn id="241" fill="hold">
                            <p:stCondLst>
                              <p:cond delay="0"/>
                            </p:stCondLst>
                            <p:childTnLst>
                              <p:par>
                                <p:cTn id="242" presetID="30" presetClass="entr" presetSubtype="0" fill="hold" nodeType="clickEffect">
                                  <p:stCondLst>
                                    <p:cond delay="0"/>
                                  </p:stCondLst>
                                  <p:childTnLst>
                                    <p:set>
                                      <p:cBhvr>
                                        <p:cTn id="243" dur="1" fill="hold">
                                          <p:stCondLst>
                                            <p:cond delay="0"/>
                                          </p:stCondLst>
                                        </p:cTn>
                                        <p:tgtEl>
                                          <p:spTgt spid="29">
                                            <p:txEl>
                                              <p:pRg st="0" end="0"/>
                                            </p:txEl>
                                          </p:spTgt>
                                        </p:tgtEl>
                                        <p:attrNameLst>
                                          <p:attrName>style.visibility</p:attrName>
                                        </p:attrNameLst>
                                      </p:cBhvr>
                                      <p:to>
                                        <p:strVal val="visible"/>
                                      </p:to>
                                    </p:set>
                                    <p:animEffect transition="in" filter="fade">
                                      <p:cBhvr>
                                        <p:cTn id="244" dur="800" decel="100000"/>
                                        <p:tgtEl>
                                          <p:spTgt spid="29">
                                            <p:txEl>
                                              <p:pRg st="0" end="0"/>
                                            </p:txEl>
                                          </p:spTgt>
                                        </p:tgtEl>
                                      </p:cBhvr>
                                    </p:animEffect>
                                    <p:anim calcmode="lin" valueType="num">
                                      <p:cBhvr>
                                        <p:cTn id="245" dur="800" decel="100000" fill="hold"/>
                                        <p:tgtEl>
                                          <p:spTgt spid="29">
                                            <p:txEl>
                                              <p:pRg st="0" end="0"/>
                                            </p:txEl>
                                          </p:spTgt>
                                        </p:tgtEl>
                                        <p:attrNameLst>
                                          <p:attrName>style.rotation</p:attrName>
                                        </p:attrNameLst>
                                      </p:cBhvr>
                                      <p:tavLst>
                                        <p:tav tm="0">
                                          <p:val>
                                            <p:fltVal val="-90"/>
                                          </p:val>
                                        </p:tav>
                                        <p:tav tm="100000">
                                          <p:val>
                                            <p:fltVal val="0"/>
                                          </p:val>
                                        </p:tav>
                                      </p:tavLst>
                                    </p:anim>
                                    <p:anim calcmode="lin" valueType="num">
                                      <p:cBhvr>
                                        <p:cTn id="246" dur="800" decel="100000" fill="hold"/>
                                        <p:tgtEl>
                                          <p:spTgt spid="29">
                                            <p:txEl>
                                              <p:pRg st="0" end="0"/>
                                            </p:txEl>
                                          </p:spTgt>
                                        </p:tgtEl>
                                        <p:attrNameLst>
                                          <p:attrName>ppt_x</p:attrName>
                                        </p:attrNameLst>
                                      </p:cBhvr>
                                      <p:tavLst>
                                        <p:tav tm="0">
                                          <p:val>
                                            <p:strVal val="#ppt_x+0.4"/>
                                          </p:val>
                                        </p:tav>
                                        <p:tav tm="100000">
                                          <p:val>
                                            <p:strVal val="#ppt_x-0.05"/>
                                          </p:val>
                                        </p:tav>
                                      </p:tavLst>
                                    </p:anim>
                                    <p:anim calcmode="lin" valueType="num">
                                      <p:cBhvr>
                                        <p:cTn id="247" dur="800" decel="100000" fill="hold"/>
                                        <p:tgtEl>
                                          <p:spTgt spid="29">
                                            <p:txEl>
                                              <p:pRg st="0" end="0"/>
                                            </p:txEl>
                                          </p:spTgt>
                                        </p:tgtEl>
                                        <p:attrNameLst>
                                          <p:attrName>ppt_y</p:attrName>
                                        </p:attrNameLst>
                                      </p:cBhvr>
                                      <p:tavLst>
                                        <p:tav tm="0">
                                          <p:val>
                                            <p:strVal val="#ppt_y-0.4"/>
                                          </p:val>
                                        </p:tav>
                                        <p:tav tm="100000">
                                          <p:val>
                                            <p:strVal val="#ppt_y+0.1"/>
                                          </p:val>
                                        </p:tav>
                                      </p:tavLst>
                                    </p:anim>
                                    <p:anim calcmode="lin" valueType="num">
                                      <p:cBhvr>
                                        <p:cTn id="248" dur="200" accel="100000" fill="hold">
                                          <p:stCondLst>
                                            <p:cond delay="800"/>
                                          </p:stCondLst>
                                        </p:cTn>
                                        <p:tgtEl>
                                          <p:spTgt spid="29">
                                            <p:txEl>
                                              <p:pRg st="0" end="0"/>
                                            </p:txEl>
                                          </p:spTgt>
                                        </p:tgtEl>
                                        <p:attrNameLst>
                                          <p:attrName>ppt_x</p:attrName>
                                        </p:attrNameLst>
                                      </p:cBhvr>
                                      <p:tavLst>
                                        <p:tav tm="0">
                                          <p:val>
                                            <p:strVal val="#ppt_x-0.05"/>
                                          </p:val>
                                        </p:tav>
                                        <p:tav tm="100000">
                                          <p:val>
                                            <p:strVal val="#ppt_x"/>
                                          </p:val>
                                        </p:tav>
                                      </p:tavLst>
                                    </p:anim>
                                    <p:anim calcmode="lin" valueType="num">
                                      <p:cBhvr>
                                        <p:cTn id="249" dur="200" accel="100000" fill="hold">
                                          <p:stCondLst>
                                            <p:cond delay="800"/>
                                          </p:stCondLst>
                                        </p:cTn>
                                        <p:tgtEl>
                                          <p:spTgt spid="2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50" fill="hold">
                      <p:stCondLst>
                        <p:cond delay="indefinite"/>
                      </p:stCondLst>
                      <p:childTnLst>
                        <p:par>
                          <p:cTn id="251" fill="hold">
                            <p:stCondLst>
                              <p:cond delay="0"/>
                            </p:stCondLst>
                            <p:childTnLst>
                              <p:par>
                                <p:cTn id="252" presetID="30" presetClass="entr" presetSubtype="0" fill="hold" nodeType="clickEffect">
                                  <p:stCondLst>
                                    <p:cond delay="0"/>
                                  </p:stCondLst>
                                  <p:childTnLst>
                                    <p:set>
                                      <p:cBhvr>
                                        <p:cTn id="253" dur="1" fill="hold">
                                          <p:stCondLst>
                                            <p:cond delay="0"/>
                                          </p:stCondLst>
                                        </p:cTn>
                                        <p:tgtEl>
                                          <p:spTgt spid="30">
                                            <p:txEl>
                                              <p:pRg st="0" end="0"/>
                                            </p:txEl>
                                          </p:spTgt>
                                        </p:tgtEl>
                                        <p:attrNameLst>
                                          <p:attrName>style.visibility</p:attrName>
                                        </p:attrNameLst>
                                      </p:cBhvr>
                                      <p:to>
                                        <p:strVal val="visible"/>
                                      </p:to>
                                    </p:set>
                                    <p:animEffect transition="in" filter="fade">
                                      <p:cBhvr>
                                        <p:cTn id="254" dur="800" decel="100000"/>
                                        <p:tgtEl>
                                          <p:spTgt spid="30">
                                            <p:txEl>
                                              <p:pRg st="0" end="0"/>
                                            </p:txEl>
                                          </p:spTgt>
                                        </p:tgtEl>
                                      </p:cBhvr>
                                    </p:animEffect>
                                    <p:anim calcmode="lin" valueType="num">
                                      <p:cBhvr>
                                        <p:cTn id="255" dur="800" decel="100000" fill="hold"/>
                                        <p:tgtEl>
                                          <p:spTgt spid="30">
                                            <p:txEl>
                                              <p:pRg st="0" end="0"/>
                                            </p:txEl>
                                          </p:spTgt>
                                        </p:tgtEl>
                                        <p:attrNameLst>
                                          <p:attrName>style.rotation</p:attrName>
                                        </p:attrNameLst>
                                      </p:cBhvr>
                                      <p:tavLst>
                                        <p:tav tm="0">
                                          <p:val>
                                            <p:fltVal val="-90"/>
                                          </p:val>
                                        </p:tav>
                                        <p:tav tm="100000">
                                          <p:val>
                                            <p:fltVal val="0"/>
                                          </p:val>
                                        </p:tav>
                                      </p:tavLst>
                                    </p:anim>
                                    <p:anim calcmode="lin" valueType="num">
                                      <p:cBhvr>
                                        <p:cTn id="256" dur="800" decel="100000" fill="hold"/>
                                        <p:tgtEl>
                                          <p:spTgt spid="30">
                                            <p:txEl>
                                              <p:pRg st="0" end="0"/>
                                            </p:txEl>
                                          </p:spTgt>
                                        </p:tgtEl>
                                        <p:attrNameLst>
                                          <p:attrName>ppt_x</p:attrName>
                                        </p:attrNameLst>
                                      </p:cBhvr>
                                      <p:tavLst>
                                        <p:tav tm="0">
                                          <p:val>
                                            <p:strVal val="#ppt_x+0.4"/>
                                          </p:val>
                                        </p:tav>
                                        <p:tav tm="100000">
                                          <p:val>
                                            <p:strVal val="#ppt_x-0.05"/>
                                          </p:val>
                                        </p:tav>
                                      </p:tavLst>
                                    </p:anim>
                                    <p:anim calcmode="lin" valueType="num">
                                      <p:cBhvr>
                                        <p:cTn id="257" dur="800" decel="100000" fill="hold"/>
                                        <p:tgtEl>
                                          <p:spTgt spid="30">
                                            <p:txEl>
                                              <p:pRg st="0" end="0"/>
                                            </p:txEl>
                                          </p:spTgt>
                                        </p:tgtEl>
                                        <p:attrNameLst>
                                          <p:attrName>ppt_y</p:attrName>
                                        </p:attrNameLst>
                                      </p:cBhvr>
                                      <p:tavLst>
                                        <p:tav tm="0">
                                          <p:val>
                                            <p:strVal val="#ppt_y-0.4"/>
                                          </p:val>
                                        </p:tav>
                                        <p:tav tm="100000">
                                          <p:val>
                                            <p:strVal val="#ppt_y+0.1"/>
                                          </p:val>
                                        </p:tav>
                                      </p:tavLst>
                                    </p:anim>
                                    <p:anim calcmode="lin" valueType="num">
                                      <p:cBhvr>
                                        <p:cTn id="258" dur="200" accel="100000" fill="hold">
                                          <p:stCondLst>
                                            <p:cond delay="800"/>
                                          </p:stCondLst>
                                        </p:cTn>
                                        <p:tgtEl>
                                          <p:spTgt spid="30">
                                            <p:txEl>
                                              <p:pRg st="0" end="0"/>
                                            </p:txEl>
                                          </p:spTgt>
                                        </p:tgtEl>
                                        <p:attrNameLst>
                                          <p:attrName>ppt_x</p:attrName>
                                        </p:attrNameLst>
                                      </p:cBhvr>
                                      <p:tavLst>
                                        <p:tav tm="0">
                                          <p:val>
                                            <p:strVal val="#ppt_x-0.05"/>
                                          </p:val>
                                        </p:tav>
                                        <p:tav tm="100000">
                                          <p:val>
                                            <p:strVal val="#ppt_x"/>
                                          </p:val>
                                        </p:tav>
                                      </p:tavLst>
                                    </p:anim>
                                    <p:anim calcmode="lin" valueType="num">
                                      <p:cBhvr>
                                        <p:cTn id="259" dur="200" accel="100000" fill="hold">
                                          <p:stCondLst>
                                            <p:cond delay="800"/>
                                          </p:stCondLst>
                                        </p:cTn>
                                        <p:tgtEl>
                                          <p:spTgt spid="3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60" fill="hold">
                      <p:stCondLst>
                        <p:cond delay="indefinite"/>
                      </p:stCondLst>
                      <p:childTnLst>
                        <p:par>
                          <p:cTn id="261" fill="hold">
                            <p:stCondLst>
                              <p:cond delay="0"/>
                            </p:stCondLst>
                            <p:childTnLst>
                              <p:par>
                                <p:cTn id="262" presetID="30" presetClass="entr" presetSubtype="0" fill="hold" nodeType="clickEffect">
                                  <p:stCondLst>
                                    <p:cond delay="0"/>
                                  </p:stCondLst>
                                  <p:childTnLst>
                                    <p:set>
                                      <p:cBhvr>
                                        <p:cTn id="263" dur="1" fill="hold">
                                          <p:stCondLst>
                                            <p:cond delay="0"/>
                                          </p:stCondLst>
                                        </p:cTn>
                                        <p:tgtEl>
                                          <p:spTgt spid="31">
                                            <p:txEl>
                                              <p:pRg st="0" end="0"/>
                                            </p:txEl>
                                          </p:spTgt>
                                        </p:tgtEl>
                                        <p:attrNameLst>
                                          <p:attrName>style.visibility</p:attrName>
                                        </p:attrNameLst>
                                      </p:cBhvr>
                                      <p:to>
                                        <p:strVal val="visible"/>
                                      </p:to>
                                    </p:set>
                                    <p:animEffect transition="in" filter="fade">
                                      <p:cBhvr>
                                        <p:cTn id="264" dur="800" decel="100000"/>
                                        <p:tgtEl>
                                          <p:spTgt spid="31">
                                            <p:txEl>
                                              <p:pRg st="0" end="0"/>
                                            </p:txEl>
                                          </p:spTgt>
                                        </p:tgtEl>
                                      </p:cBhvr>
                                    </p:animEffect>
                                    <p:anim calcmode="lin" valueType="num">
                                      <p:cBhvr>
                                        <p:cTn id="265" dur="800" decel="100000" fill="hold"/>
                                        <p:tgtEl>
                                          <p:spTgt spid="31">
                                            <p:txEl>
                                              <p:pRg st="0" end="0"/>
                                            </p:txEl>
                                          </p:spTgt>
                                        </p:tgtEl>
                                        <p:attrNameLst>
                                          <p:attrName>style.rotation</p:attrName>
                                        </p:attrNameLst>
                                      </p:cBhvr>
                                      <p:tavLst>
                                        <p:tav tm="0">
                                          <p:val>
                                            <p:fltVal val="-90"/>
                                          </p:val>
                                        </p:tav>
                                        <p:tav tm="100000">
                                          <p:val>
                                            <p:fltVal val="0"/>
                                          </p:val>
                                        </p:tav>
                                      </p:tavLst>
                                    </p:anim>
                                    <p:anim calcmode="lin" valueType="num">
                                      <p:cBhvr>
                                        <p:cTn id="266" dur="800" decel="100000" fill="hold"/>
                                        <p:tgtEl>
                                          <p:spTgt spid="31">
                                            <p:txEl>
                                              <p:pRg st="0" end="0"/>
                                            </p:txEl>
                                          </p:spTgt>
                                        </p:tgtEl>
                                        <p:attrNameLst>
                                          <p:attrName>ppt_x</p:attrName>
                                        </p:attrNameLst>
                                      </p:cBhvr>
                                      <p:tavLst>
                                        <p:tav tm="0">
                                          <p:val>
                                            <p:strVal val="#ppt_x+0.4"/>
                                          </p:val>
                                        </p:tav>
                                        <p:tav tm="100000">
                                          <p:val>
                                            <p:strVal val="#ppt_x-0.05"/>
                                          </p:val>
                                        </p:tav>
                                      </p:tavLst>
                                    </p:anim>
                                    <p:anim calcmode="lin" valueType="num">
                                      <p:cBhvr>
                                        <p:cTn id="267" dur="800" decel="100000" fill="hold"/>
                                        <p:tgtEl>
                                          <p:spTgt spid="31">
                                            <p:txEl>
                                              <p:pRg st="0" end="0"/>
                                            </p:txEl>
                                          </p:spTgt>
                                        </p:tgtEl>
                                        <p:attrNameLst>
                                          <p:attrName>ppt_y</p:attrName>
                                        </p:attrNameLst>
                                      </p:cBhvr>
                                      <p:tavLst>
                                        <p:tav tm="0">
                                          <p:val>
                                            <p:strVal val="#ppt_y-0.4"/>
                                          </p:val>
                                        </p:tav>
                                        <p:tav tm="100000">
                                          <p:val>
                                            <p:strVal val="#ppt_y+0.1"/>
                                          </p:val>
                                        </p:tav>
                                      </p:tavLst>
                                    </p:anim>
                                    <p:anim calcmode="lin" valueType="num">
                                      <p:cBhvr>
                                        <p:cTn id="268" dur="200" accel="100000" fill="hold">
                                          <p:stCondLst>
                                            <p:cond delay="800"/>
                                          </p:stCondLst>
                                        </p:cTn>
                                        <p:tgtEl>
                                          <p:spTgt spid="31">
                                            <p:txEl>
                                              <p:pRg st="0" end="0"/>
                                            </p:txEl>
                                          </p:spTgt>
                                        </p:tgtEl>
                                        <p:attrNameLst>
                                          <p:attrName>ppt_x</p:attrName>
                                        </p:attrNameLst>
                                      </p:cBhvr>
                                      <p:tavLst>
                                        <p:tav tm="0">
                                          <p:val>
                                            <p:strVal val="#ppt_x-0.05"/>
                                          </p:val>
                                        </p:tav>
                                        <p:tav tm="100000">
                                          <p:val>
                                            <p:strVal val="#ppt_x"/>
                                          </p:val>
                                        </p:tav>
                                      </p:tavLst>
                                    </p:anim>
                                    <p:anim calcmode="lin" valueType="num">
                                      <p:cBhvr>
                                        <p:cTn id="269" dur="200" accel="100000" fill="hold">
                                          <p:stCondLst>
                                            <p:cond delay="800"/>
                                          </p:stCondLst>
                                        </p:cTn>
                                        <p:tgtEl>
                                          <p:spTgt spid="3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70" fill="hold">
                      <p:stCondLst>
                        <p:cond delay="indefinite"/>
                      </p:stCondLst>
                      <p:childTnLst>
                        <p:par>
                          <p:cTn id="271" fill="hold">
                            <p:stCondLst>
                              <p:cond delay="0"/>
                            </p:stCondLst>
                            <p:childTnLst>
                              <p:par>
                                <p:cTn id="272" presetID="30" presetClass="entr" presetSubtype="0" fill="hold" nodeType="clickEffect">
                                  <p:stCondLst>
                                    <p:cond delay="0"/>
                                  </p:stCondLst>
                                  <p:childTnLst>
                                    <p:set>
                                      <p:cBhvr>
                                        <p:cTn id="273" dur="1" fill="hold">
                                          <p:stCondLst>
                                            <p:cond delay="0"/>
                                          </p:stCondLst>
                                        </p:cTn>
                                        <p:tgtEl>
                                          <p:spTgt spid="32">
                                            <p:txEl>
                                              <p:pRg st="0" end="0"/>
                                            </p:txEl>
                                          </p:spTgt>
                                        </p:tgtEl>
                                        <p:attrNameLst>
                                          <p:attrName>style.visibility</p:attrName>
                                        </p:attrNameLst>
                                      </p:cBhvr>
                                      <p:to>
                                        <p:strVal val="visible"/>
                                      </p:to>
                                    </p:set>
                                    <p:animEffect transition="in" filter="fade">
                                      <p:cBhvr>
                                        <p:cTn id="274" dur="800" decel="100000"/>
                                        <p:tgtEl>
                                          <p:spTgt spid="32">
                                            <p:txEl>
                                              <p:pRg st="0" end="0"/>
                                            </p:txEl>
                                          </p:spTgt>
                                        </p:tgtEl>
                                      </p:cBhvr>
                                    </p:animEffect>
                                    <p:anim calcmode="lin" valueType="num">
                                      <p:cBhvr>
                                        <p:cTn id="275" dur="800" decel="100000" fill="hold"/>
                                        <p:tgtEl>
                                          <p:spTgt spid="32">
                                            <p:txEl>
                                              <p:pRg st="0" end="0"/>
                                            </p:txEl>
                                          </p:spTgt>
                                        </p:tgtEl>
                                        <p:attrNameLst>
                                          <p:attrName>style.rotation</p:attrName>
                                        </p:attrNameLst>
                                      </p:cBhvr>
                                      <p:tavLst>
                                        <p:tav tm="0">
                                          <p:val>
                                            <p:fltVal val="-90"/>
                                          </p:val>
                                        </p:tav>
                                        <p:tav tm="100000">
                                          <p:val>
                                            <p:fltVal val="0"/>
                                          </p:val>
                                        </p:tav>
                                      </p:tavLst>
                                    </p:anim>
                                    <p:anim calcmode="lin" valueType="num">
                                      <p:cBhvr>
                                        <p:cTn id="276" dur="800" decel="100000" fill="hold"/>
                                        <p:tgtEl>
                                          <p:spTgt spid="32">
                                            <p:txEl>
                                              <p:pRg st="0" end="0"/>
                                            </p:txEl>
                                          </p:spTgt>
                                        </p:tgtEl>
                                        <p:attrNameLst>
                                          <p:attrName>ppt_x</p:attrName>
                                        </p:attrNameLst>
                                      </p:cBhvr>
                                      <p:tavLst>
                                        <p:tav tm="0">
                                          <p:val>
                                            <p:strVal val="#ppt_x+0.4"/>
                                          </p:val>
                                        </p:tav>
                                        <p:tav tm="100000">
                                          <p:val>
                                            <p:strVal val="#ppt_x-0.05"/>
                                          </p:val>
                                        </p:tav>
                                      </p:tavLst>
                                    </p:anim>
                                    <p:anim calcmode="lin" valueType="num">
                                      <p:cBhvr>
                                        <p:cTn id="277" dur="800" decel="100000" fill="hold"/>
                                        <p:tgtEl>
                                          <p:spTgt spid="32">
                                            <p:txEl>
                                              <p:pRg st="0" end="0"/>
                                            </p:txEl>
                                          </p:spTgt>
                                        </p:tgtEl>
                                        <p:attrNameLst>
                                          <p:attrName>ppt_y</p:attrName>
                                        </p:attrNameLst>
                                      </p:cBhvr>
                                      <p:tavLst>
                                        <p:tav tm="0">
                                          <p:val>
                                            <p:strVal val="#ppt_y-0.4"/>
                                          </p:val>
                                        </p:tav>
                                        <p:tav tm="100000">
                                          <p:val>
                                            <p:strVal val="#ppt_y+0.1"/>
                                          </p:val>
                                        </p:tav>
                                      </p:tavLst>
                                    </p:anim>
                                    <p:anim calcmode="lin" valueType="num">
                                      <p:cBhvr>
                                        <p:cTn id="278" dur="200" accel="100000" fill="hold">
                                          <p:stCondLst>
                                            <p:cond delay="800"/>
                                          </p:stCondLst>
                                        </p:cTn>
                                        <p:tgtEl>
                                          <p:spTgt spid="32">
                                            <p:txEl>
                                              <p:pRg st="0" end="0"/>
                                            </p:txEl>
                                          </p:spTgt>
                                        </p:tgtEl>
                                        <p:attrNameLst>
                                          <p:attrName>ppt_x</p:attrName>
                                        </p:attrNameLst>
                                      </p:cBhvr>
                                      <p:tavLst>
                                        <p:tav tm="0">
                                          <p:val>
                                            <p:strVal val="#ppt_x-0.05"/>
                                          </p:val>
                                        </p:tav>
                                        <p:tav tm="100000">
                                          <p:val>
                                            <p:strVal val="#ppt_x"/>
                                          </p:val>
                                        </p:tav>
                                      </p:tavLst>
                                    </p:anim>
                                    <p:anim calcmode="lin" valueType="num">
                                      <p:cBhvr>
                                        <p:cTn id="279" dur="200" accel="100000" fill="hold">
                                          <p:stCondLst>
                                            <p:cond delay="800"/>
                                          </p:stCondLst>
                                        </p:cTn>
                                        <p:tgtEl>
                                          <p:spTgt spid="3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80" fill="hold">
                      <p:stCondLst>
                        <p:cond delay="indefinite"/>
                      </p:stCondLst>
                      <p:childTnLst>
                        <p:par>
                          <p:cTn id="281" fill="hold">
                            <p:stCondLst>
                              <p:cond delay="0"/>
                            </p:stCondLst>
                            <p:childTnLst>
                              <p:par>
                                <p:cTn id="282" presetID="30" presetClass="entr" presetSubtype="0" fill="hold" nodeType="clickEffect">
                                  <p:stCondLst>
                                    <p:cond delay="0"/>
                                  </p:stCondLst>
                                  <p:childTnLst>
                                    <p:set>
                                      <p:cBhvr>
                                        <p:cTn id="283" dur="1" fill="hold">
                                          <p:stCondLst>
                                            <p:cond delay="0"/>
                                          </p:stCondLst>
                                        </p:cTn>
                                        <p:tgtEl>
                                          <p:spTgt spid="33">
                                            <p:txEl>
                                              <p:pRg st="0" end="0"/>
                                            </p:txEl>
                                          </p:spTgt>
                                        </p:tgtEl>
                                        <p:attrNameLst>
                                          <p:attrName>style.visibility</p:attrName>
                                        </p:attrNameLst>
                                      </p:cBhvr>
                                      <p:to>
                                        <p:strVal val="visible"/>
                                      </p:to>
                                    </p:set>
                                    <p:animEffect transition="in" filter="fade">
                                      <p:cBhvr>
                                        <p:cTn id="284" dur="800" decel="100000"/>
                                        <p:tgtEl>
                                          <p:spTgt spid="33">
                                            <p:txEl>
                                              <p:pRg st="0" end="0"/>
                                            </p:txEl>
                                          </p:spTgt>
                                        </p:tgtEl>
                                      </p:cBhvr>
                                    </p:animEffect>
                                    <p:anim calcmode="lin" valueType="num">
                                      <p:cBhvr>
                                        <p:cTn id="285" dur="800" decel="100000" fill="hold"/>
                                        <p:tgtEl>
                                          <p:spTgt spid="33">
                                            <p:txEl>
                                              <p:pRg st="0" end="0"/>
                                            </p:txEl>
                                          </p:spTgt>
                                        </p:tgtEl>
                                        <p:attrNameLst>
                                          <p:attrName>style.rotation</p:attrName>
                                        </p:attrNameLst>
                                      </p:cBhvr>
                                      <p:tavLst>
                                        <p:tav tm="0">
                                          <p:val>
                                            <p:fltVal val="-90"/>
                                          </p:val>
                                        </p:tav>
                                        <p:tav tm="100000">
                                          <p:val>
                                            <p:fltVal val="0"/>
                                          </p:val>
                                        </p:tav>
                                      </p:tavLst>
                                    </p:anim>
                                    <p:anim calcmode="lin" valueType="num">
                                      <p:cBhvr>
                                        <p:cTn id="286" dur="800" decel="100000" fill="hold"/>
                                        <p:tgtEl>
                                          <p:spTgt spid="33">
                                            <p:txEl>
                                              <p:pRg st="0" end="0"/>
                                            </p:txEl>
                                          </p:spTgt>
                                        </p:tgtEl>
                                        <p:attrNameLst>
                                          <p:attrName>ppt_x</p:attrName>
                                        </p:attrNameLst>
                                      </p:cBhvr>
                                      <p:tavLst>
                                        <p:tav tm="0">
                                          <p:val>
                                            <p:strVal val="#ppt_x+0.4"/>
                                          </p:val>
                                        </p:tav>
                                        <p:tav tm="100000">
                                          <p:val>
                                            <p:strVal val="#ppt_x-0.05"/>
                                          </p:val>
                                        </p:tav>
                                      </p:tavLst>
                                    </p:anim>
                                    <p:anim calcmode="lin" valueType="num">
                                      <p:cBhvr>
                                        <p:cTn id="287" dur="800" decel="100000" fill="hold"/>
                                        <p:tgtEl>
                                          <p:spTgt spid="33">
                                            <p:txEl>
                                              <p:pRg st="0" end="0"/>
                                            </p:txEl>
                                          </p:spTgt>
                                        </p:tgtEl>
                                        <p:attrNameLst>
                                          <p:attrName>ppt_y</p:attrName>
                                        </p:attrNameLst>
                                      </p:cBhvr>
                                      <p:tavLst>
                                        <p:tav tm="0">
                                          <p:val>
                                            <p:strVal val="#ppt_y-0.4"/>
                                          </p:val>
                                        </p:tav>
                                        <p:tav tm="100000">
                                          <p:val>
                                            <p:strVal val="#ppt_y+0.1"/>
                                          </p:val>
                                        </p:tav>
                                      </p:tavLst>
                                    </p:anim>
                                    <p:anim calcmode="lin" valueType="num">
                                      <p:cBhvr>
                                        <p:cTn id="288" dur="200" accel="100000" fill="hold">
                                          <p:stCondLst>
                                            <p:cond delay="800"/>
                                          </p:stCondLst>
                                        </p:cTn>
                                        <p:tgtEl>
                                          <p:spTgt spid="33">
                                            <p:txEl>
                                              <p:pRg st="0" end="0"/>
                                            </p:txEl>
                                          </p:spTgt>
                                        </p:tgtEl>
                                        <p:attrNameLst>
                                          <p:attrName>ppt_x</p:attrName>
                                        </p:attrNameLst>
                                      </p:cBhvr>
                                      <p:tavLst>
                                        <p:tav tm="0">
                                          <p:val>
                                            <p:strVal val="#ppt_x-0.05"/>
                                          </p:val>
                                        </p:tav>
                                        <p:tav tm="100000">
                                          <p:val>
                                            <p:strVal val="#ppt_x"/>
                                          </p:val>
                                        </p:tav>
                                      </p:tavLst>
                                    </p:anim>
                                    <p:anim calcmode="lin" valueType="num">
                                      <p:cBhvr>
                                        <p:cTn id="289" dur="200" accel="100000" fill="hold">
                                          <p:stCondLst>
                                            <p:cond delay="800"/>
                                          </p:stCondLst>
                                        </p:cTn>
                                        <p:tgtEl>
                                          <p:spTgt spid="3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90" fill="hold">
                      <p:stCondLst>
                        <p:cond delay="indefinite"/>
                      </p:stCondLst>
                      <p:childTnLst>
                        <p:par>
                          <p:cTn id="291" fill="hold">
                            <p:stCondLst>
                              <p:cond delay="0"/>
                            </p:stCondLst>
                            <p:childTnLst>
                              <p:par>
                                <p:cTn id="292" presetID="30" presetClass="entr" presetSubtype="0" fill="hold" nodeType="clickEffect">
                                  <p:stCondLst>
                                    <p:cond delay="0"/>
                                  </p:stCondLst>
                                  <p:childTnLst>
                                    <p:set>
                                      <p:cBhvr>
                                        <p:cTn id="293" dur="1" fill="hold">
                                          <p:stCondLst>
                                            <p:cond delay="0"/>
                                          </p:stCondLst>
                                        </p:cTn>
                                        <p:tgtEl>
                                          <p:spTgt spid="34">
                                            <p:txEl>
                                              <p:pRg st="0" end="0"/>
                                            </p:txEl>
                                          </p:spTgt>
                                        </p:tgtEl>
                                        <p:attrNameLst>
                                          <p:attrName>style.visibility</p:attrName>
                                        </p:attrNameLst>
                                      </p:cBhvr>
                                      <p:to>
                                        <p:strVal val="visible"/>
                                      </p:to>
                                    </p:set>
                                    <p:animEffect transition="in" filter="fade">
                                      <p:cBhvr>
                                        <p:cTn id="294" dur="800" decel="100000"/>
                                        <p:tgtEl>
                                          <p:spTgt spid="34">
                                            <p:txEl>
                                              <p:pRg st="0" end="0"/>
                                            </p:txEl>
                                          </p:spTgt>
                                        </p:tgtEl>
                                      </p:cBhvr>
                                    </p:animEffect>
                                    <p:anim calcmode="lin" valueType="num">
                                      <p:cBhvr>
                                        <p:cTn id="295" dur="800" decel="100000" fill="hold"/>
                                        <p:tgtEl>
                                          <p:spTgt spid="34">
                                            <p:txEl>
                                              <p:pRg st="0" end="0"/>
                                            </p:txEl>
                                          </p:spTgt>
                                        </p:tgtEl>
                                        <p:attrNameLst>
                                          <p:attrName>style.rotation</p:attrName>
                                        </p:attrNameLst>
                                      </p:cBhvr>
                                      <p:tavLst>
                                        <p:tav tm="0">
                                          <p:val>
                                            <p:fltVal val="-90"/>
                                          </p:val>
                                        </p:tav>
                                        <p:tav tm="100000">
                                          <p:val>
                                            <p:fltVal val="0"/>
                                          </p:val>
                                        </p:tav>
                                      </p:tavLst>
                                    </p:anim>
                                    <p:anim calcmode="lin" valueType="num">
                                      <p:cBhvr>
                                        <p:cTn id="296" dur="800" decel="100000" fill="hold"/>
                                        <p:tgtEl>
                                          <p:spTgt spid="34">
                                            <p:txEl>
                                              <p:pRg st="0" end="0"/>
                                            </p:txEl>
                                          </p:spTgt>
                                        </p:tgtEl>
                                        <p:attrNameLst>
                                          <p:attrName>ppt_x</p:attrName>
                                        </p:attrNameLst>
                                      </p:cBhvr>
                                      <p:tavLst>
                                        <p:tav tm="0">
                                          <p:val>
                                            <p:strVal val="#ppt_x+0.4"/>
                                          </p:val>
                                        </p:tav>
                                        <p:tav tm="100000">
                                          <p:val>
                                            <p:strVal val="#ppt_x-0.05"/>
                                          </p:val>
                                        </p:tav>
                                      </p:tavLst>
                                    </p:anim>
                                    <p:anim calcmode="lin" valueType="num">
                                      <p:cBhvr>
                                        <p:cTn id="297" dur="800" decel="100000" fill="hold"/>
                                        <p:tgtEl>
                                          <p:spTgt spid="34">
                                            <p:txEl>
                                              <p:pRg st="0" end="0"/>
                                            </p:txEl>
                                          </p:spTgt>
                                        </p:tgtEl>
                                        <p:attrNameLst>
                                          <p:attrName>ppt_y</p:attrName>
                                        </p:attrNameLst>
                                      </p:cBhvr>
                                      <p:tavLst>
                                        <p:tav tm="0">
                                          <p:val>
                                            <p:strVal val="#ppt_y-0.4"/>
                                          </p:val>
                                        </p:tav>
                                        <p:tav tm="100000">
                                          <p:val>
                                            <p:strVal val="#ppt_y+0.1"/>
                                          </p:val>
                                        </p:tav>
                                      </p:tavLst>
                                    </p:anim>
                                    <p:anim calcmode="lin" valueType="num">
                                      <p:cBhvr>
                                        <p:cTn id="298" dur="200" accel="100000" fill="hold">
                                          <p:stCondLst>
                                            <p:cond delay="800"/>
                                          </p:stCondLst>
                                        </p:cTn>
                                        <p:tgtEl>
                                          <p:spTgt spid="34">
                                            <p:txEl>
                                              <p:pRg st="0" end="0"/>
                                            </p:txEl>
                                          </p:spTgt>
                                        </p:tgtEl>
                                        <p:attrNameLst>
                                          <p:attrName>ppt_x</p:attrName>
                                        </p:attrNameLst>
                                      </p:cBhvr>
                                      <p:tavLst>
                                        <p:tav tm="0">
                                          <p:val>
                                            <p:strVal val="#ppt_x-0.05"/>
                                          </p:val>
                                        </p:tav>
                                        <p:tav tm="100000">
                                          <p:val>
                                            <p:strVal val="#ppt_x"/>
                                          </p:val>
                                        </p:tav>
                                      </p:tavLst>
                                    </p:anim>
                                    <p:anim calcmode="lin" valueType="num">
                                      <p:cBhvr>
                                        <p:cTn id="299" dur="200" accel="100000" fill="hold">
                                          <p:stCondLst>
                                            <p:cond delay="800"/>
                                          </p:stCondLst>
                                        </p:cTn>
                                        <p:tgtEl>
                                          <p:spTgt spid="3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00" fill="hold">
                      <p:stCondLst>
                        <p:cond delay="indefinite"/>
                      </p:stCondLst>
                      <p:childTnLst>
                        <p:par>
                          <p:cTn id="301" fill="hold">
                            <p:stCondLst>
                              <p:cond delay="0"/>
                            </p:stCondLst>
                            <p:childTnLst>
                              <p:par>
                                <p:cTn id="302" presetID="30" presetClass="entr" presetSubtype="0" fill="hold" nodeType="clickEffect">
                                  <p:stCondLst>
                                    <p:cond delay="0"/>
                                  </p:stCondLst>
                                  <p:childTnLst>
                                    <p:set>
                                      <p:cBhvr>
                                        <p:cTn id="303" dur="1" fill="hold">
                                          <p:stCondLst>
                                            <p:cond delay="0"/>
                                          </p:stCondLst>
                                        </p:cTn>
                                        <p:tgtEl>
                                          <p:spTgt spid="35">
                                            <p:txEl>
                                              <p:pRg st="0" end="0"/>
                                            </p:txEl>
                                          </p:spTgt>
                                        </p:tgtEl>
                                        <p:attrNameLst>
                                          <p:attrName>style.visibility</p:attrName>
                                        </p:attrNameLst>
                                      </p:cBhvr>
                                      <p:to>
                                        <p:strVal val="visible"/>
                                      </p:to>
                                    </p:set>
                                    <p:animEffect transition="in" filter="fade">
                                      <p:cBhvr>
                                        <p:cTn id="304" dur="800" decel="100000"/>
                                        <p:tgtEl>
                                          <p:spTgt spid="35">
                                            <p:txEl>
                                              <p:pRg st="0" end="0"/>
                                            </p:txEl>
                                          </p:spTgt>
                                        </p:tgtEl>
                                      </p:cBhvr>
                                    </p:animEffect>
                                    <p:anim calcmode="lin" valueType="num">
                                      <p:cBhvr>
                                        <p:cTn id="305" dur="800" decel="100000" fill="hold"/>
                                        <p:tgtEl>
                                          <p:spTgt spid="35">
                                            <p:txEl>
                                              <p:pRg st="0" end="0"/>
                                            </p:txEl>
                                          </p:spTgt>
                                        </p:tgtEl>
                                        <p:attrNameLst>
                                          <p:attrName>style.rotation</p:attrName>
                                        </p:attrNameLst>
                                      </p:cBhvr>
                                      <p:tavLst>
                                        <p:tav tm="0">
                                          <p:val>
                                            <p:fltVal val="-90"/>
                                          </p:val>
                                        </p:tav>
                                        <p:tav tm="100000">
                                          <p:val>
                                            <p:fltVal val="0"/>
                                          </p:val>
                                        </p:tav>
                                      </p:tavLst>
                                    </p:anim>
                                    <p:anim calcmode="lin" valueType="num">
                                      <p:cBhvr>
                                        <p:cTn id="306" dur="800" decel="100000" fill="hold"/>
                                        <p:tgtEl>
                                          <p:spTgt spid="35">
                                            <p:txEl>
                                              <p:pRg st="0" end="0"/>
                                            </p:txEl>
                                          </p:spTgt>
                                        </p:tgtEl>
                                        <p:attrNameLst>
                                          <p:attrName>ppt_x</p:attrName>
                                        </p:attrNameLst>
                                      </p:cBhvr>
                                      <p:tavLst>
                                        <p:tav tm="0">
                                          <p:val>
                                            <p:strVal val="#ppt_x+0.4"/>
                                          </p:val>
                                        </p:tav>
                                        <p:tav tm="100000">
                                          <p:val>
                                            <p:strVal val="#ppt_x-0.05"/>
                                          </p:val>
                                        </p:tav>
                                      </p:tavLst>
                                    </p:anim>
                                    <p:anim calcmode="lin" valueType="num">
                                      <p:cBhvr>
                                        <p:cTn id="307" dur="800" decel="100000" fill="hold"/>
                                        <p:tgtEl>
                                          <p:spTgt spid="35">
                                            <p:txEl>
                                              <p:pRg st="0" end="0"/>
                                            </p:txEl>
                                          </p:spTgt>
                                        </p:tgtEl>
                                        <p:attrNameLst>
                                          <p:attrName>ppt_y</p:attrName>
                                        </p:attrNameLst>
                                      </p:cBhvr>
                                      <p:tavLst>
                                        <p:tav tm="0">
                                          <p:val>
                                            <p:strVal val="#ppt_y-0.4"/>
                                          </p:val>
                                        </p:tav>
                                        <p:tav tm="100000">
                                          <p:val>
                                            <p:strVal val="#ppt_y+0.1"/>
                                          </p:val>
                                        </p:tav>
                                      </p:tavLst>
                                    </p:anim>
                                    <p:anim calcmode="lin" valueType="num">
                                      <p:cBhvr>
                                        <p:cTn id="308" dur="200" accel="100000" fill="hold">
                                          <p:stCondLst>
                                            <p:cond delay="800"/>
                                          </p:stCondLst>
                                        </p:cTn>
                                        <p:tgtEl>
                                          <p:spTgt spid="35">
                                            <p:txEl>
                                              <p:pRg st="0" end="0"/>
                                            </p:txEl>
                                          </p:spTgt>
                                        </p:tgtEl>
                                        <p:attrNameLst>
                                          <p:attrName>ppt_x</p:attrName>
                                        </p:attrNameLst>
                                      </p:cBhvr>
                                      <p:tavLst>
                                        <p:tav tm="0">
                                          <p:val>
                                            <p:strVal val="#ppt_x-0.05"/>
                                          </p:val>
                                        </p:tav>
                                        <p:tav tm="100000">
                                          <p:val>
                                            <p:strVal val="#ppt_x"/>
                                          </p:val>
                                        </p:tav>
                                      </p:tavLst>
                                    </p:anim>
                                    <p:anim calcmode="lin" valueType="num">
                                      <p:cBhvr>
                                        <p:cTn id="309" dur="200" accel="100000" fill="hold">
                                          <p:stCondLst>
                                            <p:cond delay="800"/>
                                          </p:stCondLst>
                                        </p:cTn>
                                        <p:tgtEl>
                                          <p:spTgt spid="35">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11715749" y="166688"/>
            <a:ext cx="395287" cy="395287"/>
          </a:xfrm>
          <a:prstGeom prst="rect">
            <a:avLst/>
          </a:prstGeom>
        </p:spPr>
      </p:pic>
      <p:sp>
        <p:nvSpPr>
          <p:cNvPr id="3" name="مستطيل 2"/>
          <p:cNvSpPr/>
          <p:nvPr/>
        </p:nvSpPr>
        <p:spPr>
          <a:xfrm>
            <a:off x="6083424" y="71943"/>
            <a:ext cx="6027612"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accent1">
                    <a:lumMod val="50000"/>
                  </a:schemeClr>
                </a:solidFill>
                <a:cs typeface="Akhbar MT" pitchFamily="2" charset="-78"/>
              </a:rPr>
              <a:t>     ماذا نسمي الياء في كلمة " شرقي " ؟ وماذا تفيد ؟</a:t>
            </a:r>
          </a:p>
        </p:txBody>
      </p:sp>
      <p:pic>
        <p:nvPicPr>
          <p:cNvPr id="4" name="صورة 3"/>
          <p:cNvPicPr>
            <a:picLocks noChangeAspect="1"/>
          </p:cNvPicPr>
          <p:nvPr/>
        </p:nvPicPr>
        <p:blipFill>
          <a:blip r:embed="rId3"/>
          <a:stretch>
            <a:fillRect/>
          </a:stretch>
        </p:blipFill>
        <p:spPr>
          <a:xfrm>
            <a:off x="11715748" y="1376363"/>
            <a:ext cx="395287" cy="395287"/>
          </a:xfrm>
          <a:prstGeom prst="rect">
            <a:avLst/>
          </a:prstGeom>
        </p:spPr>
      </p:pic>
      <p:pic>
        <p:nvPicPr>
          <p:cNvPr id="5" name="صورة 4"/>
          <p:cNvPicPr>
            <a:picLocks noChangeAspect="1"/>
          </p:cNvPicPr>
          <p:nvPr/>
        </p:nvPicPr>
        <p:blipFill>
          <a:blip r:embed="rId4"/>
          <a:stretch>
            <a:fillRect/>
          </a:stretch>
        </p:blipFill>
        <p:spPr>
          <a:xfrm>
            <a:off x="11637147" y="2604909"/>
            <a:ext cx="526276" cy="526276"/>
          </a:xfrm>
          <a:prstGeom prst="rect">
            <a:avLst/>
          </a:prstGeom>
        </p:spPr>
      </p:pic>
      <p:pic>
        <p:nvPicPr>
          <p:cNvPr id="6" name="صورة 5"/>
          <p:cNvPicPr>
            <a:picLocks noChangeAspect="1"/>
          </p:cNvPicPr>
          <p:nvPr/>
        </p:nvPicPr>
        <p:blipFill>
          <a:blip r:embed="rId5"/>
          <a:stretch>
            <a:fillRect/>
          </a:stretch>
        </p:blipFill>
        <p:spPr>
          <a:xfrm>
            <a:off x="11637147" y="3592850"/>
            <a:ext cx="473887" cy="473887"/>
          </a:xfrm>
          <a:prstGeom prst="rect">
            <a:avLst/>
          </a:prstGeom>
        </p:spPr>
      </p:pic>
      <p:sp>
        <p:nvSpPr>
          <p:cNvPr id="7" name="مستطيل 6"/>
          <p:cNvSpPr/>
          <p:nvPr/>
        </p:nvSpPr>
        <p:spPr>
          <a:xfrm>
            <a:off x="2062090" y="1357139"/>
            <a:ext cx="9575057"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accent1">
                    <a:lumMod val="50000"/>
                  </a:schemeClr>
                </a:solidFill>
                <a:cs typeface="Akhbar MT" pitchFamily="2" charset="-78"/>
              </a:rPr>
              <a:t>تربعوا  ، يتطلعون ، يحيطون ، ماذا تسمي الواو المتصلة بهذه الأفعال ، وما إعرابها ؟ </a:t>
            </a:r>
          </a:p>
        </p:txBody>
      </p:sp>
      <p:sp>
        <p:nvSpPr>
          <p:cNvPr id="8" name="مستطيل 7"/>
          <p:cNvSpPr/>
          <p:nvPr/>
        </p:nvSpPr>
        <p:spPr>
          <a:xfrm>
            <a:off x="4793029" y="2546410"/>
            <a:ext cx="6739345"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accent1">
                    <a:lumMod val="50000"/>
                  </a:schemeClr>
                </a:solidFill>
                <a:cs typeface="Akhbar MT" pitchFamily="2" charset="-78"/>
              </a:rPr>
              <a:t>الكلمات التي تحتها خط في النص لها إعراب واحد : حدده :</a:t>
            </a:r>
          </a:p>
        </p:txBody>
      </p:sp>
      <p:sp>
        <p:nvSpPr>
          <p:cNvPr id="9" name="مستطيل 8"/>
          <p:cNvSpPr/>
          <p:nvPr/>
        </p:nvSpPr>
        <p:spPr>
          <a:xfrm>
            <a:off x="1837028" y="3592850"/>
            <a:ext cx="9695346" cy="107721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accent1">
                    <a:lumMod val="50000"/>
                  </a:schemeClr>
                </a:solidFill>
                <a:cs typeface="Akhbar MT" pitchFamily="2" charset="-78"/>
              </a:rPr>
              <a:t>اختر خمس كلمات من الكلمات السابقة التي أعربتها وضعها في خمس جمل من إنشائك .</a:t>
            </a:r>
          </a:p>
          <a:p>
            <a:pPr algn="r" rtl="1">
              <a:buClr>
                <a:srgbClr val="660066"/>
              </a:buClr>
            </a:pPr>
            <a:r>
              <a:rPr lang="ar-AE" sz="3200" b="1" dirty="0">
                <a:solidFill>
                  <a:schemeClr val="accent1">
                    <a:lumMod val="50000"/>
                  </a:schemeClr>
                </a:solidFill>
                <a:cs typeface="Akhbar MT" pitchFamily="2" charset="-78"/>
              </a:rPr>
              <a:t>أو استخدمها في نص قصير واحد .</a:t>
            </a:r>
          </a:p>
        </p:txBody>
      </p:sp>
      <p:sp>
        <p:nvSpPr>
          <p:cNvPr id="10" name="عنصر نائب للتذييل 9"/>
          <p:cNvSpPr>
            <a:spLocks noGrp="1"/>
          </p:cNvSpPr>
          <p:nvPr>
            <p:ph type="ftr" sz="quarter" idx="11"/>
          </p:nvPr>
        </p:nvSpPr>
        <p:spPr/>
        <p:txBody>
          <a:bodyPr/>
          <a:lstStyle/>
          <a:p>
            <a:r>
              <a:rPr lang="ar-AE" dirty="0"/>
              <a:t>أ عبد الله الزعبي</a:t>
            </a:r>
            <a:endParaRPr lang="en-US" dirty="0"/>
          </a:p>
        </p:txBody>
      </p:sp>
      <p:sp>
        <p:nvSpPr>
          <p:cNvPr id="11" name="عنصر نائب لرقم الشريحة 10"/>
          <p:cNvSpPr>
            <a:spLocks noGrp="1"/>
          </p:cNvSpPr>
          <p:nvPr>
            <p:ph type="sldNum" sz="quarter" idx="12"/>
          </p:nvPr>
        </p:nvSpPr>
        <p:spPr/>
        <p:txBody>
          <a:bodyPr/>
          <a:lstStyle/>
          <a:p>
            <a:fld id="{6D22F896-40B5-4ADD-8801-0D06FADFA095}" type="slidenum">
              <a:rPr lang="en-US" smtClean="0"/>
              <a:t>56</a:t>
            </a:fld>
            <a:endParaRPr lang="en-US" dirty="0"/>
          </a:p>
        </p:txBody>
      </p:sp>
      <p:sp>
        <p:nvSpPr>
          <p:cNvPr id="12" name="مربع نص 11"/>
          <p:cNvSpPr txBox="1"/>
          <p:nvPr/>
        </p:nvSpPr>
        <p:spPr>
          <a:xfrm>
            <a:off x="9844787" y="619680"/>
            <a:ext cx="1231427" cy="523220"/>
          </a:xfrm>
          <a:prstGeom prst="rect">
            <a:avLst/>
          </a:prstGeom>
          <a:noFill/>
        </p:spPr>
        <p:txBody>
          <a:bodyPr wrap="none" rtlCol="1">
            <a:spAutoFit/>
          </a:bodyPr>
          <a:lstStyle/>
          <a:p>
            <a:pPr algn="r" rtl="1"/>
            <a:r>
              <a:rPr lang="ar-AE" sz="2800" b="1" dirty="0">
                <a:solidFill>
                  <a:srgbClr val="0000FF"/>
                </a:solidFill>
                <a:cs typeface="Akhbar MT" pitchFamily="2" charset="-78"/>
              </a:rPr>
              <a:t>ياء النسبة </a:t>
            </a:r>
          </a:p>
        </p:txBody>
      </p:sp>
      <p:sp>
        <p:nvSpPr>
          <p:cNvPr id="13" name="مربع نص 12"/>
          <p:cNvSpPr txBox="1"/>
          <p:nvPr/>
        </p:nvSpPr>
        <p:spPr>
          <a:xfrm>
            <a:off x="7090389" y="609347"/>
            <a:ext cx="2363147" cy="523220"/>
          </a:xfrm>
          <a:prstGeom prst="rect">
            <a:avLst/>
          </a:prstGeom>
          <a:noFill/>
        </p:spPr>
        <p:txBody>
          <a:bodyPr wrap="none" rtlCol="1">
            <a:spAutoFit/>
          </a:bodyPr>
          <a:lstStyle/>
          <a:p>
            <a:pPr algn="r" rtl="1"/>
            <a:r>
              <a:rPr lang="ar-AE" sz="2800" b="1" dirty="0">
                <a:solidFill>
                  <a:srgbClr val="0000FF"/>
                </a:solidFill>
                <a:cs typeface="Akhbar MT" pitchFamily="2" charset="-78"/>
              </a:rPr>
              <a:t>وتفيد النسبة إلى الشيء</a:t>
            </a:r>
          </a:p>
        </p:txBody>
      </p:sp>
      <p:sp>
        <p:nvSpPr>
          <p:cNvPr id="14" name="مربع نص 13"/>
          <p:cNvSpPr txBox="1"/>
          <p:nvPr/>
        </p:nvSpPr>
        <p:spPr>
          <a:xfrm>
            <a:off x="10217590" y="1941914"/>
            <a:ext cx="1314784" cy="523220"/>
          </a:xfrm>
          <a:prstGeom prst="rect">
            <a:avLst/>
          </a:prstGeom>
          <a:noFill/>
        </p:spPr>
        <p:txBody>
          <a:bodyPr wrap="none" rtlCol="1">
            <a:spAutoFit/>
          </a:bodyPr>
          <a:lstStyle/>
          <a:p>
            <a:pPr algn="r" rtl="1"/>
            <a:r>
              <a:rPr lang="ar-AE" sz="2800" b="1" dirty="0">
                <a:solidFill>
                  <a:srgbClr val="0000FF"/>
                </a:solidFill>
                <a:cs typeface="Akhbar MT" pitchFamily="2" charset="-78"/>
              </a:rPr>
              <a:t>واو الجماعة</a:t>
            </a:r>
          </a:p>
        </p:txBody>
      </p:sp>
      <p:sp>
        <p:nvSpPr>
          <p:cNvPr id="15" name="مربع نص 14"/>
          <p:cNvSpPr txBox="1"/>
          <p:nvPr/>
        </p:nvSpPr>
        <p:spPr>
          <a:xfrm>
            <a:off x="5030352" y="1952754"/>
            <a:ext cx="4960012" cy="523220"/>
          </a:xfrm>
          <a:prstGeom prst="rect">
            <a:avLst/>
          </a:prstGeom>
          <a:noFill/>
        </p:spPr>
        <p:txBody>
          <a:bodyPr wrap="none" rtlCol="1">
            <a:spAutoFit/>
          </a:bodyPr>
          <a:lstStyle/>
          <a:p>
            <a:pPr algn="r" rtl="1"/>
            <a:r>
              <a:rPr lang="ar-AE" sz="2800" b="1" dirty="0">
                <a:solidFill>
                  <a:srgbClr val="0000FF"/>
                </a:solidFill>
                <a:cs typeface="Akhbar MT" pitchFamily="2" charset="-78"/>
              </a:rPr>
              <a:t>ضمير متصل مبني على السكون في محل رفع فاعل .</a:t>
            </a:r>
          </a:p>
        </p:txBody>
      </p:sp>
      <p:sp>
        <p:nvSpPr>
          <p:cNvPr id="16" name="مربع نص 15"/>
          <p:cNvSpPr txBox="1"/>
          <p:nvPr/>
        </p:nvSpPr>
        <p:spPr>
          <a:xfrm>
            <a:off x="10413816" y="3131298"/>
            <a:ext cx="689612" cy="584775"/>
          </a:xfrm>
          <a:prstGeom prst="rect">
            <a:avLst/>
          </a:prstGeom>
          <a:noFill/>
        </p:spPr>
        <p:txBody>
          <a:bodyPr wrap="none" rtlCol="1">
            <a:spAutoFit/>
          </a:bodyPr>
          <a:lstStyle/>
          <a:p>
            <a:pPr algn="r" rtl="1"/>
            <a:r>
              <a:rPr lang="ar-AE" sz="3200" b="1" dirty="0">
                <a:solidFill>
                  <a:srgbClr val="0000FF"/>
                </a:solidFill>
                <a:cs typeface="Akhbar MT" pitchFamily="2" charset="-78"/>
              </a:rPr>
              <a:t>نعت</a:t>
            </a:r>
          </a:p>
        </p:txBody>
      </p:sp>
      <p:sp>
        <p:nvSpPr>
          <p:cNvPr id="17" name="مربع نص 16"/>
          <p:cNvSpPr txBox="1"/>
          <p:nvPr/>
        </p:nvSpPr>
        <p:spPr>
          <a:xfrm>
            <a:off x="10798544" y="4670068"/>
            <a:ext cx="1082349" cy="584775"/>
          </a:xfrm>
          <a:prstGeom prst="rect">
            <a:avLst/>
          </a:prstGeom>
          <a:noFill/>
        </p:spPr>
        <p:txBody>
          <a:bodyPr wrap="none" rtlCol="1">
            <a:spAutoFit/>
          </a:bodyPr>
          <a:lstStyle/>
          <a:p>
            <a:pPr algn="r" rtl="1"/>
            <a:r>
              <a:rPr lang="ar-AE" sz="3200" b="1" dirty="0">
                <a:solidFill>
                  <a:srgbClr val="0000FF"/>
                </a:solidFill>
                <a:cs typeface="Akhbar MT" pitchFamily="2" charset="-78"/>
              </a:rPr>
              <a:t>متراصة </a:t>
            </a:r>
          </a:p>
        </p:txBody>
      </p:sp>
      <p:sp>
        <p:nvSpPr>
          <p:cNvPr id="18" name="مربع نص 17"/>
          <p:cNvSpPr txBox="1"/>
          <p:nvPr/>
        </p:nvSpPr>
        <p:spPr>
          <a:xfrm>
            <a:off x="6149630" y="4670068"/>
            <a:ext cx="4636206" cy="584775"/>
          </a:xfrm>
          <a:prstGeom prst="rect">
            <a:avLst/>
          </a:prstGeom>
          <a:noFill/>
        </p:spPr>
        <p:txBody>
          <a:bodyPr wrap="none" rtlCol="1">
            <a:spAutoFit/>
          </a:bodyPr>
          <a:lstStyle/>
          <a:p>
            <a:pPr algn="r" rtl="1"/>
            <a:r>
              <a:rPr lang="ar-AE" sz="3200" b="1" dirty="0">
                <a:solidFill>
                  <a:srgbClr val="00B050"/>
                </a:solidFill>
                <a:cs typeface="Akhbar MT" pitchFamily="2" charset="-78"/>
              </a:rPr>
              <a:t>انتظم المصلون في الصلاة بصفوف متراصة .</a:t>
            </a:r>
          </a:p>
        </p:txBody>
      </p:sp>
      <p:sp>
        <p:nvSpPr>
          <p:cNvPr id="19" name="مربع نص 18"/>
          <p:cNvSpPr txBox="1"/>
          <p:nvPr/>
        </p:nvSpPr>
        <p:spPr>
          <a:xfrm>
            <a:off x="10736466" y="5130928"/>
            <a:ext cx="1176925" cy="584775"/>
          </a:xfrm>
          <a:prstGeom prst="rect">
            <a:avLst/>
          </a:prstGeom>
          <a:noFill/>
        </p:spPr>
        <p:txBody>
          <a:bodyPr wrap="none" rtlCol="1">
            <a:spAutoFit/>
          </a:bodyPr>
          <a:lstStyle/>
          <a:p>
            <a:pPr algn="r" rtl="1"/>
            <a:r>
              <a:rPr lang="ar-AE" sz="3200" b="1" dirty="0">
                <a:solidFill>
                  <a:srgbClr val="0000FF"/>
                </a:solidFill>
                <a:cs typeface="Akhbar MT" pitchFamily="2" charset="-78"/>
              </a:rPr>
              <a:t>مشدودة  </a:t>
            </a:r>
          </a:p>
        </p:txBody>
      </p:sp>
      <p:sp>
        <p:nvSpPr>
          <p:cNvPr id="20" name="مربع نص 19"/>
          <p:cNvSpPr txBox="1"/>
          <p:nvPr/>
        </p:nvSpPr>
        <p:spPr>
          <a:xfrm>
            <a:off x="5348453" y="5127971"/>
            <a:ext cx="5489003" cy="584775"/>
          </a:xfrm>
          <a:prstGeom prst="rect">
            <a:avLst/>
          </a:prstGeom>
          <a:noFill/>
        </p:spPr>
        <p:txBody>
          <a:bodyPr wrap="none" rtlCol="1">
            <a:spAutoFit/>
          </a:bodyPr>
          <a:lstStyle/>
          <a:p>
            <a:pPr algn="r" rtl="1"/>
            <a:r>
              <a:rPr lang="ar-AE" sz="3200" b="1" dirty="0">
                <a:solidFill>
                  <a:srgbClr val="00B050"/>
                </a:solidFill>
                <a:cs typeface="Akhbar MT" pitchFamily="2" charset="-78"/>
              </a:rPr>
              <a:t>سار الجنود في العرض العسكري بخطىً مشدودة .</a:t>
            </a:r>
          </a:p>
        </p:txBody>
      </p:sp>
      <p:sp>
        <p:nvSpPr>
          <p:cNvPr id="22" name="مربع نص 21"/>
          <p:cNvSpPr txBox="1"/>
          <p:nvPr/>
        </p:nvSpPr>
        <p:spPr>
          <a:xfrm>
            <a:off x="10926531" y="5628619"/>
            <a:ext cx="984565" cy="584775"/>
          </a:xfrm>
          <a:prstGeom prst="rect">
            <a:avLst/>
          </a:prstGeom>
          <a:noFill/>
        </p:spPr>
        <p:txBody>
          <a:bodyPr wrap="none" rtlCol="1">
            <a:spAutoFit/>
          </a:bodyPr>
          <a:lstStyle/>
          <a:p>
            <a:pPr algn="r" rtl="1"/>
            <a:r>
              <a:rPr lang="ar-AE" sz="3200" b="1" dirty="0">
                <a:solidFill>
                  <a:srgbClr val="0000FF"/>
                </a:solidFill>
                <a:cs typeface="Akhbar MT" pitchFamily="2" charset="-78"/>
              </a:rPr>
              <a:t>مطأطئ </a:t>
            </a:r>
          </a:p>
        </p:txBody>
      </p:sp>
      <p:sp>
        <p:nvSpPr>
          <p:cNvPr id="23" name="مربع نص 22"/>
          <p:cNvSpPr txBox="1"/>
          <p:nvPr/>
        </p:nvSpPr>
        <p:spPr>
          <a:xfrm>
            <a:off x="6176733" y="5631334"/>
            <a:ext cx="4695516" cy="584775"/>
          </a:xfrm>
          <a:prstGeom prst="rect">
            <a:avLst/>
          </a:prstGeom>
          <a:noFill/>
        </p:spPr>
        <p:txBody>
          <a:bodyPr wrap="none" rtlCol="1">
            <a:spAutoFit/>
          </a:bodyPr>
          <a:lstStyle/>
          <a:p>
            <a:pPr algn="r" rtl="1"/>
            <a:r>
              <a:rPr lang="ar-AE" sz="3200" b="1" dirty="0">
                <a:solidFill>
                  <a:srgbClr val="00B050"/>
                </a:solidFill>
                <a:cs typeface="Akhbar MT" pitchFamily="2" charset="-78"/>
              </a:rPr>
              <a:t>دخل المتهم قاعة المحكمة مطأطئ الرأس .</a:t>
            </a:r>
          </a:p>
        </p:txBody>
      </p:sp>
      <p:sp>
        <p:nvSpPr>
          <p:cNvPr id="24" name="مربع نص 23"/>
          <p:cNvSpPr txBox="1"/>
          <p:nvPr/>
        </p:nvSpPr>
        <p:spPr>
          <a:xfrm>
            <a:off x="10926531" y="6168787"/>
            <a:ext cx="918841" cy="584775"/>
          </a:xfrm>
          <a:prstGeom prst="rect">
            <a:avLst/>
          </a:prstGeom>
          <a:noFill/>
        </p:spPr>
        <p:txBody>
          <a:bodyPr wrap="none" rtlCol="1">
            <a:spAutoFit/>
          </a:bodyPr>
          <a:lstStyle/>
          <a:p>
            <a:pPr algn="r" rtl="1"/>
            <a:r>
              <a:rPr lang="ar-AE" sz="3200" b="1" dirty="0">
                <a:solidFill>
                  <a:srgbClr val="0000FF"/>
                </a:solidFill>
                <a:cs typeface="Akhbar MT" pitchFamily="2" charset="-78"/>
              </a:rPr>
              <a:t>شديد  </a:t>
            </a:r>
          </a:p>
        </p:txBody>
      </p:sp>
      <p:sp>
        <p:nvSpPr>
          <p:cNvPr id="25" name="مربع نص 24"/>
          <p:cNvSpPr txBox="1"/>
          <p:nvPr/>
        </p:nvSpPr>
        <p:spPr>
          <a:xfrm>
            <a:off x="7812269" y="6168787"/>
            <a:ext cx="3025187" cy="584775"/>
          </a:xfrm>
          <a:prstGeom prst="rect">
            <a:avLst/>
          </a:prstGeom>
          <a:noFill/>
        </p:spPr>
        <p:txBody>
          <a:bodyPr wrap="none" rtlCol="1">
            <a:spAutoFit/>
          </a:bodyPr>
          <a:lstStyle/>
          <a:p>
            <a:pPr algn="r" rtl="1"/>
            <a:r>
              <a:rPr lang="ar-AE" sz="3200" b="1" dirty="0">
                <a:solidFill>
                  <a:srgbClr val="00B050"/>
                </a:solidFill>
                <a:cs typeface="Akhbar MT" pitchFamily="2" charset="-78"/>
              </a:rPr>
              <a:t>كان صوت الانفجار شديداً </a:t>
            </a:r>
          </a:p>
        </p:txBody>
      </p:sp>
      <p:sp>
        <p:nvSpPr>
          <p:cNvPr id="26" name="مربع نص 25"/>
          <p:cNvSpPr txBox="1"/>
          <p:nvPr/>
        </p:nvSpPr>
        <p:spPr>
          <a:xfrm>
            <a:off x="4719607" y="4670068"/>
            <a:ext cx="587020" cy="584775"/>
          </a:xfrm>
          <a:prstGeom prst="rect">
            <a:avLst/>
          </a:prstGeom>
          <a:noFill/>
        </p:spPr>
        <p:txBody>
          <a:bodyPr wrap="none" rtlCol="1">
            <a:spAutoFit/>
          </a:bodyPr>
          <a:lstStyle/>
          <a:p>
            <a:pPr algn="r" rtl="1"/>
            <a:r>
              <a:rPr lang="ar-AE" sz="3200" b="1" dirty="0">
                <a:solidFill>
                  <a:srgbClr val="0000FF"/>
                </a:solidFill>
                <a:cs typeface="Akhbar MT" pitchFamily="2" charset="-78"/>
              </a:rPr>
              <a:t>رثة</a:t>
            </a:r>
          </a:p>
        </p:txBody>
      </p:sp>
      <p:sp>
        <p:nvSpPr>
          <p:cNvPr id="27" name="مربع نص 26"/>
          <p:cNvSpPr txBox="1"/>
          <p:nvPr/>
        </p:nvSpPr>
        <p:spPr>
          <a:xfrm>
            <a:off x="597730" y="4670068"/>
            <a:ext cx="4160114" cy="584775"/>
          </a:xfrm>
          <a:prstGeom prst="rect">
            <a:avLst/>
          </a:prstGeom>
          <a:noFill/>
        </p:spPr>
        <p:txBody>
          <a:bodyPr wrap="none" rtlCol="1">
            <a:spAutoFit/>
          </a:bodyPr>
          <a:lstStyle/>
          <a:p>
            <a:pPr algn="r" rtl="1"/>
            <a:r>
              <a:rPr lang="ar-AE" sz="3200" b="1" dirty="0">
                <a:solidFill>
                  <a:srgbClr val="00B050"/>
                </a:solidFill>
                <a:cs typeface="Akhbar MT" pitchFamily="2" charset="-78"/>
              </a:rPr>
              <a:t>كانت ثيابه رثة لا تقيه برودة الشتاء</a:t>
            </a:r>
          </a:p>
        </p:txBody>
      </p:sp>
    </p:spTree>
    <p:extLst>
      <p:ext uri="{BB962C8B-B14F-4D97-AF65-F5344CB8AC3E}">
        <p14:creationId xmlns:p14="http://schemas.microsoft.com/office/powerpoint/2010/main" val="328419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grpId="0" nodeType="clickEffect">
                                  <p:stCondLst>
                                    <p:cond delay="0"/>
                                  </p:stCondLst>
                                  <p:iterate type="wd">
                                    <p:tmPct val="10000"/>
                                  </p:iterate>
                                  <p:childTnLst>
                                    <p:set>
                                      <p:cBhvr>
                                        <p:cTn id="18" dur="1" fill="hold">
                                          <p:stCondLst>
                                            <p:cond delay="0"/>
                                          </p:stCondLst>
                                        </p:cTn>
                                        <p:tgtEl>
                                          <p:spTgt spid="3"/>
                                        </p:tgtEl>
                                        <p:attrNameLst>
                                          <p:attrName>style.visibility</p:attrName>
                                        </p:attrNameLst>
                                      </p:cBhvr>
                                      <p:to>
                                        <p:strVal val="visible"/>
                                      </p:to>
                                    </p:set>
                                    <p:animEffect transition="in" filter="fade">
                                      <p:cBhvr>
                                        <p:cTn id="19" dur="800" decel="100000"/>
                                        <p:tgtEl>
                                          <p:spTgt spid="3"/>
                                        </p:tgtEl>
                                      </p:cBhvr>
                                    </p:animEffect>
                                    <p:anim calcmode="lin" valueType="num">
                                      <p:cBhvr>
                                        <p:cTn id="20" dur="800" decel="100000" fill="hold"/>
                                        <p:tgtEl>
                                          <p:spTgt spid="3"/>
                                        </p:tgtEl>
                                        <p:attrNameLst>
                                          <p:attrName>style.rotation</p:attrName>
                                        </p:attrNameLst>
                                      </p:cBhvr>
                                      <p:tavLst>
                                        <p:tav tm="0">
                                          <p:val>
                                            <p:fltVal val="-90"/>
                                          </p:val>
                                        </p:tav>
                                        <p:tav tm="100000">
                                          <p:val>
                                            <p:fltVal val="0"/>
                                          </p:val>
                                        </p:tav>
                                      </p:tavLst>
                                    </p:anim>
                                    <p:anim calcmode="lin" valueType="num">
                                      <p:cBhvr>
                                        <p:cTn id="21" dur="800" decel="100000" fill="hold"/>
                                        <p:tgtEl>
                                          <p:spTgt spid="3"/>
                                        </p:tgtEl>
                                        <p:attrNameLst>
                                          <p:attrName>ppt_x</p:attrName>
                                        </p:attrNameLst>
                                      </p:cBhvr>
                                      <p:tavLst>
                                        <p:tav tm="0">
                                          <p:val>
                                            <p:strVal val="#ppt_x+0.4"/>
                                          </p:val>
                                        </p:tav>
                                        <p:tav tm="100000">
                                          <p:val>
                                            <p:strVal val="#ppt_x-0.05"/>
                                          </p:val>
                                        </p:tav>
                                      </p:tavLst>
                                    </p:anim>
                                    <p:anim calcmode="lin" valueType="num">
                                      <p:cBhvr>
                                        <p:cTn id="22" dur="800" decel="100000" fill="hold"/>
                                        <p:tgtEl>
                                          <p:spTgt spid="3"/>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5" presetID="25"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30" presetClass="entr" presetSubtype="0" fill="hold" grpId="0" nodeType="clickEffect">
                                  <p:stCondLst>
                                    <p:cond delay="0"/>
                                  </p:stCondLst>
                                  <p:iterate type="wd">
                                    <p:tmPct val="10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800" decel="100000"/>
                                        <p:tgtEl>
                                          <p:spTgt spid="7"/>
                                        </p:tgtEl>
                                      </p:cBhvr>
                                    </p:animEffect>
                                    <p:anim calcmode="lin" valueType="num">
                                      <p:cBhvr>
                                        <p:cTn id="40" dur="800" decel="100000" fill="hold"/>
                                        <p:tgtEl>
                                          <p:spTgt spid="7"/>
                                        </p:tgtEl>
                                        <p:attrNameLst>
                                          <p:attrName>style.rotation</p:attrName>
                                        </p:attrNameLst>
                                      </p:cBhvr>
                                      <p:tavLst>
                                        <p:tav tm="0">
                                          <p:val>
                                            <p:fltVal val="-90"/>
                                          </p:val>
                                        </p:tav>
                                        <p:tav tm="100000">
                                          <p:val>
                                            <p:fltVal val="0"/>
                                          </p:val>
                                        </p:tav>
                                      </p:tavLst>
                                    </p:anim>
                                    <p:anim calcmode="lin" valueType="num">
                                      <p:cBhvr>
                                        <p:cTn id="41" dur="800" decel="100000" fill="hold"/>
                                        <p:tgtEl>
                                          <p:spTgt spid="7"/>
                                        </p:tgtEl>
                                        <p:attrNameLst>
                                          <p:attrName>ppt_x</p:attrName>
                                        </p:attrNameLst>
                                      </p:cBhvr>
                                      <p:tavLst>
                                        <p:tav tm="0">
                                          <p:val>
                                            <p:strVal val="#ppt_x+0.4"/>
                                          </p:val>
                                        </p:tav>
                                        <p:tav tm="100000">
                                          <p:val>
                                            <p:strVal val="#ppt_x-0.05"/>
                                          </p:val>
                                        </p:tav>
                                      </p:tavLst>
                                    </p:anim>
                                    <p:anim calcmode="lin" valueType="num">
                                      <p:cBhvr>
                                        <p:cTn id="42" dur="800" decel="100000" fill="hold"/>
                                        <p:tgtEl>
                                          <p:spTgt spid="7"/>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45" presetID="25"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0" dur="1000" fill="hold"/>
                                        <p:tgtEl>
                                          <p:spTgt spid="5"/>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grpId="0" nodeType="clickEffect">
                                  <p:stCondLst>
                                    <p:cond delay="0"/>
                                  </p:stCondLst>
                                  <p:iterate type="wd">
                                    <p:tmPct val="10000"/>
                                  </p:iterate>
                                  <p:childTnLst>
                                    <p:set>
                                      <p:cBhvr>
                                        <p:cTn id="58" dur="1" fill="hold">
                                          <p:stCondLst>
                                            <p:cond delay="0"/>
                                          </p:stCondLst>
                                        </p:cTn>
                                        <p:tgtEl>
                                          <p:spTgt spid="8"/>
                                        </p:tgtEl>
                                        <p:attrNameLst>
                                          <p:attrName>style.visibility</p:attrName>
                                        </p:attrNameLst>
                                      </p:cBhvr>
                                      <p:to>
                                        <p:strVal val="visible"/>
                                      </p:to>
                                    </p:set>
                                    <p:animEffect transition="in" filter="fade">
                                      <p:cBhvr>
                                        <p:cTn id="59" dur="800" decel="100000"/>
                                        <p:tgtEl>
                                          <p:spTgt spid="8"/>
                                        </p:tgtEl>
                                      </p:cBhvr>
                                    </p:animEffect>
                                    <p:anim calcmode="lin" valueType="num">
                                      <p:cBhvr>
                                        <p:cTn id="60" dur="800" decel="100000" fill="hold"/>
                                        <p:tgtEl>
                                          <p:spTgt spid="8"/>
                                        </p:tgtEl>
                                        <p:attrNameLst>
                                          <p:attrName>style.rotation</p:attrName>
                                        </p:attrNameLst>
                                      </p:cBhvr>
                                      <p:tavLst>
                                        <p:tav tm="0">
                                          <p:val>
                                            <p:fltVal val="-90"/>
                                          </p:val>
                                        </p:tav>
                                        <p:tav tm="100000">
                                          <p:val>
                                            <p:fltVal val="0"/>
                                          </p:val>
                                        </p:tav>
                                      </p:tavLst>
                                    </p:anim>
                                    <p:anim calcmode="lin" valueType="num">
                                      <p:cBhvr>
                                        <p:cTn id="61" dur="800" decel="100000" fill="hold"/>
                                        <p:tgtEl>
                                          <p:spTgt spid="8"/>
                                        </p:tgtEl>
                                        <p:attrNameLst>
                                          <p:attrName>ppt_x</p:attrName>
                                        </p:attrNameLst>
                                      </p:cBhvr>
                                      <p:tavLst>
                                        <p:tav tm="0">
                                          <p:val>
                                            <p:strVal val="#ppt_x+0.4"/>
                                          </p:val>
                                        </p:tav>
                                        <p:tav tm="100000">
                                          <p:val>
                                            <p:strVal val="#ppt_x-0.05"/>
                                          </p:val>
                                        </p:tav>
                                      </p:tavLst>
                                    </p:anim>
                                    <p:anim calcmode="lin" valueType="num">
                                      <p:cBhvr>
                                        <p:cTn id="62" dur="800" decel="100000" fill="hold"/>
                                        <p:tgtEl>
                                          <p:spTgt spid="8"/>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5" presetClass="entr" presetSubtype="0"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72" dur="1000" fill="hold"/>
                                        <p:tgtEl>
                                          <p:spTgt spid="6"/>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6"/>
                                        </p:tgtEl>
                                      </p:cBhvr>
                                    </p:animEffect>
                                  </p:childTnLst>
                                </p:cTn>
                              </p:par>
                            </p:childTnLst>
                          </p:cTn>
                        </p:par>
                      </p:childTnLst>
                    </p:cTn>
                  </p:par>
                  <p:par>
                    <p:cTn id="77" fill="hold">
                      <p:stCondLst>
                        <p:cond delay="indefinite"/>
                      </p:stCondLst>
                      <p:childTnLst>
                        <p:par>
                          <p:cTn id="78" fill="hold">
                            <p:stCondLst>
                              <p:cond delay="0"/>
                            </p:stCondLst>
                            <p:childTnLst>
                              <p:par>
                                <p:cTn id="79" presetID="30" presetClass="entr" presetSubtype="0" fill="hold" grpId="0" nodeType="clickEffect">
                                  <p:stCondLst>
                                    <p:cond delay="0"/>
                                  </p:stCondLst>
                                  <p:iterate type="wd">
                                    <p:tmPct val="10000"/>
                                  </p:iterate>
                                  <p:childTnLst>
                                    <p:set>
                                      <p:cBhvr>
                                        <p:cTn id="80" dur="1" fill="hold">
                                          <p:stCondLst>
                                            <p:cond delay="0"/>
                                          </p:stCondLst>
                                        </p:cTn>
                                        <p:tgtEl>
                                          <p:spTgt spid="9"/>
                                        </p:tgtEl>
                                        <p:attrNameLst>
                                          <p:attrName>style.visibility</p:attrName>
                                        </p:attrNameLst>
                                      </p:cBhvr>
                                      <p:to>
                                        <p:strVal val="visible"/>
                                      </p:to>
                                    </p:set>
                                    <p:animEffect transition="in" filter="fade">
                                      <p:cBhvr>
                                        <p:cTn id="81" dur="800" decel="100000"/>
                                        <p:tgtEl>
                                          <p:spTgt spid="9"/>
                                        </p:tgtEl>
                                      </p:cBhvr>
                                    </p:animEffect>
                                    <p:anim calcmode="lin" valueType="num">
                                      <p:cBhvr>
                                        <p:cTn id="82" dur="800" decel="100000" fill="hold"/>
                                        <p:tgtEl>
                                          <p:spTgt spid="9"/>
                                        </p:tgtEl>
                                        <p:attrNameLst>
                                          <p:attrName>style.rotation</p:attrName>
                                        </p:attrNameLst>
                                      </p:cBhvr>
                                      <p:tavLst>
                                        <p:tav tm="0">
                                          <p:val>
                                            <p:fltVal val="-90"/>
                                          </p:val>
                                        </p:tav>
                                        <p:tav tm="100000">
                                          <p:val>
                                            <p:fltVal val="0"/>
                                          </p:val>
                                        </p:tav>
                                      </p:tavLst>
                                    </p:anim>
                                    <p:anim calcmode="lin" valueType="num">
                                      <p:cBhvr>
                                        <p:cTn id="83" dur="800" decel="100000" fill="hold"/>
                                        <p:tgtEl>
                                          <p:spTgt spid="9"/>
                                        </p:tgtEl>
                                        <p:attrNameLst>
                                          <p:attrName>ppt_x</p:attrName>
                                        </p:attrNameLst>
                                      </p:cBhvr>
                                      <p:tavLst>
                                        <p:tav tm="0">
                                          <p:val>
                                            <p:strVal val="#ppt_x+0.4"/>
                                          </p:val>
                                        </p:tav>
                                        <p:tav tm="100000">
                                          <p:val>
                                            <p:strVal val="#ppt_x-0.05"/>
                                          </p:val>
                                        </p:tav>
                                      </p:tavLst>
                                    </p:anim>
                                    <p:anim calcmode="lin" valueType="num">
                                      <p:cBhvr>
                                        <p:cTn id="84" dur="800" decel="100000" fill="hold"/>
                                        <p:tgtEl>
                                          <p:spTgt spid="9"/>
                                        </p:tgtEl>
                                        <p:attrNameLst>
                                          <p:attrName>ppt_y</p:attrName>
                                        </p:attrNameLst>
                                      </p:cBhvr>
                                      <p:tavLst>
                                        <p:tav tm="0">
                                          <p:val>
                                            <p:strVal val="#ppt_y-0.4"/>
                                          </p:val>
                                        </p:tav>
                                        <p:tav tm="100000">
                                          <p:val>
                                            <p:strVal val="#ppt_y+0.1"/>
                                          </p:val>
                                        </p:tav>
                                      </p:tavLst>
                                    </p:anim>
                                    <p:anim calcmode="lin" valueType="num">
                                      <p:cBhvr>
                                        <p:cTn id="8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8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0" presetClass="entr" presetSubtype="0" fill="hold" nodeType="clickEffect">
                                  <p:stCondLst>
                                    <p:cond delay="0"/>
                                  </p:stCondLst>
                                  <p:childTnLst>
                                    <p:set>
                                      <p:cBhvr>
                                        <p:cTn id="90" dur="1" fill="hold">
                                          <p:stCondLst>
                                            <p:cond delay="0"/>
                                          </p:stCondLst>
                                        </p:cTn>
                                        <p:tgtEl>
                                          <p:spTgt spid="12">
                                            <p:txEl>
                                              <p:pRg st="0" end="0"/>
                                            </p:txEl>
                                          </p:spTgt>
                                        </p:tgtEl>
                                        <p:attrNameLst>
                                          <p:attrName>style.visibility</p:attrName>
                                        </p:attrNameLst>
                                      </p:cBhvr>
                                      <p:to>
                                        <p:strVal val="visible"/>
                                      </p:to>
                                    </p:set>
                                    <p:animEffect transition="in" filter="fade">
                                      <p:cBhvr>
                                        <p:cTn id="91" dur="800" decel="100000"/>
                                        <p:tgtEl>
                                          <p:spTgt spid="12">
                                            <p:txEl>
                                              <p:pRg st="0" end="0"/>
                                            </p:txEl>
                                          </p:spTgt>
                                        </p:tgtEl>
                                      </p:cBhvr>
                                    </p:animEffect>
                                    <p:anim calcmode="lin" valueType="num">
                                      <p:cBhvr>
                                        <p:cTn id="92" dur="800" decel="100000" fill="hold"/>
                                        <p:tgtEl>
                                          <p:spTgt spid="12">
                                            <p:txEl>
                                              <p:pRg st="0" end="0"/>
                                            </p:txEl>
                                          </p:spTgt>
                                        </p:tgtEl>
                                        <p:attrNameLst>
                                          <p:attrName>style.rotation</p:attrName>
                                        </p:attrNameLst>
                                      </p:cBhvr>
                                      <p:tavLst>
                                        <p:tav tm="0">
                                          <p:val>
                                            <p:fltVal val="-90"/>
                                          </p:val>
                                        </p:tav>
                                        <p:tav tm="100000">
                                          <p:val>
                                            <p:fltVal val="0"/>
                                          </p:val>
                                        </p:tav>
                                      </p:tavLst>
                                    </p:anim>
                                    <p:anim calcmode="lin" valueType="num">
                                      <p:cBhvr>
                                        <p:cTn id="93" dur="800" decel="100000" fill="hold"/>
                                        <p:tgtEl>
                                          <p:spTgt spid="12">
                                            <p:txEl>
                                              <p:pRg st="0" end="0"/>
                                            </p:txEl>
                                          </p:spTgt>
                                        </p:tgtEl>
                                        <p:attrNameLst>
                                          <p:attrName>ppt_x</p:attrName>
                                        </p:attrNameLst>
                                      </p:cBhvr>
                                      <p:tavLst>
                                        <p:tav tm="0">
                                          <p:val>
                                            <p:strVal val="#ppt_x+0.4"/>
                                          </p:val>
                                        </p:tav>
                                        <p:tav tm="100000">
                                          <p:val>
                                            <p:strVal val="#ppt_x-0.05"/>
                                          </p:val>
                                        </p:tav>
                                      </p:tavLst>
                                    </p:anim>
                                    <p:anim calcmode="lin" valueType="num">
                                      <p:cBhvr>
                                        <p:cTn id="94" dur="800" decel="100000" fill="hold"/>
                                        <p:tgtEl>
                                          <p:spTgt spid="12">
                                            <p:txEl>
                                              <p:pRg st="0" end="0"/>
                                            </p:txEl>
                                          </p:spTgt>
                                        </p:tgtEl>
                                        <p:attrNameLst>
                                          <p:attrName>ppt_y</p:attrName>
                                        </p:attrNameLst>
                                      </p:cBhvr>
                                      <p:tavLst>
                                        <p:tav tm="0">
                                          <p:val>
                                            <p:strVal val="#ppt_y-0.4"/>
                                          </p:val>
                                        </p:tav>
                                        <p:tav tm="100000">
                                          <p:val>
                                            <p:strVal val="#ppt_y+0.1"/>
                                          </p:val>
                                        </p:tav>
                                      </p:tavLst>
                                    </p:anim>
                                    <p:anim calcmode="lin" valueType="num">
                                      <p:cBhvr>
                                        <p:cTn id="95" dur="200" accel="100000" fill="hold">
                                          <p:stCondLst>
                                            <p:cond delay="800"/>
                                          </p:stCondLst>
                                        </p:cTn>
                                        <p:tgtEl>
                                          <p:spTgt spid="12">
                                            <p:txEl>
                                              <p:pRg st="0" end="0"/>
                                            </p:txEl>
                                          </p:spTgt>
                                        </p:tgtEl>
                                        <p:attrNameLst>
                                          <p:attrName>ppt_x</p:attrName>
                                        </p:attrNameLst>
                                      </p:cBhvr>
                                      <p:tavLst>
                                        <p:tav tm="0">
                                          <p:val>
                                            <p:strVal val="#ppt_x-0.05"/>
                                          </p:val>
                                        </p:tav>
                                        <p:tav tm="100000">
                                          <p:val>
                                            <p:strVal val="#ppt_x"/>
                                          </p:val>
                                        </p:tav>
                                      </p:tavLst>
                                    </p:anim>
                                    <p:anim calcmode="lin" valueType="num">
                                      <p:cBhvr>
                                        <p:cTn id="96" dur="200" accel="100000" fill="hold">
                                          <p:stCondLst>
                                            <p:cond delay="800"/>
                                          </p:stCondLst>
                                        </p:cTn>
                                        <p:tgtEl>
                                          <p:spTgt spid="1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0" presetClass="entr" presetSubtype="0" fill="hold" nodeType="clickEffect">
                                  <p:stCondLst>
                                    <p:cond delay="0"/>
                                  </p:stCondLst>
                                  <p:childTnLst>
                                    <p:set>
                                      <p:cBhvr>
                                        <p:cTn id="100" dur="1" fill="hold">
                                          <p:stCondLst>
                                            <p:cond delay="0"/>
                                          </p:stCondLst>
                                        </p:cTn>
                                        <p:tgtEl>
                                          <p:spTgt spid="13">
                                            <p:txEl>
                                              <p:pRg st="0" end="0"/>
                                            </p:txEl>
                                          </p:spTgt>
                                        </p:tgtEl>
                                        <p:attrNameLst>
                                          <p:attrName>style.visibility</p:attrName>
                                        </p:attrNameLst>
                                      </p:cBhvr>
                                      <p:to>
                                        <p:strVal val="visible"/>
                                      </p:to>
                                    </p:set>
                                    <p:animEffect transition="in" filter="fade">
                                      <p:cBhvr>
                                        <p:cTn id="101" dur="800" decel="100000"/>
                                        <p:tgtEl>
                                          <p:spTgt spid="13">
                                            <p:txEl>
                                              <p:pRg st="0" end="0"/>
                                            </p:txEl>
                                          </p:spTgt>
                                        </p:tgtEl>
                                      </p:cBhvr>
                                    </p:animEffect>
                                    <p:anim calcmode="lin" valueType="num">
                                      <p:cBhvr>
                                        <p:cTn id="102" dur="800" decel="100000" fill="hold"/>
                                        <p:tgtEl>
                                          <p:spTgt spid="13">
                                            <p:txEl>
                                              <p:pRg st="0" end="0"/>
                                            </p:txEl>
                                          </p:spTgt>
                                        </p:tgtEl>
                                        <p:attrNameLst>
                                          <p:attrName>style.rotation</p:attrName>
                                        </p:attrNameLst>
                                      </p:cBhvr>
                                      <p:tavLst>
                                        <p:tav tm="0">
                                          <p:val>
                                            <p:fltVal val="-90"/>
                                          </p:val>
                                        </p:tav>
                                        <p:tav tm="100000">
                                          <p:val>
                                            <p:fltVal val="0"/>
                                          </p:val>
                                        </p:tav>
                                      </p:tavLst>
                                    </p:anim>
                                    <p:anim calcmode="lin" valueType="num">
                                      <p:cBhvr>
                                        <p:cTn id="103" dur="800" decel="100000" fill="hold"/>
                                        <p:tgtEl>
                                          <p:spTgt spid="13">
                                            <p:txEl>
                                              <p:pRg st="0" end="0"/>
                                            </p:txEl>
                                          </p:spTgt>
                                        </p:tgtEl>
                                        <p:attrNameLst>
                                          <p:attrName>ppt_x</p:attrName>
                                        </p:attrNameLst>
                                      </p:cBhvr>
                                      <p:tavLst>
                                        <p:tav tm="0">
                                          <p:val>
                                            <p:strVal val="#ppt_x+0.4"/>
                                          </p:val>
                                        </p:tav>
                                        <p:tav tm="100000">
                                          <p:val>
                                            <p:strVal val="#ppt_x-0.05"/>
                                          </p:val>
                                        </p:tav>
                                      </p:tavLst>
                                    </p:anim>
                                    <p:anim calcmode="lin" valueType="num">
                                      <p:cBhvr>
                                        <p:cTn id="104" dur="800" decel="100000" fill="hold"/>
                                        <p:tgtEl>
                                          <p:spTgt spid="13">
                                            <p:txEl>
                                              <p:pRg st="0" end="0"/>
                                            </p:txEl>
                                          </p:spTgt>
                                        </p:tgtEl>
                                        <p:attrNameLst>
                                          <p:attrName>ppt_y</p:attrName>
                                        </p:attrNameLst>
                                      </p:cBhvr>
                                      <p:tavLst>
                                        <p:tav tm="0">
                                          <p:val>
                                            <p:strVal val="#ppt_y-0.4"/>
                                          </p:val>
                                        </p:tav>
                                        <p:tav tm="100000">
                                          <p:val>
                                            <p:strVal val="#ppt_y+0.1"/>
                                          </p:val>
                                        </p:tav>
                                      </p:tavLst>
                                    </p:anim>
                                    <p:anim calcmode="lin" valueType="num">
                                      <p:cBhvr>
                                        <p:cTn id="105" dur="200" accel="100000" fill="hold">
                                          <p:stCondLst>
                                            <p:cond delay="800"/>
                                          </p:stCondLst>
                                        </p:cTn>
                                        <p:tgtEl>
                                          <p:spTgt spid="13">
                                            <p:txEl>
                                              <p:pRg st="0" end="0"/>
                                            </p:txEl>
                                          </p:spTgt>
                                        </p:tgtEl>
                                        <p:attrNameLst>
                                          <p:attrName>ppt_x</p:attrName>
                                        </p:attrNameLst>
                                      </p:cBhvr>
                                      <p:tavLst>
                                        <p:tav tm="0">
                                          <p:val>
                                            <p:strVal val="#ppt_x-0.05"/>
                                          </p:val>
                                        </p:tav>
                                        <p:tav tm="100000">
                                          <p:val>
                                            <p:strVal val="#ppt_x"/>
                                          </p:val>
                                        </p:tav>
                                      </p:tavLst>
                                    </p:anim>
                                    <p:anim calcmode="lin" valueType="num">
                                      <p:cBhvr>
                                        <p:cTn id="106" dur="200" accel="100000" fill="hold">
                                          <p:stCondLst>
                                            <p:cond delay="800"/>
                                          </p:stCondLst>
                                        </p:cTn>
                                        <p:tgtEl>
                                          <p:spTgt spid="1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30" presetClass="entr" presetSubtype="0" fill="hold" nodeType="clickEffect">
                                  <p:stCondLst>
                                    <p:cond delay="0"/>
                                  </p:stCondLst>
                                  <p:childTnLst>
                                    <p:set>
                                      <p:cBhvr>
                                        <p:cTn id="110" dur="1" fill="hold">
                                          <p:stCondLst>
                                            <p:cond delay="0"/>
                                          </p:stCondLst>
                                        </p:cTn>
                                        <p:tgtEl>
                                          <p:spTgt spid="14">
                                            <p:txEl>
                                              <p:pRg st="0" end="0"/>
                                            </p:txEl>
                                          </p:spTgt>
                                        </p:tgtEl>
                                        <p:attrNameLst>
                                          <p:attrName>style.visibility</p:attrName>
                                        </p:attrNameLst>
                                      </p:cBhvr>
                                      <p:to>
                                        <p:strVal val="visible"/>
                                      </p:to>
                                    </p:set>
                                    <p:animEffect transition="in" filter="fade">
                                      <p:cBhvr>
                                        <p:cTn id="111" dur="800" decel="100000"/>
                                        <p:tgtEl>
                                          <p:spTgt spid="14">
                                            <p:txEl>
                                              <p:pRg st="0" end="0"/>
                                            </p:txEl>
                                          </p:spTgt>
                                        </p:tgtEl>
                                      </p:cBhvr>
                                    </p:animEffect>
                                    <p:anim calcmode="lin" valueType="num">
                                      <p:cBhvr>
                                        <p:cTn id="112" dur="800" decel="100000" fill="hold"/>
                                        <p:tgtEl>
                                          <p:spTgt spid="14">
                                            <p:txEl>
                                              <p:pRg st="0" end="0"/>
                                            </p:txEl>
                                          </p:spTgt>
                                        </p:tgtEl>
                                        <p:attrNameLst>
                                          <p:attrName>style.rotation</p:attrName>
                                        </p:attrNameLst>
                                      </p:cBhvr>
                                      <p:tavLst>
                                        <p:tav tm="0">
                                          <p:val>
                                            <p:fltVal val="-90"/>
                                          </p:val>
                                        </p:tav>
                                        <p:tav tm="100000">
                                          <p:val>
                                            <p:fltVal val="0"/>
                                          </p:val>
                                        </p:tav>
                                      </p:tavLst>
                                    </p:anim>
                                    <p:anim calcmode="lin" valueType="num">
                                      <p:cBhvr>
                                        <p:cTn id="113" dur="800" decel="100000" fill="hold"/>
                                        <p:tgtEl>
                                          <p:spTgt spid="14">
                                            <p:txEl>
                                              <p:pRg st="0" end="0"/>
                                            </p:txEl>
                                          </p:spTgt>
                                        </p:tgtEl>
                                        <p:attrNameLst>
                                          <p:attrName>ppt_x</p:attrName>
                                        </p:attrNameLst>
                                      </p:cBhvr>
                                      <p:tavLst>
                                        <p:tav tm="0">
                                          <p:val>
                                            <p:strVal val="#ppt_x+0.4"/>
                                          </p:val>
                                        </p:tav>
                                        <p:tav tm="100000">
                                          <p:val>
                                            <p:strVal val="#ppt_x-0.05"/>
                                          </p:val>
                                        </p:tav>
                                      </p:tavLst>
                                    </p:anim>
                                    <p:anim calcmode="lin" valueType="num">
                                      <p:cBhvr>
                                        <p:cTn id="114" dur="800" decel="100000" fill="hold"/>
                                        <p:tgtEl>
                                          <p:spTgt spid="14">
                                            <p:txEl>
                                              <p:pRg st="0" end="0"/>
                                            </p:txEl>
                                          </p:spTgt>
                                        </p:tgtEl>
                                        <p:attrNameLst>
                                          <p:attrName>ppt_y</p:attrName>
                                        </p:attrNameLst>
                                      </p:cBhvr>
                                      <p:tavLst>
                                        <p:tav tm="0">
                                          <p:val>
                                            <p:strVal val="#ppt_y-0.4"/>
                                          </p:val>
                                        </p:tav>
                                        <p:tav tm="100000">
                                          <p:val>
                                            <p:strVal val="#ppt_y+0.1"/>
                                          </p:val>
                                        </p:tav>
                                      </p:tavLst>
                                    </p:anim>
                                    <p:anim calcmode="lin" valueType="num">
                                      <p:cBhvr>
                                        <p:cTn id="115" dur="200" accel="100000" fill="hold">
                                          <p:stCondLst>
                                            <p:cond delay="800"/>
                                          </p:stCondLst>
                                        </p:cTn>
                                        <p:tgtEl>
                                          <p:spTgt spid="14">
                                            <p:txEl>
                                              <p:pRg st="0" end="0"/>
                                            </p:txEl>
                                          </p:spTgt>
                                        </p:tgtEl>
                                        <p:attrNameLst>
                                          <p:attrName>ppt_x</p:attrName>
                                        </p:attrNameLst>
                                      </p:cBhvr>
                                      <p:tavLst>
                                        <p:tav tm="0">
                                          <p:val>
                                            <p:strVal val="#ppt_x-0.05"/>
                                          </p:val>
                                        </p:tav>
                                        <p:tav tm="100000">
                                          <p:val>
                                            <p:strVal val="#ppt_x"/>
                                          </p:val>
                                        </p:tav>
                                      </p:tavLst>
                                    </p:anim>
                                    <p:anim calcmode="lin" valueType="num">
                                      <p:cBhvr>
                                        <p:cTn id="116" dur="200" accel="100000" fill="hold">
                                          <p:stCondLst>
                                            <p:cond delay="800"/>
                                          </p:stCondLst>
                                        </p:cTn>
                                        <p:tgtEl>
                                          <p:spTgt spid="1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0" presetClass="entr" presetSubtype="0" fill="hold" nodeType="clickEffect">
                                  <p:stCondLst>
                                    <p:cond delay="0"/>
                                  </p:stCondLst>
                                  <p:childTnLst>
                                    <p:set>
                                      <p:cBhvr>
                                        <p:cTn id="120" dur="1" fill="hold">
                                          <p:stCondLst>
                                            <p:cond delay="0"/>
                                          </p:stCondLst>
                                        </p:cTn>
                                        <p:tgtEl>
                                          <p:spTgt spid="15">
                                            <p:txEl>
                                              <p:pRg st="0" end="0"/>
                                            </p:txEl>
                                          </p:spTgt>
                                        </p:tgtEl>
                                        <p:attrNameLst>
                                          <p:attrName>style.visibility</p:attrName>
                                        </p:attrNameLst>
                                      </p:cBhvr>
                                      <p:to>
                                        <p:strVal val="visible"/>
                                      </p:to>
                                    </p:set>
                                    <p:animEffect transition="in" filter="fade">
                                      <p:cBhvr>
                                        <p:cTn id="121" dur="800" decel="100000"/>
                                        <p:tgtEl>
                                          <p:spTgt spid="15">
                                            <p:txEl>
                                              <p:pRg st="0" end="0"/>
                                            </p:txEl>
                                          </p:spTgt>
                                        </p:tgtEl>
                                      </p:cBhvr>
                                    </p:animEffect>
                                    <p:anim calcmode="lin" valueType="num">
                                      <p:cBhvr>
                                        <p:cTn id="122" dur="800" decel="100000" fill="hold"/>
                                        <p:tgtEl>
                                          <p:spTgt spid="15">
                                            <p:txEl>
                                              <p:pRg st="0" end="0"/>
                                            </p:txEl>
                                          </p:spTgt>
                                        </p:tgtEl>
                                        <p:attrNameLst>
                                          <p:attrName>style.rotation</p:attrName>
                                        </p:attrNameLst>
                                      </p:cBhvr>
                                      <p:tavLst>
                                        <p:tav tm="0">
                                          <p:val>
                                            <p:fltVal val="-90"/>
                                          </p:val>
                                        </p:tav>
                                        <p:tav tm="100000">
                                          <p:val>
                                            <p:fltVal val="0"/>
                                          </p:val>
                                        </p:tav>
                                      </p:tavLst>
                                    </p:anim>
                                    <p:anim calcmode="lin" valueType="num">
                                      <p:cBhvr>
                                        <p:cTn id="123" dur="800" decel="100000" fill="hold"/>
                                        <p:tgtEl>
                                          <p:spTgt spid="15">
                                            <p:txEl>
                                              <p:pRg st="0" end="0"/>
                                            </p:txEl>
                                          </p:spTgt>
                                        </p:tgtEl>
                                        <p:attrNameLst>
                                          <p:attrName>ppt_x</p:attrName>
                                        </p:attrNameLst>
                                      </p:cBhvr>
                                      <p:tavLst>
                                        <p:tav tm="0">
                                          <p:val>
                                            <p:strVal val="#ppt_x+0.4"/>
                                          </p:val>
                                        </p:tav>
                                        <p:tav tm="100000">
                                          <p:val>
                                            <p:strVal val="#ppt_x-0.05"/>
                                          </p:val>
                                        </p:tav>
                                      </p:tavLst>
                                    </p:anim>
                                    <p:anim calcmode="lin" valueType="num">
                                      <p:cBhvr>
                                        <p:cTn id="124" dur="800" decel="100000" fill="hold"/>
                                        <p:tgtEl>
                                          <p:spTgt spid="15">
                                            <p:txEl>
                                              <p:pRg st="0" end="0"/>
                                            </p:txEl>
                                          </p:spTgt>
                                        </p:tgtEl>
                                        <p:attrNameLst>
                                          <p:attrName>ppt_y</p:attrName>
                                        </p:attrNameLst>
                                      </p:cBhvr>
                                      <p:tavLst>
                                        <p:tav tm="0">
                                          <p:val>
                                            <p:strVal val="#ppt_y-0.4"/>
                                          </p:val>
                                        </p:tav>
                                        <p:tav tm="100000">
                                          <p:val>
                                            <p:strVal val="#ppt_y+0.1"/>
                                          </p:val>
                                        </p:tav>
                                      </p:tavLst>
                                    </p:anim>
                                    <p:anim calcmode="lin" valueType="num">
                                      <p:cBhvr>
                                        <p:cTn id="125" dur="200" accel="100000" fill="hold">
                                          <p:stCondLst>
                                            <p:cond delay="800"/>
                                          </p:stCondLst>
                                        </p:cTn>
                                        <p:tgtEl>
                                          <p:spTgt spid="15">
                                            <p:txEl>
                                              <p:pRg st="0" end="0"/>
                                            </p:txEl>
                                          </p:spTgt>
                                        </p:tgtEl>
                                        <p:attrNameLst>
                                          <p:attrName>ppt_x</p:attrName>
                                        </p:attrNameLst>
                                      </p:cBhvr>
                                      <p:tavLst>
                                        <p:tav tm="0">
                                          <p:val>
                                            <p:strVal val="#ppt_x-0.05"/>
                                          </p:val>
                                        </p:tav>
                                        <p:tav tm="100000">
                                          <p:val>
                                            <p:strVal val="#ppt_x"/>
                                          </p:val>
                                        </p:tav>
                                      </p:tavLst>
                                    </p:anim>
                                    <p:anim calcmode="lin" valueType="num">
                                      <p:cBhvr>
                                        <p:cTn id="126" dur="200" accel="100000" fill="hold">
                                          <p:stCondLst>
                                            <p:cond delay="800"/>
                                          </p:stCondLst>
                                        </p:cTn>
                                        <p:tgtEl>
                                          <p:spTgt spid="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30" presetClass="entr" presetSubtype="0" fill="hold" nodeType="clickEffect">
                                  <p:stCondLst>
                                    <p:cond delay="0"/>
                                  </p:stCondLst>
                                  <p:childTnLst>
                                    <p:set>
                                      <p:cBhvr>
                                        <p:cTn id="130" dur="1" fill="hold">
                                          <p:stCondLst>
                                            <p:cond delay="0"/>
                                          </p:stCondLst>
                                        </p:cTn>
                                        <p:tgtEl>
                                          <p:spTgt spid="16">
                                            <p:txEl>
                                              <p:pRg st="0" end="0"/>
                                            </p:txEl>
                                          </p:spTgt>
                                        </p:tgtEl>
                                        <p:attrNameLst>
                                          <p:attrName>style.visibility</p:attrName>
                                        </p:attrNameLst>
                                      </p:cBhvr>
                                      <p:to>
                                        <p:strVal val="visible"/>
                                      </p:to>
                                    </p:set>
                                    <p:animEffect transition="in" filter="fade">
                                      <p:cBhvr>
                                        <p:cTn id="131" dur="800" decel="100000"/>
                                        <p:tgtEl>
                                          <p:spTgt spid="16">
                                            <p:txEl>
                                              <p:pRg st="0" end="0"/>
                                            </p:txEl>
                                          </p:spTgt>
                                        </p:tgtEl>
                                      </p:cBhvr>
                                    </p:animEffect>
                                    <p:anim calcmode="lin" valueType="num">
                                      <p:cBhvr>
                                        <p:cTn id="132" dur="800" decel="100000" fill="hold"/>
                                        <p:tgtEl>
                                          <p:spTgt spid="16">
                                            <p:txEl>
                                              <p:pRg st="0" end="0"/>
                                            </p:txEl>
                                          </p:spTgt>
                                        </p:tgtEl>
                                        <p:attrNameLst>
                                          <p:attrName>style.rotation</p:attrName>
                                        </p:attrNameLst>
                                      </p:cBhvr>
                                      <p:tavLst>
                                        <p:tav tm="0">
                                          <p:val>
                                            <p:fltVal val="-90"/>
                                          </p:val>
                                        </p:tav>
                                        <p:tav tm="100000">
                                          <p:val>
                                            <p:fltVal val="0"/>
                                          </p:val>
                                        </p:tav>
                                      </p:tavLst>
                                    </p:anim>
                                    <p:anim calcmode="lin" valueType="num">
                                      <p:cBhvr>
                                        <p:cTn id="133" dur="800" decel="100000" fill="hold"/>
                                        <p:tgtEl>
                                          <p:spTgt spid="16">
                                            <p:txEl>
                                              <p:pRg st="0" end="0"/>
                                            </p:txEl>
                                          </p:spTgt>
                                        </p:tgtEl>
                                        <p:attrNameLst>
                                          <p:attrName>ppt_x</p:attrName>
                                        </p:attrNameLst>
                                      </p:cBhvr>
                                      <p:tavLst>
                                        <p:tav tm="0">
                                          <p:val>
                                            <p:strVal val="#ppt_x+0.4"/>
                                          </p:val>
                                        </p:tav>
                                        <p:tav tm="100000">
                                          <p:val>
                                            <p:strVal val="#ppt_x-0.05"/>
                                          </p:val>
                                        </p:tav>
                                      </p:tavLst>
                                    </p:anim>
                                    <p:anim calcmode="lin" valueType="num">
                                      <p:cBhvr>
                                        <p:cTn id="134" dur="800" decel="100000" fill="hold"/>
                                        <p:tgtEl>
                                          <p:spTgt spid="16">
                                            <p:txEl>
                                              <p:pRg st="0" end="0"/>
                                            </p:txEl>
                                          </p:spTgt>
                                        </p:tgtEl>
                                        <p:attrNameLst>
                                          <p:attrName>ppt_y</p:attrName>
                                        </p:attrNameLst>
                                      </p:cBhvr>
                                      <p:tavLst>
                                        <p:tav tm="0">
                                          <p:val>
                                            <p:strVal val="#ppt_y-0.4"/>
                                          </p:val>
                                        </p:tav>
                                        <p:tav tm="100000">
                                          <p:val>
                                            <p:strVal val="#ppt_y+0.1"/>
                                          </p:val>
                                        </p:tav>
                                      </p:tavLst>
                                    </p:anim>
                                    <p:anim calcmode="lin" valueType="num">
                                      <p:cBhvr>
                                        <p:cTn id="135" dur="200" accel="100000" fill="hold">
                                          <p:stCondLst>
                                            <p:cond delay="800"/>
                                          </p:stCondLst>
                                        </p:cTn>
                                        <p:tgtEl>
                                          <p:spTgt spid="16">
                                            <p:txEl>
                                              <p:pRg st="0" end="0"/>
                                            </p:txEl>
                                          </p:spTgt>
                                        </p:tgtEl>
                                        <p:attrNameLst>
                                          <p:attrName>ppt_x</p:attrName>
                                        </p:attrNameLst>
                                      </p:cBhvr>
                                      <p:tavLst>
                                        <p:tav tm="0">
                                          <p:val>
                                            <p:strVal val="#ppt_x-0.05"/>
                                          </p:val>
                                        </p:tav>
                                        <p:tav tm="100000">
                                          <p:val>
                                            <p:strVal val="#ppt_x"/>
                                          </p:val>
                                        </p:tav>
                                      </p:tavLst>
                                    </p:anim>
                                    <p:anim calcmode="lin" valueType="num">
                                      <p:cBhvr>
                                        <p:cTn id="136" dur="200" accel="100000" fill="hold">
                                          <p:stCondLst>
                                            <p:cond delay="800"/>
                                          </p:stCondLst>
                                        </p:cTn>
                                        <p:tgtEl>
                                          <p:spTgt spid="1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0" presetClass="entr" presetSubtype="0" fill="hold" nodeType="clickEffect">
                                  <p:stCondLst>
                                    <p:cond delay="0"/>
                                  </p:stCondLst>
                                  <p:childTnLst>
                                    <p:set>
                                      <p:cBhvr>
                                        <p:cTn id="140" dur="1" fill="hold">
                                          <p:stCondLst>
                                            <p:cond delay="0"/>
                                          </p:stCondLst>
                                        </p:cTn>
                                        <p:tgtEl>
                                          <p:spTgt spid="17">
                                            <p:txEl>
                                              <p:pRg st="0" end="0"/>
                                            </p:txEl>
                                          </p:spTgt>
                                        </p:tgtEl>
                                        <p:attrNameLst>
                                          <p:attrName>style.visibility</p:attrName>
                                        </p:attrNameLst>
                                      </p:cBhvr>
                                      <p:to>
                                        <p:strVal val="visible"/>
                                      </p:to>
                                    </p:set>
                                    <p:animEffect transition="in" filter="fade">
                                      <p:cBhvr>
                                        <p:cTn id="141" dur="800" decel="100000"/>
                                        <p:tgtEl>
                                          <p:spTgt spid="17">
                                            <p:txEl>
                                              <p:pRg st="0" end="0"/>
                                            </p:txEl>
                                          </p:spTgt>
                                        </p:tgtEl>
                                      </p:cBhvr>
                                    </p:animEffect>
                                    <p:anim calcmode="lin" valueType="num">
                                      <p:cBhvr>
                                        <p:cTn id="142" dur="800" decel="100000" fill="hold"/>
                                        <p:tgtEl>
                                          <p:spTgt spid="17">
                                            <p:txEl>
                                              <p:pRg st="0" end="0"/>
                                            </p:txEl>
                                          </p:spTgt>
                                        </p:tgtEl>
                                        <p:attrNameLst>
                                          <p:attrName>style.rotation</p:attrName>
                                        </p:attrNameLst>
                                      </p:cBhvr>
                                      <p:tavLst>
                                        <p:tav tm="0">
                                          <p:val>
                                            <p:fltVal val="-90"/>
                                          </p:val>
                                        </p:tav>
                                        <p:tav tm="100000">
                                          <p:val>
                                            <p:fltVal val="0"/>
                                          </p:val>
                                        </p:tav>
                                      </p:tavLst>
                                    </p:anim>
                                    <p:anim calcmode="lin" valueType="num">
                                      <p:cBhvr>
                                        <p:cTn id="143" dur="800" decel="100000" fill="hold"/>
                                        <p:tgtEl>
                                          <p:spTgt spid="17">
                                            <p:txEl>
                                              <p:pRg st="0" end="0"/>
                                            </p:txEl>
                                          </p:spTgt>
                                        </p:tgtEl>
                                        <p:attrNameLst>
                                          <p:attrName>ppt_x</p:attrName>
                                        </p:attrNameLst>
                                      </p:cBhvr>
                                      <p:tavLst>
                                        <p:tav tm="0">
                                          <p:val>
                                            <p:strVal val="#ppt_x+0.4"/>
                                          </p:val>
                                        </p:tav>
                                        <p:tav tm="100000">
                                          <p:val>
                                            <p:strVal val="#ppt_x-0.05"/>
                                          </p:val>
                                        </p:tav>
                                      </p:tavLst>
                                    </p:anim>
                                    <p:anim calcmode="lin" valueType="num">
                                      <p:cBhvr>
                                        <p:cTn id="144" dur="800" decel="100000" fill="hold"/>
                                        <p:tgtEl>
                                          <p:spTgt spid="17">
                                            <p:txEl>
                                              <p:pRg st="0" end="0"/>
                                            </p:txEl>
                                          </p:spTgt>
                                        </p:tgtEl>
                                        <p:attrNameLst>
                                          <p:attrName>ppt_y</p:attrName>
                                        </p:attrNameLst>
                                      </p:cBhvr>
                                      <p:tavLst>
                                        <p:tav tm="0">
                                          <p:val>
                                            <p:strVal val="#ppt_y-0.4"/>
                                          </p:val>
                                        </p:tav>
                                        <p:tav tm="100000">
                                          <p:val>
                                            <p:strVal val="#ppt_y+0.1"/>
                                          </p:val>
                                        </p:tav>
                                      </p:tavLst>
                                    </p:anim>
                                    <p:anim calcmode="lin" valueType="num">
                                      <p:cBhvr>
                                        <p:cTn id="145" dur="200" accel="100000" fill="hold">
                                          <p:stCondLst>
                                            <p:cond delay="800"/>
                                          </p:stCondLst>
                                        </p:cTn>
                                        <p:tgtEl>
                                          <p:spTgt spid="17">
                                            <p:txEl>
                                              <p:pRg st="0" end="0"/>
                                            </p:txEl>
                                          </p:spTgt>
                                        </p:tgtEl>
                                        <p:attrNameLst>
                                          <p:attrName>ppt_x</p:attrName>
                                        </p:attrNameLst>
                                      </p:cBhvr>
                                      <p:tavLst>
                                        <p:tav tm="0">
                                          <p:val>
                                            <p:strVal val="#ppt_x-0.05"/>
                                          </p:val>
                                        </p:tav>
                                        <p:tav tm="100000">
                                          <p:val>
                                            <p:strVal val="#ppt_x"/>
                                          </p:val>
                                        </p:tav>
                                      </p:tavLst>
                                    </p:anim>
                                    <p:anim calcmode="lin" valueType="num">
                                      <p:cBhvr>
                                        <p:cTn id="146" dur="200" accel="100000" fill="hold">
                                          <p:stCondLst>
                                            <p:cond delay="800"/>
                                          </p:stCondLst>
                                        </p:cTn>
                                        <p:tgtEl>
                                          <p:spTgt spid="1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30" presetClass="entr" presetSubtype="0" fill="hold" nodeType="clickEffect">
                                  <p:stCondLst>
                                    <p:cond delay="0"/>
                                  </p:stCondLst>
                                  <p:childTnLst>
                                    <p:set>
                                      <p:cBhvr>
                                        <p:cTn id="150" dur="1" fill="hold">
                                          <p:stCondLst>
                                            <p:cond delay="0"/>
                                          </p:stCondLst>
                                        </p:cTn>
                                        <p:tgtEl>
                                          <p:spTgt spid="18">
                                            <p:txEl>
                                              <p:pRg st="0" end="0"/>
                                            </p:txEl>
                                          </p:spTgt>
                                        </p:tgtEl>
                                        <p:attrNameLst>
                                          <p:attrName>style.visibility</p:attrName>
                                        </p:attrNameLst>
                                      </p:cBhvr>
                                      <p:to>
                                        <p:strVal val="visible"/>
                                      </p:to>
                                    </p:set>
                                    <p:animEffect transition="in" filter="fade">
                                      <p:cBhvr>
                                        <p:cTn id="151" dur="800" decel="100000"/>
                                        <p:tgtEl>
                                          <p:spTgt spid="18">
                                            <p:txEl>
                                              <p:pRg st="0" end="0"/>
                                            </p:txEl>
                                          </p:spTgt>
                                        </p:tgtEl>
                                      </p:cBhvr>
                                    </p:animEffect>
                                    <p:anim calcmode="lin" valueType="num">
                                      <p:cBhvr>
                                        <p:cTn id="152" dur="800" decel="100000" fill="hold"/>
                                        <p:tgtEl>
                                          <p:spTgt spid="18">
                                            <p:txEl>
                                              <p:pRg st="0" end="0"/>
                                            </p:txEl>
                                          </p:spTgt>
                                        </p:tgtEl>
                                        <p:attrNameLst>
                                          <p:attrName>style.rotation</p:attrName>
                                        </p:attrNameLst>
                                      </p:cBhvr>
                                      <p:tavLst>
                                        <p:tav tm="0">
                                          <p:val>
                                            <p:fltVal val="-90"/>
                                          </p:val>
                                        </p:tav>
                                        <p:tav tm="100000">
                                          <p:val>
                                            <p:fltVal val="0"/>
                                          </p:val>
                                        </p:tav>
                                      </p:tavLst>
                                    </p:anim>
                                    <p:anim calcmode="lin" valueType="num">
                                      <p:cBhvr>
                                        <p:cTn id="153" dur="800" decel="100000" fill="hold"/>
                                        <p:tgtEl>
                                          <p:spTgt spid="18">
                                            <p:txEl>
                                              <p:pRg st="0" end="0"/>
                                            </p:txEl>
                                          </p:spTgt>
                                        </p:tgtEl>
                                        <p:attrNameLst>
                                          <p:attrName>ppt_x</p:attrName>
                                        </p:attrNameLst>
                                      </p:cBhvr>
                                      <p:tavLst>
                                        <p:tav tm="0">
                                          <p:val>
                                            <p:strVal val="#ppt_x+0.4"/>
                                          </p:val>
                                        </p:tav>
                                        <p:tav tm="100000">
                                          <p:val>
                                            <p:strVal val="#ppt_x-0.05"/>
                                          </p:val>
                                        </p:tav>
                                      </p:tavLst>
                                    </p:anim>
                                    <p:anim calcmode="lin" valueType="num">
                                      <p:cBhvr>
                                        <p:cTn id="154" dur="800" decel="100000" fill="hold"/>
                                        <p:tgtEl>
                                          <p:spTgt spid="18">
                                            <p:txEl>
                                              <p:pRg st="0" end="0"/>
                                            </p:txEl>
                                          </p:spTgt>
                                        </p:tgtEl>
                                        <p:attrNameLst>
                                          <p:attrName>ppt_y</p:attrName>
                                        </p:attrNameLst>
                                      </p:cBhvr>
                                      <p:tavLst>
                                        <p:tav tm="0">
                                          <p:val>
                                            <p:strVal val="#ppt_y-0.4"/>
                                          </p:val>
                                        </p:tav>
                                        <p:tav tm="100000">
                                          <p:val>
                                            <p:strVal val="#ppt_y+0.1"/>
                                          </p:val>
                                        </p:tav>
                                      </p:tavLst>
                                    </p:anim>
                                    <p:anim calcmode="lin" valueType="num">
                                      <p:cBhvr>
                                        <p:cTn id="155" dur="200" accel="100000" fill="hold">
                                          <p:stCondLst>
                                            <p:cond delay="800"/>
                                          </p:stCondLst>
                                        </p:cTn>
                                        <p:tgtEl>
                                          <p:spTgt spid="18">
                                            <p:txEl>
                                              <p:pRg st="0" end="0"/>
                                            </p:txEl>
                                          </p:spTgt>
                                        </p:tgtEl>
                                        <p:attrNameLst>
                                          <p:attrName>ppt_x</p:attrName>
                                        </p:attrNameLst>
                                      </p:cBhvr>
                                      <p:tavLst>
                                        <p:tav tm="0">
                                          <p:val>
                                            <p:strVal val="#ppt_x-0.05"/>
                                          </p:val>
                                        </p:tav>
                                        <p:tav tm="100000">
                                          <p:val>
                                            <p:strVal val="#ppt_x"/>
                                          </p:val>
                                        </p:tav>
                                      </p:tavLst>
                                    </p:anim>
                                    <p:anim calcmode="lin" valueType="num">
                                      <p:cBhvr>
                                        <p:cTn id="156" dur="200" accel="100000" fill="hold">
                                          <p:stCondLst>
                                            <p:cond delay="800"/>
                                          </p:stCondLst>
                                        </p:cTn>
                                        <p:tgtEl>
                                          <p:spTgt spid="1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30" presetClass="entr" presetSubtype="0" fill="hold" nodeType="clickEffect">
                                  <p:stCondLst>
                                    <p:cond delay="0"/>
                                  </p:stCondLst>
                                  <p:childTnLst>
                                    <p:set>
                                      <p:cBhvr>
                                        <p:cTn id="160" dur="1" fill="hold">
                                          <p:stCondLst>
                                            <p:cond delay="0"/>
                                          </p:stCondLst>
                                        </p:cTn>
                                        <p:tgtEl>
                                          <p:spTgt spid="19">
                                            <p:txEl>
                                              <p:pRg st="0" end="0"/>
                                            </p:txEl>
                                          </p:spTgt>
                                        </p:tgtEl>
                                        <p:attrNameLst>
                                          <p:attrName>style.visibility</p:attrName>
                                        </p:attrNameLst>
                                      </p:cBhvr>
                                      <p:to>
                                        <p:strVal val="visible"/>
                                      </p:to>
                                    </p:set>
                                    <p:animEffect transition="in" filter="fade">
                                      <p:cBhvr>
                                        <p:cTn id="161" dur="800" decel="100000"/>
                                        <p:tgtEl>
                                          <p:spTgt spid="19">
                                            <p:txEl>
                                              <p:pRg st="0" end="0"/>
                                            </p:txEl>
                                          </p:spTgt>
                                        </p:tgtEl>
                                      </p:cBhvr>
                                    </p:animEffect>
                                    <p:anim calcmode="lin" valueType="num">
                                      <p:cBhvr>
                                        <p:cTn id="162" dur="800" decel="100000" fill="hold"/>
                                        <p:tgtEl>
                                          <p:spTgt spid="19">
                                            <p:txEl>
                                              <p:pRg st="0" end="0"/>
                                            </p:txEl>
                                          </p:spTgt>
                                        </p:tgtEl>
                                        <p:attrNameLst>
                                          <p:attrName>style.rotation</p:attrName>
                                        </p:attrNameLst>
                                      </p:cBhvr>
                                      <p:tavLst>
                                        <p:tav tm="0">
                                          <p:val>
                                            <p:fltVal val="-90"/>
                                          </p:val>
                                        </p:tav>
                                        <p:tav tm="100000">
                                          <p:val>
                                            <p:fltVal val="0"/>
                                          </p:val>
                                        </p:tav>
                                      </p:tavLst>
                                    </p:anim>
                                    <p:anim calcmode="lin" valueType="num">
                                      <p:cBhvr>
                                        <p:cTn id="163" dur="800" decel="100000" fill="hold"/>
                                        <p:tgtEl>
                                          <p:spTgt spid="19">
                                            <p:txEl>
                                              <p:pRg st="0" end="0"/>
                                            </p:txEl>
                                          </p:spTgt>
                                        </p:tgtEl>
                                        <p:attrNameLst>
                                          <p:attrName>ppt_x</p:attrName>
                                        </p:attrNameLst>
                                      </p:cBhvr>
                                      <p:tavLst>
                                        <p:tav tm="0">
                                          <p:val>
                                            <p:strVal val="#ppt_x+0.4"/>
                                          </p:val>
                                        </p:tav>
                                        <p:tav tm="100000">
                                          <p:val>
                                            <p:strVal val="#ppt_x-0.05"/>
                                          </p:val>
                                        </p:tav>
                                      </p:tavLst>
                                    </p:anim>
                                    <p:anim calcmode="lin" valueType="num">
                                      <p:cBhvr>
                                        <p:cTn id="164" dur="800" decel="100000" fill="hold"/>
                                        <p:tgtEl>
                                          <p:spTgt spid="19">
                                            <p:txEl>
                                              <p:pRg st="0" end="0"/>
                                            </p:txEl>
                                          </p:spTgt>
                                        </p:tgtEl>
                                        <p:attrNameLst>
                                          <p:attrName>ppt_y</p:attrName>
                                        </p:attrNameLst>
                                      </p:cBhvr>
                                      <p:tavLst>
                                        <p:tav tm="0">
                                          <p:val>
                                            <p:strVal val="#ppt_y-0.4"/>
                                          </p:val>
                                        </p:tav>
                                        <p:tav tm="100000">
                                          <p:val>
                                            <p:strVal val="#ppt_y+0.1"/>
                                          </p:val>
                                        </p:tav>
                                      </p:tavLst>
                                    </p:anim>
                                    <p:anim calcmode="lin" valueType="num">
                                      <p:cBhvr>
                                        <p:cTn id="165" dur="200" accel="100000" fill="hold">
                                          <p:stCondLst>
                                            <p:cond delay="800"/>
                                          </p:stCondLst>
                                        </p:cTn>
                                        <p:tgtEl>
                                          <p:spTgt spid="19">
                                            <p:txEl>
                                              <p:pRg st="0" end="0"/>
                                            </p:txEl>
                                          </p:spTgt>
                                        </p:tgtEl>
                                        <p:attrNameLst>
                                          <p:attrName>ppt_x</p:attrName>
                                        </p:attrNameLst>
                                      </p:cBhvr>
                                      <p:tavLst>
                                        <p:tav tm="0">
                                          <p:val>
                                            <p:strVal val="#ppt_x-0.05"/>
                                          </p:val>
                                        </p:tav>
                                        <p:tav tm="100000">
                                          <p:val>
                                            <p:strVal val="#ppt_x"/>
                                          </p:val>
                                        </p:tav>
                                      </p:tavLst>
                                    </p:anim>
                                    <p:anim calcmode="lin" valueType="num">
                                      <p:cBhvr>
                                        <p:cTn id="166" dur="200" accel="100000" fill="hold">
                                          <p:stCondLst>
                                            <p:cond delay="800"/>
                                          </p:stCondLst>
                                        </p:cTn>
                                        <p:tgtEl>
                                          <p:spTgt spid="1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30" presetClass="entr" presetSubtype="0" fill="hold" nodeType="clickEffect">
                                  <p:stCondLst>
                                    <p:cond delay="0"/>
                                  </p:stCondLst>
                                  <p:childTnLst>
                                    <p:set>
                                      <p:cBhvr>
                                        <p:cTn id="170" dur="1" fill="hold">
                                          <p:stCondLst>
                                            <p:cond delay="0"/>
                                          </p:stCondLst>
                                        </p:cTn>
                                        <p:tgtEl>
                                          <p:spTgt spid="20">
                                            <p:txEl>
                                              <p:pRg st="0" end="0"/>
                                            </p:txEl>
                                          </p:spTgt>
                                        </p:tgtEl>
                                        <p:attrNameLst>
                                          <p:attrName>style.visibility</p:attrName>
                                        </p:attrNameLst>
                                      </p:cBhvr>
                                      <p:to>
                                        <p:strVal val="visible"/>
                                      </p:to>
                                    </p:set>
                                    <p:animEffect transition="in" filter="fade">
                                      <p:cBhvr>
                                        <p:cTn id="171" dur="800" decel="100000"/>
                                        <p:tgtEl>
                                          <p:spTgt spid="20">
                                            <p:txEl>
                                              <p:pRg st="0" end="0"/>
                                            </p:txEl>
                                          </p:spTgt>
                                        </p:tgtEl>
                                      </p:cBhvr>
                                    </p:animEffect>
                                    <p:anim calcmode="lin" valueType="num">
                                      <p:cBhvr>
                                        <p:cTn id="172" dur="800" decel="100000" fill="hold"/>
                                        <p:tgtEl>
                                          <p:spTgt spid="20">
                                            <p:txEl>
                                              <p:pRg st="0" end="0"/>
                                            </p:txEl>
                                          </p:spTgt>
                                        </p:tgtEl>
                                        <p:attrNameLst>
                                          <p:attrName>style.rotation</p:attrName>
                                        </p:attrNameLst>
                                      </p:cBhvr>
                                      <p:tavLst>
                                        <p:tav tm="0">
                                          <p:val>
                                            <p:fltVal val="-90"/>
                                          </p:val>
                                        </p:tav>
                                        <p:tav tm="100000">
                                          <p:val>
                                            <p:fltVal val="0"/>
                                          </p:val>
                                        </p:tav>
                                      </p:tavLst>
                                    </p:anim>
                                    <p:anim calcmode="lin" valueType="num">
                                      <p:cBhvr>
                                        <p:cTn id="173" dur="800" decel="100000" fill="hold"/>
                                        <p:tgtEl>
                                          <p:spTgt spid="20">
                                            <p:txEl>
                                              <p:pRg st="0" end="0"/>
                                            </p:txEl>
                                          </p:spTgt>
                                        </p:tgtEl>
                                        <p:attrNameLst>
                                          <p:attrName>ppt_x</p:attrName>
                                        </p:attrNameLst>
                                      </p:cBhvr>
                                      <p:tavLst>
                                        <p:tav tm="0">
                                          <p:val>
                                            <p:strVal val="#ppt_x+0.4"/>
                                          </p:val>
                                        </p:tav>
                                        <p:tav tm="100000">
                                          <p:val>
                                            <p:strVal val="#ppt_x-0.05"/>
                                          </p:val>
                                        </p:tav>
                                      </p:tavLst>
                                    </p:anim>
                                    <p:anim calcmode="lin" valueType="num">
                                      <p:cBhvr>
                                        <p:cTn id="174" dur="800" decel="100000" fill="hold"/>
                                        <p:tgtEl>
                                          <p:spTgt spid="20">
                                            <p:txEl>
                                              <p:pRg st="0" end="0"/>
                                            </p:txEl>
                                          </p:spTgt>
                                        </p:tgtEl>
                                        <p:attrNameLst>
                                          <p:attrName>ppt_y</p:attrName>
                                        </p:attrNameLst>
                                      </p:cBhvr>
                                      <p:tavLst>
                                        <p:tav tm="0">
                                          <p:val>
                                            <p:strVal val="#ppt_y-0.4"/>
                                          </p:val>
                                        </p:tav>
                                        <p:tav tm="100000">
                                          <p:val>
                                            <p:strVal val="#ppt_y+0.1"/>
                                          </p:val>
                                        </p:tav>
                                      </p:tavLst>
                                    </p:anim>
                                    <p:anim calcmode="lin" valueType="num">
                                      <p:cBhvr>
                                        <p:cTn id="175" dur="200" accel="100000" fill="hold">
                                          <p:stCondLst>
                                            <p:cond delay="800"/>
                                          </p:stCondLst>
                                        </p:cTn>
                                        <p:tgtEl>
                                          <p:spTgt spid="20">
                                            <p:txEl>
                                              <p:pRg st="0" end="0"/>
                                            </p:txEl>
                                          </p:spTgt>
                                        </p:tgtEl>
                                        <p:attrNameLst>
                                          <p:attrName>ppt_x</p:attrName>
                                        </p:attrNameLst>
                                      </p:cBhvr>
                                      <p:tavLst>
                                        <p:tav tm="0">
                                          <p:val>
                                            <p:strVal val="#ppt_x-0.05"/>
                                          </p:val>
                                        </p:tav>
                                        <p:tav tm="100000">
                                          <p:val>
                                            <p:strVal val="#ppt_x"/>
                                          </p:val>
                                        </p:tav>
                                      </p:tavLst>
                                    </p:anim>
                                    <p:anim calcmode="lin" valueType="num">
                                      <p:cBhvr>
                                        <p:cTn id="176" dur="200" accel="100000" fill="hold">
                                          <p:stCondLst>
                                            <p:cond delay="800"/>
                                          </p:stCondLst>
                                        </p:cTn>
                                        <p:tgtEl>
                                          <p:spTgt spid="2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30" presetClass="entr" presetSubtype="0" fill="hold" nodeType="clickEffect">
                                  <p:stCondLst>
                                    <p:cond delay="0"/>
                                  </p:stCondLst>
                                  <p:childTnLst>
                                    <p:set>
                                      <p:cBhvr>
                                        <p:cTn id="180" dur="1" fill="hold">
                                          <p:stCondLst>
                                            <p:cond delay="0"/>
                                          </p:stCondLst>
                                        </p:cTn>
                                        <p:tgtEl>
                                          <p:spTgt spid="22">
                                            <p:txEl>
                                              <p:pRg st="0" end="0"/>
                                            </p:txEl>
                                          </p:spTgt>
                                        </p:tgtEl>
                                        <p:attrNameLst>
                                          <p:attrName>style.visibility</p:attrName>
                                        </p:attrNameLst>
                                      </p:cBhvr>
                                      <p:to>
                                        <p:strVal val="visible"/>
                                      </p:to>
                                    </p:set>
                                    <p:animEffect transition="in" filter="fade">
                                      <p:cBhvr>
                                        <p:cTn id="181" dur="800" decel="100000"/>
                                        <p:tgtEl>
                                          <p:spTgt spid="22">
                                            <p:txEl>
                                              <p:pRg st="0" end="0"/>
                                            </p:txEl>
                                          </p:spTgt>
                                        </p:tgtEl>
                                      </p:cBhvr>
                                    </p:animEffect>
                                    <p:anim calcmode="lin" valueType="num">
                                      <p:cBhvr>
                                        <p:cTn id="182" dur="800" decel="100000" fill="hold"/>
                                        <p:tgtEl>
                                          <p:spTgt spid="22">
                                            <p:txEl>
                                              <p:pRg st="0" end="0"/>
                                            </p:txEl>
                                          </p:spTgt>
                                        </p:tgtEl>
                                        <p:attrNameLst>
                                          <p:attrName>style.rotation</p:attrName>
                                        </p:attrNameLst>
                                      </p:cBhvr>
                                      <p:tavLst>
                                        <p:tav tm="0">
                                          <p:val>
                                            <p:fltVal val="-90"/>
                                          </p:val>
                                        </p:tav>
                                        <p:tav tm="100000">
                                          <p:val>
                                            <p:fltVal val="0"/>
                                          </p:val>
                                        </p:tav>
                                      </p:tavLst>
                                    </p:anim>
                                    <p:anim calcmode="lin" valueType="num">
                                      <p:cBhvr>
                                        <p:cTn id="183" dur="800" decel="100000" fill="hold"/>
                                        <p:tgtEl>
                                          <p:spTgt spid="22">
                                            <p:txEl>
                                              <p:pRg st="0" end="0"/>
                                            </p:txEl>
                                          </p:spTgt>
                                        </p:tgtEl>
                                        <p:attrNameLst>
                                          <p:attrName>ppt_x</p:attrName>
                                        </p:attrNameLst>
                                      </p:cBhvr>
                                      <p:tavLst>
                                        <p:tav tm="0">
                                          <p:val>
                                            <p:strVal val="#ppt_x+0.4"/>
                                          </p:val>
                                        </p:tav>
                                        <p:tav tm="100000">
                                          <p:val>
                                            <p:strVal val="#ppt_x-0.05"/>
                                          </p:val>
                                        </p:tav>
                                      </p:tavLst>
                                    </p:anim>
                                    <p:anim calcmode="lin" valueType="num">
                                      <p:cBhvr>
                                        <p:cTn id="184" dur="800" decel="100000" fill="hold"/>
                                        <p:tgtEl>
                                          <p:spTgt spid="22">
                                            <p:txEl>
                                              <p:pRg st="0" end="0"/>
                                            </p:txEl>
                                          </p:spTgt>
                                        </p:tgtEl>
                                        <p:attrNameLst>
                                          <p:attrName>ppt_y</p:attrName>
                                        </p:attrNameLst>
                                      </p:cBhvr>
                                      <p:tavLst>
                                        <p:tav tm="0">
                                          <p:val>
                                            <p:strVal val="#ppt_y-0.4"/>
                                          </p:val>
                                        </p:tav>
                                        <p:tav tm="100000">
                                          <p:val>
                                            <p:strVal val="#ppt_y+0.1"/>
                                          </p:val>
                                        </p:tav>
                                      </p:tavLst>
                                    </p:anim>
                                    <p:anim calcmode="lin" valueType="num">
                                      <p:cBhvr>
                                        <p:cTn id="185" dur="200" accel="100000" fill="hold">
                                          <p:stCondLst>
                                            <p:cond delay="800"/>
                                          </p:stCondLst>
                                        </p:cTn>
                                        <p:tgtEl>
                                          <p:spTgt spid="22">
                                            <p:txEl>
                                              <p:pRg st="0" end="0"/>
                                            </p:txEl>
                                          </p:spTgt>
                                        </p:tgtEl>
                                        <p:attrNameLst>
                                          <p:attrName>ppt_x</p:attrName>
                                        </p:attrNameLst>
                                      </p:cBhvr>
                                      <p:tavLst>
                                        <p:tav tm="0">
                                          <p:val>
                                            <p:strVal val="#ppt_x-0.05"/>
                                          </p:val>
                                        </p:tav>
                                        <p:tav tm="100000">
                                          <p:val>
                                            <p:strVal val="#ppt_x"/>
                                          </p:val>
                                        </p:tav>
                                      </p:tavLst>
                                    </p:anim>
                                    <p:anim calcmode="lin" valueType="num">
                                      <p:cBhvr>
                                        <p:cTn id="186" dur="200" accel="100000" fill="hold">
                                          <p:stCondLst>
                                            <p:cond delay="800"/>
                                          </p:stCondLst>
                                        </p:cTn>
                                        <p:tgtEl>
                                          <p:spTgt spid="2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30" presetClass="entr" presetSubtype="0" fill="hold" nodeType="clickEffect">
                                  <p:stCondLst>
                                    <p:cond delay="0"/>
                                  </p:stCondLst>
                                  <p:childTnLst>
                                    <p:set>
                                      <p:cBhvr>
                                        <p:cTn id="190" dur="1" fill="hold">
                                          <p:stCondLst>
                                            <p:cond delay="0"/>
                                          </p:stCondLst>
                                        </p:cTn>
                                        <p:tgtEl>
                                          <p:spTgt spid="23">
                                            <p:txEl>
                                              <p:pRg st="0" end="0"/>
                                            </p:txEl>
                                          </p:spTgt>
                                        </p:tgtEl>
                                        <p:attrNameLst>
                                          <p:attrName>style.visibility</p:attrName>
                                        </p:attrNameLst>
                                      </p:cBhvr>
                                      <p:to>
                                        <p:strVal val="visible"/>
                                      </p:to>
                                    </p:set>
                                    <p:animEffect transition="in" filter="fade">
                                      <p:cBhvr>
                                        <p:cTn id="191" dur="800" decel="100000"/>
                                        <p:tgtEl>
                                          <p:spTgt spid="23">
                                            <p:txEl>
                                              <p:pRg st="0" end="0"/>
                                            </p:txEl>
                                          </p:spTgt>
                                        </p:tgtEl>
                                      </p:cBhvr>
                                    </p:animEffect>
                                    <p:anim calcmode="lin" valueType="num">
                                      <p:cBhvr>
                                        <p:cTn id="192" dur="800" decel="100000" fill="hold"/>
                                        <p:tgtEl>
                                          <p:spTgt spid="23">
                                            <p:txEl>
                                              <p:pRg st="0" end="0"/>
                                            </p:txEl>
                                          </p:spTgt>
                                        </p:tgtEl>
                                        <p:attrNameLst>
                                          <p:attrName>style.rotation</p:attrName>
                                        </p:attrNameLst>
                                      </p:cBhvr>
                                      <p:tavLst>
                                        <p:tav tm="0">
                                          <p:val>
                                            <p:fltVal val="-90"/>
                                          </p:val>
                                        </p:tav>
                                        <p:tav tm="100000">
                                          <p:val>
                                            <p:fltVal val="0"/>
                                          </p:val>
                                        </p:tav>
                                      </p:tavLst>
                                    </p:anim>
                                    <p:anim calcmode="lin" valueType="num">
                                      <p:cBhvr>
                                        <p:cTn id="193" dur="800" decel="100000" fill="hold"/>
                                        <p:tgtEl>
                                          <p:spTgt spid="23">
                                            <p:txEl>
                                              <p:pRg st="0" end="0"/>
                                            </p:txEl>
                                          </p:spTgt>
                                        </p:tgtEl>
                                        <p:attrNameLst>
                                          <p:attrName>ppt_x</p:attrName>
                                        </p:attrNameLst>
                                      </p:cBhvr>
                                      <p:tavLst>
                                        <p:tav tm="0">
                                          <p:val>
                                            <p:strVal val="#ppt_x+0.4"/>
                                          </p:val>
                                        </p:tav>
                                        <p:tav tm="100000">
                                          <p:val>
                                            <p:strVal val="#ppt_x-0.05"/>
                                          </p:val>
                                        </p:tav>
                                      </p:tavLst>
                                    </p:anim>
                                    <p:anim calcmode="lin" valueType="num">
                                      <p:cBhvr>
                                        <p:cTn id="194" dur="800" decel="100000" fill="hold"/>
                                        <p:tgtEl>
                                          <p:spTgt spid="23">
                                            <p:txEl>
                                              <p:pRg st="0" end="0"/>
                                            </p:txEl>
                                          </p:spTgt>
                                        </p:tgtEl>
                                        <p:attrNameLst>
                                          <p:attrName>ppt_y</p:attrName>
                                        </p:attrNameLst>
                                      </p:cBhvr>
                                      <p:tavLst>
                                        <p:tav tm="0">
                                          <p:val>
                                            <p:strVal val="#ppt_y-0.4"/>
                                          </p:val>
                                        </p:tav>
                                        <p:tav tm="100000">
                                          <p:val>
                                            <p:strVal val="#ppt_y+0.1"/>
                                          </p:val>
                                        </p:tav>
                                      </p:tavLst>
                                    </p:anim>
                                    <p:anim calcmode="lin" valueType="num">
                                      <p:cBhvr>
                                        <p:cTn id="195" dur="200" accel="100000" fill="hold">
                                          <p:stCondLst>
                                            <p:cond delay="800"/>
                                          </p:stCondLst>
                                        </p:cTn>
                                        <p:tgtEl>
                                          <p:spTgt spid="23">
                                            <p:txEl>
                                              <p:pRg st="0" end="0"/>
                                            </p:txEl>
                                          </p:spTgt>
                                        </p:tgtEl>
                                        <p:attrNameLst>
                                          <p:attrName>ppt_x</p:attrName>
                                        </p:attrNameLst>
                                      </p:cBhvr>
                                      <p:tavLst>
                                        <p:tav tm="0">
                                          <p:val>
                                            <p:strVal val="#ppt_x-0.05"/>
                                          </p:val>
                                        </p:tav>
                                        <p:tav tm="100000">
                                          <p:val>
                                            <p:strVal val="#ppt_x"/>
                                          </p:val>
                                        </p:tav>
                                      </p:tavLst>
                                    </p:anim>
                                    <p:anim calcmode="lin" valueType="num">
                                      <p:cBhvr>
                                        <p:cTn id="196" dur="200" accel="100000" fill="hold">
                                          <p:stCondLst>
                                            <p:cond delay="800"/>
                                          </p:stCondLst>
                                        </p:cTn>
                                        <p:tgtEl>
                                          <p:spTgt spid="2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30" presetClass="entr" presetSubtype="0" fill="hold" nodeType="clickEffect">
                                  <p:stCondLst>
                                    <p:cond delay="0"/>
                                  </p:stCondLst>
                                  <p:childTnLst>
                                    <p:set>
                                      <p:cBhvr>
                                        <p:cTn id="200" dur="1" fill="hold">
                                          <p:stCondLst>
                                            <p:cond delay="0"/>
                                          </p:stCondLst>
                                        </p:cTn>
                                        <p:tgtEl>
                                          <p:spTgt spid="24">
                                            <p:txEl>
                                              <p:pRg st="0" end="0"/>
                                            </p:txEl>
                                          </p:spTgt>
                                        </p:tgtEl>
                                        <p:attrNameLst>
                                          <p:attrName>style.visibility</p:attrName>
                                        </p:attrNameLst>
                                      </p:cBhvr>
                                      <p:to>
                                        <p:strVal val="visible"/>
                                      </p:to>
                                    </p:set>
                                    <p:animEffect transition="in" filter="fade">
                                      <p:cBhvr>
                                        <p:cTn id="201" dur="800" decel="100000"/>
                                        <p:tgtEl>
                                          <p:spTgt spid="24">
                                            <p:txEl>
                                              <p:pRg st="0" end="0"/>
                                            </p:txEl>
                                          </p:spTgt>
                                        </p:tgtEl>
                                      </p:cBhvr>
                                    </p:animEffect>
                                    <p:anim calcmode="lin" valueType="num">
                                      <p:cBhvr>
                                        <p:cTn id="202" dur="800" decel="100000" fill="hold"/>
                                        <p:tgtEl>
                                          <p:spTgt spid="24">
                                            <p:txEl>
                                              <p:pRg st="0" end="0"/>
                                            </p:txEl>
                                          </p:spTgt>
                                        </p:tgtEl>
                                        <p:attrNameLst>
                                          <p:attrName>style.rotation</p:attrName>
                                        </p:attrNameLst>
                                      </p:cBhvr>
                                      <p:tavLst>
                                        <p:tav tm="0">
                                          <p:val>
                                            <p:fltVal val="-90"/>
                                          </p:val>
                                        </p:tav>
                                        <p:tav tm="100000">
                                          <p:val>
                                            <p:fltVal val="0"/>
                                          </p:val>
                                        </p:tav>
                                      </p:tavLst>
                                    </p:anim>
                                    <p:anim calcmode="lin" valueType="num">
                                      <p:cBhvr>
                                        <p:cTn id="203" dur="800" decel="100000" fill="hold"/>
                                        <p:tgtEl>
                                          <p:spTgt spid="24">
                                            <p:txEl>
                                              <p:pRg st="0" end="0"/>
                                            </p:txEl>
                                          </p:spTgt>
                                        </p:tgtEl>
                                        <p:attrNameLst>
                                          <p:attrName>ppt_x</p:attrName>
                                        </p:attrNameLst>
                                      </p:cBhvr>
                                      <p:tavLst>
                                        <p:tav tm="0">
                                          <p:val>
                                            <p:strVal val="#ppt_x+0.4"/>
                                          </p:val>
                                        </p:tav>
                                        <p:tav tm="100000">
                                          <p:val>
                                            <p:strVal val="#ppt_x-0.05"/>
                                          </p:val>
                                        </p:tav>
                                      </p:tavLst>
                                    </p:anim>
                                    <p:anim calcmode="lin" valueType="num">
                                      <p:cBhvr>
                                        <p:cTn id="204" dur="800" decel="100000" fill="hold"/>
                                        <p:tgtEl>
                                          <p:spTgt spid="24">
                                            <p:txEl>
                                              <p:pRg st="0" end="0"/>
                                            </p:txEl>
                                          </p:spTgt>
                                        </p:tgtEl>
                                        <p:attrNameLst>
                                          <p:attrName>ppt_y</p:attrName>
                                        </p:attrNameLst>
                                      </p:cBhvr>
                                      <p:tavLst>
                                        <p:tav tm="0">
                                          <p:val>
                                            <p:strVal val="#ppt_y-0.4"/>
                                          </p:val>
                                        </p:tav>
                                        <p:tav tm="100000">
                                          <p:val>
                                            <p:strVal val="#ppt_y+0.1"/>
                                          </p:val>
                                        </p:tav>
                                      </p:tavLst>
                                    </p:anim>
                                    <p:anim calcmode="lin" valueType="num">
                                      <p:cBhvr>
                                        <p:cTn id="205" dur="200" accel="100000" fill="hold">
                                          <p:stCondLst>
                                            <p:cond delay="800"/>
                                          </p:stCondLst>
                                        </p:cTn>
                                        <p:tgtEl>
                                          <p:spTgt spid="24">
                                            <p:txEl>
                                              <p:pRg st="0" end="0"/>
                                            </p:txEl>
                                          </p:spTgt>
                                        </p:tgtEl>
                                        <p:attrNameLst>
                                          <p:attrName>ppt_x</p:attrName>
                                        </p:attrNameLst>
                                      </p:cBhvr>
                                      <p:tavLst>
                                        <p:tav tm="0">
                                          <p:val>
                                            <p:strVal val="#ppt_x-0.05"/>
                                          </p:val>
                                        </p:tav>
                                        <p:tav tm="100000">
                                          <p:val>
                                            <p:strVal val="#ppt_x"/>
                                          </p:val>
                                        </p:tav>
                                      </p:tavLst>
                                    </p:anim>
                                    <p:anim calcmode="lin" valueType="num">
                                      <p:cBhvr>
                                        <p:cTn id="206" dur="200" accel="100000" fill="hold">
                                          <p:stCondLst>
                                            <p:cond delay="800"/>
                                          </p:stCondLst>
                                        </p:cTn>
                                        <p:tgtEl>
                                          <p:spTgt spid="2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30" presetClass="entr" presetSubtype="0" fill="hold" nodeType="clickEffect">
                                  <p:stCondLst>
                                    <p:cond delay="0"/>
                                  </p:stCondLst>
                                  <p:childTnLst>
                                    <p:set>
                                      <p:cBhvr>
                                        <p:cTn id="210" dur="1" fill="hold">
                                          <p:stCondLst>
                                            <p:cond delay="0"/>
                                          </p:stCondLst>
                                        </p:cTn>
                                        <p:tgtEl>
                                          <p:spTgt spid="25">
                                            <p:txEl>
                                              <p:pRg st="0" end="0"/>
                                            </p:txEl>
                                          </p:spTgt>
                                        </p:tgtEl>
                                        <p:attrNameLst>
                                          <p:attrName>style.visibility</p:attrName>
                                        </p:attrNameLst>
                                      </p:cBhvr>
                                      <p:to>
                                        <p:strVal val="visible"/>
                                      </p:to>
                                    </p:set>
                                    <p:animEffect transition="in" filter="fade">
                                      <p:cBhvr>
                                        <p:cTn id="211" dur="800" decel="100000"/>
                                        <p:tgtEl>
                                          <p:spTgt spid="25">
                                            <p:txEl>
                                              <p:pRg st="0" end="0"/>
                                            </p:txEl>
                                          </p:spTgt>
                                        </p:tgtEl>
                                      </p:cBhvr>
                                    </p:animEffect>
                                    <p:anim calcmode="lin" valueType="num">
                                      <p:cBhvr>
                                        <p:cTn id="212" dur="800" decel="100000" fill="hold"/>
                                        <p:tgtEl>
                                          <p:spTgt spid="25">
                                            <p:txEl>
                                              <p:pRg st="0" end="0"/>
                                            </p:txEl>
                                          </p:spTgt>
                                        </p:tgtEl>
                                        <p:attrNameLst>
                                          <p:attrName>style.rotation</p:attrName>
                                        </p:attrNameLst>
                                      </p:cBhvr>
                                      <p:tavLst>
                                        <p:tav tm="0">
                                          <p:val>
                                            <p:fltVal val="-90"/>
                                          </p:val>
                                        </p:tav>
                                        <p:tav tm="100000">
                                          <p:val>
                                            <p:fltVal val="0"/>
                                          </p:val>
                                        </p:tav>
                                      </p:tavLst>
                                    </p:anim>
                                    <p:anim calcmode="lin" valueType="num">
                                      <p:cBhvr>
                                        <p:cTn id="213" dur="800" decel="100000" fill="hold"/>
                                        <p:tgtEl>
                                          <p:spTgt spid="25">
                                            <p:txEl>
                                              <p:pRg st="0" end="0"/>
                                            </p:txEl>
                                          </p:spTgt>
                                        </p:tgtEl>
                                        <p:attrNameLst>
                                          <p:attrName>ppt_x</p:attrName>
                                        </p:attrNameLst>
                                      </p:cBhvr>
                                      <p:tavLst>
                                        <p:tav tm="0">
                                          <p:val>
                                            <p:strVal val="#ppt_x+0.4"/>
                                          </p:val>
                                        </p:tav>
                                        <p:tav tm="100000">
                                          <p:val>
                                            <p:strVal val="#ppt_x-0.05"/>
                                          </p:val>
                                        </p:tav>
                                      </p:tavLst>
                                    </p:anim>
                                    <p:anim calcmode="lin" valueType="num">
                                      <p:cBhvr>
                                        <p:cTn id="214" dur="800" decel="100000" fill="hold"/>
                                        <p:tgtEl>
                                          <p:spTgt spid="25">
                                            <p:txEl>
                                              <p:pRg st="0" end="0"/>
                                            </p:txEl>
                                          </p:spTgt>
                                        </p:tgtEl>
                                        <p:attrNameLst>
                                          <p:attrName>ppt_y</p:attrName>
                                        </p:attrNameLst>
                                      </p:cBhvr>
                                      <p:tavLst>
                                        <p:tav tm="0">
                                          <p:val>
                                            <p:strVal val="#ppt_y-0.4"/>
                                          </p:val>
                                        </p:tav>
                                        <p:tav tm="100000">
                                          <p:val>
                                            <p:strVal val="#ppt_y+0.1"/>
                                          </p:val>
                                        </p:tav>
                                      </p:tavLst>
                                    </p:anim>
                                    <p:anim calcmode="lin" valueType="num">
                                      <p:cBhvr>
                                        <p:cTn id="215" dur="200" accel="100000" fill="hold">
                                          <p:stCondLst>
                                            <p:cond delay="800"/>
                                          </p:stCondLst>
                                        </p:cTn>
                                        <p:tgtEl>
                                          <p:spTgt spid="25">
                                            <p:txEl>
                                              <p:pRg st="0" end="0"/>
                                            </p:txEl>
                                          </p:spTgt>
                                        </p:tgtEl>
                                        <p:attrNameLst>
                                          <p:attrName>ppt_x</p:attrName>
                                        </p:attrNameLst>
                                      </p:cBhvr>
                                      <p:tavLst>
                                        <p:tav tm="0">
                                          <p:val>
                                            <p:strVal val="#ppt_x-0.05"/>
                                          </p:val>
                                        </p:tav>
                                        <p:tav tm="100000">
                                          <p:val>
                                            <p:strVal val="#ppt_x"/>
                                          </p:val>
                                        </p:tav>
                                      </p:tavLst>
                                    </p:anim>
                                    <p:anim calcmode="lin" valueType="num">
                                      <p:cBhvr>
                                        <p:cTn id="216" dur="200" accel="100000" fill="hold">
                                          <p:stCondLst>
                                            <p:cond delay="800"/>
                                          </p:stCondLst>
                                        </p:cTn>
                                        <p:tgtEl>
                                          <p:spTgt spid="2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30" presetClass="entr" presetSubtype="0" fill="hold" nodeType="clickEffect">
                                  <p:stCondLst>
                                    <p:cond delay="0"/>
                                  </p:stCondLst>
                                  <p:childTnLst>
                                    <p:set>
                                      <p:cBhvr>
                                        <p:cTn id="220" dur="1" fill="hold">
                                          <p:stCondLst>
                                            <p:cond delay="0"/>
                                          </p:stCondLst>
                                        </p:cTn>
                                        <p:tgtEl>
                                          <p:spTgt spid="26">
                                            <p:txEl>
                                              <p:pRg st="0" end="0"/>
                                            </p:txEl>
                                          </p:spTgt>
                                        </p:tgtEl>
                                        <p:attrNameLst>
                                          <p:attrName>style.visibility</p:attrName>
                                        </p:attrNameLst>
                                      </p:cBhvr>
                                      <p:to>
                                        <p:strVal val="visible"/>
                                      </p:to>
                                    </p:set>
                                    <p:animEffect transition="in" filter="fade">
                                      <p:cBhvr>
                                        <p:cTn id="221" dur="800" decel="100000"/>
                                        <p:tgtEl>
                                          <p:spTgt spid="26">
                                            <p:txEl>
                                              <p:pRg st="0" end="0"/>
                                            </p:txEl>
                                          </p:spTgt>
                                        </p:tgtEl>
                                      </p:cBhvr>
                                    </p:animEffect>
                                    <p:anim calcmode="lin" valueType="num">
                                      <p:cBhvr>
                                        <p:cTn id="222" dur="800" decel="100000" fill="hold"/>
                                        <p:tgtEl>
                                          <p:spTgt spid="26">
                                            <p:txEl>
                                              <p:pRg st="0" end="0"/>
                                            </p:txEl>
                                          </p:spTgt>
                                        </p:tgtEl>
                                        <p:attrNameLst>
                                          <p:attrName>style.rotation</p:attrName>
                                        </p:attrNameLst>
                                      </p:cBhvr>
                                      <p:tavLst>
                                        <p:tav tm="0">
                                          <p:val>
                                            <p:fltVal val="-90"/>
                                          </p:val>
                                        </p:tav>
                                        <p:tav tm="100000">
                                          <p:val>
                                            <p:fltVal val="0"/>
                                          </p:val>
                                        </p:tav>
                                      </p:tavLst>
                                    </p:anim>
                                    <p:anim calcmode="lin" valueType="num">
                                      <p:cBhvr>
                                        <p:cTn id="223" dur="800" decel="100000" fill="hold"/>
                                        <p:tgtEl>
                                          <p:spTgt spid="26">
                                            <p:txEl>
                                              <p:pRg st="0" end="0"/>
                                            </p:txEl>
                                          </p:spTgt>
                                        </p:tgtEl>
                                        <p:attrNameLst>
                                          <p:attrName>ppt_x</p:attrName>
                                        </p:attrNameLst>
                                      </p:cBhvr>
                                      <p:tavLst>
                                        <p:tav tm="0">
                                          <p:val>
                                            <p:strVal val="#ppt_x+0.4"/>
                                          </p:val>
                                        </p:tav>
                                        <p:tav tm="100000">
                                          <p:val>
                                            <p:strVal val="#ppt_x-0.05"/>
                                          </p:val>
                                        </p:tav>
                                      </p:tavLst>
                                    </p:anim>
                                    <p:anim calcmode="lin" valueType="num">
                                      <p:cBhvr>
                                        <p:cTn id="224" dur="800" decel="100000" fill="hold"/>
                                        <p:tgtEl>
                                          <p:spTgt spid="26">
                                            <p:txEl>
                                              <p:pRg st="0" end="0"/>
                                            </p:txEl>
                                          </p:spTgt>
                                        </p:tgtEl>
                                        <p:attrNameLst>
                                          <p:attrName>ppt_y</p:attrName>
                                        </p:attrNameLst>
                                      </p:cBhvr>
                                      <p:tavLst>
                                        <p:tav tm="0">
                                          <p:val>
                                            <p:strVal val="#ppt_y-0.4"/>
                                          </p:val>
                                        </p:tav>
                                        <p:tav tm="100000">
                                          <p:val>
                                            <p:strVal val="#ppt_y+0.1"/>
                                          </p:val>
                                        </p:tav>
                                      </p:tavLst>
                                    </p:anim>
                                    <p:anim calcmode="lin" valueType="num">
                                      <p:cBhvr>
                                        <p:cTn id="225" dur="200" accel="100000" fill="hold">
                                          <p:stCondLst>
                                            <p:cond delay="800"/>
                                          </p:stCondLst>
                                        </p:cTn>
                                        <p:tgtEl>
                                          <p:spTgt spid="26">
                                            <p:txEl>
                                              <p:pRg st="0" end="0"/>
                                            </p:txEl>
                                          </p:spTgt>
                                        </p:tgtEl>
                                        <p:attrNameLst>
                                          <p:attrName>ppt_x</p:attrName>
                                        </p:attrNameLst>
                                      </p:cBhvr>
                                      <p:tavLst>
                                        <p:tav tm="0">
                                          <p:val>
                                            <p:strVal val="#ppt_x-0.05"/>
                                          </p:val>
                                        </p:tav>
                                        <p:tav tm="100000">
                                          <p:val>
                                            <p:strVal val="#ppt_x"/>
                                          </p:val>
                                        </p:tav>
                                      </p:tavLst>
                                    </p:anim>
                                    <p:anim calcmode="lin" valueType="num">
                                      <p:cBhvr>
                                        <p:cTn id="226" dur="200" accel="100000" fill="hold">
                                          <p:stCondLst>
                                            <p:cond delay="800"/>
                                          </p:stCondLst>
                                        </p:cTn>
                                        <p:tgtEl>
                                          <p:spTgt spid="2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30" presetClass="entr" presetSubtype="0" fill="hold" nodeType="clickEffect">
                                  <p:stCondLst>
                                    <p:cond delay="0"/>
                                  </p:stCondLst>
                                  <p:childTnLst>
                                    <p:set>
                                      <p:cBhvr>
                                        <p:cTn id="230" dur="1" fill="hold">
                                          <p:stCondLst>
                                            <p:cond delay="0"/>
                                          </p:stCondLst>
                                        </p:cTn>
                                        <p:tgtEl>
                                          <p:spTgt spid="27">
                                            <p:txEl>
                                              <p:pRg st="0" end="0"/>
                                            </p:txEl>
                                          </p:spTgt>
                                        </p:tgtEl>
                                        <p:attrNameLst>
                                          <p:attrName>style.visibility</p:attrName>
                                        </p:attrNameLst>
                                      </p:cBhvr>
                                      <p:to>
                                        <p:strVal val="visible"/>
                                      </p:to>
                                    </p:set>
                                    <p:animEffect transition="in" filter="fade">
                                      <p:cBhvr>
                                        <p:cTn id="231" dur="800" decel="100000"/>
                                        <p:tgtEl>
                                          <p:spTgt spid="27">
                                            <p:txEl>
                                              <p:pRg st="0" end="0"/>
                                            </p:txEl>
                                          </p:spTgt>
                                        </p:tgtEl>
                                      </p:cBhvr>
                                    </p:animEffect>
                                    <p:anim calcmode="lin" valueType="num">
                                      <p:cBhvr>
                                        <p:cTn id="232" dur="800" decel="100000" fill="hold"/>
                                        <p:tgtEl>
                                          <p:spTgt spid="27">
                                            <p:txEl>
                                              <p:pRg st="0" end="0"/>
                                            </p:txEl>
                                          </p:spTgt>
                                        </p:tgtEl>
                                        <p:attrNameLst>
                                          <p:attrName>style.rotation</p:attrName>
                                        </p:attrNameLst>
                                      </p:cBhvr>
                                      <p:tavLst>
                                        <p:tav tm="0">
                                          <p:val>
                                            <p:fltVal val="-90"/>
                                          </p:val>
                                        </p:tav>
                                        <p:tav tm="100000">
                                          <p:val>
                                            <p:fltVal val="0"/>
                                          </p:val>
                                        </p:tav>
                                      </p:tavLst>
                                    </p:anim>
                                    <p:anim calcmode="lin" valueType="num">
                                      <p:cBhvr>
                                        <p:cTn id="233" dur="800" decel="100000" fill="hold"/>
                                        <p:tgtEl>
                                          <p:spTgt spid="27">
                                            <p:txEl>
                                              <p:pRg st="0" end="0"/>
                                            </p:txEl>
                                          </p:spTgt>
                                        </p:tgtEl>
                                        <p:attrNameLst>
                                          <p:attrName>ppt_x</p:attrName>
                                        </p:attrNameLst>
                                      </p:cBhvr>
                                      <p:tavLst>
                                        <p:tav tm="0">
                                          <p:val>
                                            <p:strVal val="#ppt_x+0.4"/>
                                          </p:val>
                                        </p:tav>
                                        <p:tav tm="100000">
                                          <p:val>
                                            <p:strVal val="#ppt_x-0.05"/>
                                          </p:val>
                                        </p:tav>
                                      </p:tavLst>
                                    </p:anim>
                                    <p:anim calcmode="lin" valueType="num">
                                      <p:cBhvr>
                                        <p:cTn id="234" dur="800" decel="100000" fill="hold"/>
                                        <p:tgtEl>
                                          <p:spTgt spid="27">
                                            <p:txEl>
                                              <p:pRg st="0" end="0"/>
                                            </p:txEl>
                                          </p:spTgt>
                                        </p:tgtEl>
                                        <p:attrNameLst>
                                          <p:attrName>ppt_y</p:attrName>
                                        </p:attrNameLst>
                                      </p:cBhvr>
                                      <p:tavLst>
                                        <p:tav tm="0">
                                          <p:val>
                                            <p:strVal val="#ppt_y-0.4"/>
                                          </p:val>
                                        </p:tav>
                                        <p:tav tm="100000">
                                          <p:val>
                                            <p:strVal val="#ppt_y+0.1"/>
                                          </p:val>
                                        </p:tav>
                                      </p:tavLst>
                                    </p:anim>
                                    <p:anim calcmode="lin" valueType="num">
                                      <p:cBhvr>
                                        <p:cTn id="235" dur="200" accel="100000" fill="hold">
                                          <p:stCondLst>
                                            <p:cond delay="800"/>
                                          </p:stCondLst>
                                        </p:cTn>
                                        <p:tgtEl>
                                          <p:spTgt spid="27">
                                            <p:txEl>
                                              <p:pRg st="0" end="0"/>
                                            </p:txEl>
                                          </p:spTgt>
                                        </p:tgtEl>
                                        <p:attrNameLst>
                                          <p:attrName>ppt_x</p:attrName>
                                        </p:attrNameLst>
                                      </p:cBhvr>
                                      <p:tavLst>
                                        <p:tav tm="0">
                                          <p:val>
                                            <p:strVal val="#ppt_x-0.05"/>
                                          </p:val>
                                        </p:tav>
                                        <p:tav tm="100000">
                                          <p:val>
                                            <p:strVal val="#ppt_x"/>
                                          </p:val>
                                        </p:tav>
                                      </p:tavLst>
                                    </p:anim>
                                    <p:anim calcmode="lin" valueType="num">
                                      <p:cBhvr>
                                        <p:cTn id="236" dur="200" accel="100000" fill="hold">
                                          <p:stCondLst>
                                            <p:cond delay="800"/>
                                          </p:stCondLst>
                                        </p:cTn>
                                        <p:tgtEl>
                                          <p:spTgt spid="27">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إطار 1"/>
          <p:cNvSpPr/>
          <p:nvPr/>
        </p:nvSpPr>
        <p:spPr>
          <a:xfrm>
            <a:off x="9165996" y="65990"/>
            <a:ext cx="3026004" cy="593888"/>
          </a:xfrm>
          <a:prstGeom prst="frame">
            <a:avLst/>
          </a:prstGeom>
          <a:solidFill>
            <a:schemeClr val="accent6">
              <a:lumMod val="75000"/>
            </a:schemeClr>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AE" sz="3200" b="1" dirty="0">
                <a:solidFill>
                  <a:schemeClr val="tx1"/>
                </a:solidFill>
                <a:cs typeface="Akhbar MT" pitchFamily="2" charset="-78"/>
              </a:rPr>
              <a:t>الدرس الثاني</a:t>
            </a:r>
          </a:p>
        </p:txBody>
      </p:sp>
      <p:sp>
        <p:nvSpPr>
          <p:cNvPr id="3" name="مستطيل 2"/>
          <p:cNvSpPr/>
          <p:nvPr/>
        </p:nvSpPr>
        <p:spPr>
          <a:xfrm>
            <a:off x="6163540" y="690052"/>
            <a:ext cx="591219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accent1">
                    <a:lumMod val="50000"/>
                  </a:schemeClr>
                </a:solidFill>
                <a:cs typeface="Akhbar MT" pitchFamily="2" charset="-78"/>
              </a:rPr>
              <a:t>     – اقرأ النص ، ثم أجب عن الأسئلة التي تليه :</a:t>
            </a:r>
          </a:p>
        </p:txBody>
      </p:sp>
      <p:pic>
        <p:nvPicPr>
          <p:cNvPr id="4" name="صورة 3"/>
          <p:cNvPicPr>
            <a:picLocks noChangeAspect="1"/>
          </p:cNvPicPr>
          <p:nvPr/>
        </p:nvPicPr>
        <p:blipFill>
          <a:blip r:embed="rId2"/>
          <a:stretch>
            <a:fillRect/>
          </a:stretch>
        </p:blipFill>
        <p:spPr>
          <a:xfrm>
            <a:off x="11680449" y="690052"/>
            <a:ext cx="395287" cy="395287"/>
          </a:xfrm>
          <a:prstGeom prst="rect">
            <a:avLst/>
          </a:prstGeom>
        </p:spPr>
      </p:pic>
      <p:sp>
        <p:nvSpPr>
          <p:cNvPr id="6" name="مستطيل 5"/>
          <p:cNvSpPr/>
          <p:nvPr/>
        </p:nvSpPr>
        <p:spPr>
          <a:xfrm>
            <a:off x="511521" y="1375886"/>
            <a:ext cx="11564215" cy="5262979"/>
          </a:xfrm>
          <a:prstGeom prst="rect">
            <a:avLst/>
          </a:prstGeom>
          <a:solidFill>
            <a:srgbClr val="FFFFCC"/>
          </a:solidFill>
        </p:spPr>
        <p:txBody>
          <a:bodyPr wrap="square">
            <a:spAutoFit/>
          </a:bodyPr>
          <a:lstStyle/>
          <a:p>
            <a:pPr algn="r"/>
            <a:r>
              <a:rPr lang="ar-AE" sz="2800" b="1" dirty="0">
                <a:solidFill>
                  <a:srgbClr val="FF0000"/>
                </a:solidFill>
                <a:latin typeface="simplified Arabic" panose="02020603050405020304" pitchFamily="18" charset="-78"/>
                <a:cs typeface="simplified Arabic" panose="02020603050405020304" pitchFamily="18" charset="-78"/>
              </a:rPr>
              <a:t>عن أبي ذرٍّ عن النبي </a:t>
            </a:r>
            <a:r>
              <a:rPr lang="ar-AE" sz="2800" b="1" dirty="0">
                <a:solidFill>
                  <a:srgbClr val="FF0000"/>
                </a:solidFill>
                <a:latin typeface="simplified Arabic" panose="02020603050405020304" pitchFamily="18" charset="-78"/>
                <a:cs typeface="simplified Arabic" panose="02020603050405020304" pitchFamily="18" charset="-78"/>
                <a:sym typeface="AGA Arabesque" panose="05010101010101010101" pitchFamily="2" charset="2"/>
              </a:rPr>
              <a:t> فيما روي عن الله  أنه قال :</a:t>
            </a:r>
          </a:p>
          <a:p>
            <a:pPr algn="r"/>
            <a:endParaRPr lang="ar-AE" sz="2800" b="1" dirty="0">
              <a:solidFill>
                <a:srgbClr val="FF0000"/>
              </a:solidFill>
              <a:latin typeface="simplified Arabic" panose="02020603050405020304" pitchFamily="18" charset="-78"/>
              <a:cs typeface="simplified Arabic" panose="02020603050405020304" pitchFamily="18" charset="-78"/>
            </a:endParaRPr>
          </a:p>
          <a:p>
            <a:pPr algn="just" rtl="1"/>
            <a:r>
              <a:rPr lang="ar-AE" sz="2800" b="1" dirty="0">
                <a:solidFill>
                  <a:schemeClr val="accent1">
                    <a:lumMod val="75000"/>
                  </a:schemeClr>
                </a:solidFill>
                <a:latin typeface="simplified Arabic" panose="02020603050405020304" pitchFamily="18" charset="-78"/>
                <a:cs typeface="simplified Arabic" panose="02020603050405020304" pitchFamily="18" charset="-78"/>
              </a:rPr>
              <a:t>" يَا عِبَادِي إِنِّي حَرَّمْتُ الظُّلْمَ عَلَى نَفْسِي وَجَعَلْتُهُ بَيْنَكُمْ مُحَرَّمًا فَلَا تَظَالَمُوا ، يَا عِبَادِي كُلُّكُمْ ضَالٌّ إِلَّا مَنْ هَدَيْتُهُ فَاسْتَهْدُونِي أَهْدِكُمْ ، يَا عِبـَادِي كُلُّكـُمْ جَائِعٌ إِلَّا مَنْ أَطْعَمْتُهُ فَاسْتَطْعِمُونِي أُطْعِمْكُمْ ، يَا عِبَادِي كُلُّكُمْ عَارٍ إِلَّا مَنْ كَسَوْتُـهُ فَاسْتَكْسُونِـي أَكْسُكُمْ ، يَا عِبَادِي إِنَّكُمْ تُخْطِئُونَ بِاللَّيْلِ وَالنَّهَارِ وَأَنَا أَغْفِرُ الذُّنُوبَ جَمِيعًا فَاسْتَغْفِرُونِي أَغْفِرْ لَكُمْ يَا عِبَادِي إِنَّكُمْ لَنْ تَبْلُغُوا ضَرِّي فَتَضُرُّونِي وَلَنْ تَبْلُغُوا نَفْعِي فَتَنْفَعُونِي ، يَا عِبَادِي لَوْ أَنَّ أَوَّلَكُمْ وَآخِرَكُمْ وَإِنْسَكُمْ وَجِنَّكُمْ كَانُوا عَلَى أَتْقَى قَلْبِ رَجُلٍ وَاحِدٍ مِنْكُمْ مَا زَادَ ذَلِكَ فِي مُلْكِــي شَيْئًا ، يَا عِبَادِي لَوْ أَنَّ أَوَّلَكُمْ وَآخِرَكُمْ وَإِنْسَكُمْ وَجِنَّكُمْ كَانُوا عَلَى أَفْجَرِ قَلْبِ رَجُلٍ وَاحِدٍ مَا نَقَصَ ذَلِكَ مـِنْ مُلْكِي شَيْئًا ، يَا عِبَادِي لَوْ أَنَّ أَوَّلَكُمْ وَآخِرَكُمْ وَإِنْسَكُمْ وَجِنَّكُمْ قَامُوا فِي صَعِيدٍ وَاحِدٍ فَسَأَلُونِي فَأَعْطَيْتُ كُــلَّ إِنْسَانٍ مَسْأَلَتَهُ مَا نَقَصَ ذَلِكَ مِمَّا عِنْدِي إِلَّا كَمَا يَنْقُصُ الْمِخْيَطُ إِذَا أُدْخِلَ الْبَحْرَ ، يَا عِبَادِي إِنَّمَا هِـيَ أَعْمَالُكُمْ أُحْصِيهَا لَكُمْ ثُمَّ أُوَفِّيكُمْ إِيَّاهَا فَمَنْ وَجَدَ خَيْرًا فَلْيَحْمَدْ اللَّهَ وَمَنْ وَجَدَ غَيْرَ ذَلِكَ فَلَا يَلُومَنَّ إِلَّا نَفْسَهُ"</a:t>
            </a:r>
            <a:r>
              <a:rPr lang="ar-AE" sz="2800" b="1" dirty="0">
                <a:solidFill>
                  <a:schemeClr val="accent1">
                    <a:lumMod val="75000"/>
                  </a:schemeClr>
                </a:solidFill>
              </a:rPr>
              <a:t> </a:t>
            </a:r>
            <a:endParaRPr lang="ar-AE" sz="2800" dirty="0">
              <a:solidFill>
                <a:schemeClr val="accent1">
                  <a:lumMod val="75000"/>
                </a:schemeClr>
              </a:solidFill>
            </a:endParaRPr>
          </a:p>
        </p:txBody>
      </p:sp>
      <p:sp>
        <p:nvSpPr>
          <p:cNvPr id="5" name="عنصر نائب للتذييل 4"/>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57</a:t>
            </a:fld>
            <a:endParaRPr lang="en-US" dirty="0"/>
          </a:p>
        </p:txBody>
      </p:sp>
    </p:spTree>
    <p:extLst>
      <p:ext uri="{BB962C8B-B14F-4D97-AF65-F5344CB8AC3E}">
        <p14:creationId xmlns:p14="http://schemas.microsoft.com/office/powerpoint/2010/main" val="183520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iterate type="wd">
                                    <p:tmPct val="10000"/>
                                  </p:iterate>
                                  <p:childTnLst>
                                    <p:set>
                                      <p:cBhvr>
                                        <p:cTn id="23" dur="1" fill="hold">
                                          <p:stCondLst>
                                            <p:cond delay="0"/>
                                          </p:stCondLst>
                                        </p:cTn>
                                        <p:tgtEl>
                                          <p:spTgt spid="3"/>
                                        </p:tgtEl>
                                        <p:attrNameLst>
                                          <p:attrName>style.visibility</p:attrName>
                                        </p:attrNameLst>
                                      </p:cBhvr>
                                      <p:to>
                                        <p:strVal val="visible"/>
                                      </p:to>
                                    </p:set>
                                    <p:animEffect transition="in" filter="fade">
                                      <p:cBhvr>
                                        <p:cTn id="24" dur="800" decel="100000"/>
                                        <p:tgtEl>
                                          <p:spTgt spid="3"/>
                                        </p:tgtEl>
                                      </p:cBhvr>
                                    </p:animEffect>
                                    <p:anim calcmode="lin" valueType="num">
                                      <p:cBhvr>
                                        <p:cTn id="25" dur="800" decel="100000" fill="hold"/>
                                        <p:tgtEl>
                                          <p:spTgt spid="3"/>
                                        </p:tgtEl>
                                        <p:attrNameLst>
                                          <p:attrName>style.rotation</p:attrName>
                                        </p:attrNameLst>
                                      </p:cBhvr>
                                      <p:tavLst>
                                        <p:tav tm="0">
                                          <p:val>
                                            <p:fltVal val="-90"/>
                                          </p:val>
                                        </p:tav>
                                        <p:tav tm="100000">
                                          <p:val>
                                            <p:fltVal val="0"/>
                                          </p:val>
                                        </p:tav>
                                      </p:tavLst>
                                    </p:anim>
                                    <p:anim calcmode="lin" valueType="num">
                                      <p:cBhvr>
                                        <p:cTn id="26" dur="800" decel="100000" fill="hold"/>
                                        <p:tgtEl>
                                          <p:spTgt spid="3"/>
                                        </p:tgtEl>
                                        <p:attrNameLst>
                                          <p:attrName>ppt_x</p:attrName>
                                        </p:attrNameLst>
                                      </p:cBhvr>
                                      <p:tavLst>
                                        <p:tav tm="0">
                                          <p:val>
                                            <p:strVal val="#ppt_x+0.4"/>
                                          </p:val>
                                        </p:tav>
                                        <p:tav tm="100000">
                                          <p:val>
                                            <p:strVal val="#ppt_x-0.05"/>
                                          </p:val>
                                        </p:tav>
                                      </p:tavLst>
                                    </p:anim>
                                    <p:anim calcmode="lin" valueType="num">
                                      <p:cBhvr>
                                        <p:cTn id="27" dur="800" decel="100000" fill="hold"/>
                                        <p:tgtEl>
                                          <p:spTgt spid="3"/>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5" presetClass="entr" presetSubtype="0" fill="hold" grpId="0" nodeType="clickEffect">
                                  <p:stCondLst>
                                    <p:cond delay="0"/>
                                  </p:stCondLst>
                                  <p:iterate type="wd">
                                    <p:tmPct val="10000"/>
                                  </p:iterate>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AE"/>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6D22F896-40B5-4ADD-8801-0D06FADFA095}" type="slidenum">
              <a:rPr lang="en-US" smtClean="0"/>
              <a:t>58</a:t>
            </a:fld>
            <a:endParaRPr lang="en-US" dirty="0"/>
          </a:p>
        </p:txBody>
      </p:sp>
      <p:graphicFrame>
        <p:nvGraphicFramePr>
          <p:cNvPr id="4" name="جدول 3"/>
          <p:cNvGraphicFramePr>
            <a:graphicFrameLocks noGrp="1"/>
          </p:cNvGraphicFramePr>
          <p:nvPr>
            <p:extLst>
              <p:ext uri="{D42A27DB-BD31-4B8C-83A1-F6EECF244321}">
                <p14:modId xmlns:p14="http://schemas.microsoft.com/office/powerpoint/2010/main" val="4221807800"/>
              </p:ext>
            </p:extLst>
          </p:nvPr>
        </p:nvGraphicFramePr>
        <p:xfrm>
          <a:off x="2257426" y="970344"/>
          <a:ext cx="8935158" cy="5165466"/>
        </p:xfrm>
        <a:graphic>
          <a:graphicData uri="http://schemas.openxmlformats.org/drawingml/2006/table">
            <a:tbl>
              <a:tblPr rtl="1" firstRow="1" bandRow="1">
                <a:tableStyleId>{5940675A-B579-460E-94D1-54222C63F5DA}</a:tableStyleId>
              </a:tblPr>
              <a:tblGrid>
                <a:gridCol w="2978386">
                  <a:extLst>
                    <a:ext uri="{9D8B030D-6E8A-4147-A177-3AD203B41FA5}">
                      <a16:colId xmlns:a16="http://schemas.microsoft.com/office/drawing/2014/main" val="2482760596"/>
                    </a:ext>
                  </a:extLst>
                </a:gridCol>
                <a:gridCol w="2978386">
                  <a:extLst>
                    <a:ext uri="{9D8B030D-6E8A-4147-A177-3AD203B41FA5}">
                      <a16:colId xmlns:a16="http://schemas.microsoft.com/office/drawing/2014/main" val="865305715"/>
                    </a:ext>
                  </a:extLst>
                </a:gridCol>
                <a:gridCol w="2978386">
                  <a:extLst>
                    <a:ext uri="{9D8B030D-6E8A-4147-A177-3AD203B41FA5}">
                      <a16:colId xmlns:a16="http://schemas.microsoft.com/office/drawing/2014/main" val="3630790107"/>
                    </a:ext>
                  </a:extLst>
                </a:gridCol>
              </a:tblGrid>
              <a:tr h="509750">
                <a:tc>
                  <a:txBody>
                    <a:bodyPr/>
                    <a:lstStyle/>
                    <a:p>
                      <a:pPr algn="ctr" rtl="1"/>
                      <a:r>
                        <a:rPr lang="ar-AE" sz="2400" b="1" dirty="0">
                          <a:cs typeface="Akhbar MT" pitchFamily="2" charset="-78"/>
                        </a:rPr>
                        <a:t>الكلمة</a:t>
                      </a:r>
                    </a:p>
                  </a:txBody>
                  <a:tcPr>
                    <a:solidFill>
                      <a:schemeClr val="accent6">
                        <a:lumMod val="60000"/>
                        <a:lumOff val="40000"/>
                      </a:schemeClr>
                    </a:solidFill>
                  </a:tcPr>
                </a:tc>
                <a:tc>
                  <a:txBody>
                    <a:bodyPr/>
                    <a:lstStyle/>
                    <a:p>
                      <a:pPr algn="ctr" rtl="1"/>
                      <a:r>
                        <a:rPr lang="ar-AE" sz="2400" b="1" dirty="0">
                          <a:cs typeface="Akhbar MT" pitchFamily="2" charset="-78"/>
                        </a:rPr>
                        <a:t>نوعها</a:t>
                      </a:r>
                    </a:p>
                  </a:txBody>
                  <a:tcPr>
                    <a:solidFill>
                      <a:schemeClr val="accent6">
                        <a:lumMod val="60000"/>
                        <a:lumOff val="40000"/>
                      </a:schemeClr>
                    </a:solidFill>
                  </a:tcPr>
                </a:tc>
                <a:tc>
                  <a:txBody>
                    <a:bodyPr/>
                    <a:lstStyle/>
                    <a:p>
                      <a:pPr algn="ctr" rtl="1"/>
                      <a:r>
                        <a:rPr lang="ar-AE" sz="2400" b="1" kern="1200" dirty="0">
                          <a:solidFill>
                            <a:schemeClr val="tx1"/>
                          </a:solidFill>
                          <a:latin typeface="+mn-lt"/>
                          <a:ea typeface="+mn-ea"/>
                          <a:cs typeface="Akhbar MT" pitchFamily="2" charset="-78"/>
                        </a:rPr>
                        <a:t>الفع</a:t>
                      </a:r>
                      <a:r>
                        <a:rPr lang="ar-AE" sz="2400" b="1" dirty="0">
                          <a:cs typeface="Akhbar MT" pitchFamily="2" charset="-78"/>
                        </a:rPr>
                        <a:t>ل</a:t>
                      </a:r>
                    </a:p>
                  </a:txBody>
                  <a:tcPr>
                    <a:solidFill>
                      <a:schemeClr val="accent6">
                        <a:lumMod val="60000"/>
                        <a:lumOff val="40000"/>
                      </a:schemeClr>
                    </a:solidFill>
                  </a:tcPr>
                </a:tc>
                <a:extLst>
                  <a:ext uri="{0D108BD9-81ED-4DB2-BD59-A6C34878D82A}">
                    <a16:rowId xmlns:a16="http://schemas.microsoft.com/office/drawing/2014/main" val="1515784639"/>
                  </a:ext>
                </a:extLst>
              </a:tr>
              <a:tr h="509750">
                <a:tc>
                  <a:txBody>
                    <a:bodyPr/>
                    <a:lstStyle/>
                    <a:p>
                      <a:pPr algn="ctr" rtl="1"/>
                      <a:r>
                        <a:rPr lang="ar-AE" sz="2400" b="1" dirty="0">
                          <a:solidFill>
                            <a:schemeClr val="accent1">
                              <a:lumMod val="75000"/>
                            </a:schemeClr>
                          </a:solidFill>
                          <a:latin typeface="simplified Arabic" panose="02020603050405020304" pitchFamily="18" charset="-78"/>
                          <a:cs typeface="simplified Arabic" panose="02020603050405020304" pitchFamily="18" charset="-78"/>
                        </a:rPr>
                        <a:t>مُحَرَّمًا</a:t>
                      </a:r>
                      <a:endParaRPr lang="ar-AE" sz="2400" u="none" dirty="0">
                        <a:solidFill>
                          <a:srgbClr val="0000FF"/>
                        </a:solidFill>
                      </a:endParaRPr>
                    </a:p>
                  </a:txBody>
                  <a:tcPr/>
                </a:tc>
                <a:tc>
                  <a:txBody>
                    <a:bodyPr/>
                    <a:lstStyle/>
                    <a:p>
                      <a:pPr rtl="1"/>
                      <a:endParaRPr lang="ar-AE" dirty="0"/>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198930292"/>
                  </a:ext>
                </a:extLst>
              </a:tr>
              <a:tr h="509750">
                <a:tc>
                  <a:txBody>
                    <a:bodyPr/>
                    <a:lstStyle/>
                    <a:p>
                      <a:pPr algn="ctr" rtl="1"/>
                      <a:r>
                        <a:rPr lang="ar-AE" sz="2400" b="1" dirty="0">
                          <a:solidFill>
                            <a:schemeClr val="accent1">
                              <a:lumMod val="75000"/>
                            </a:schemeClr>
                          </a:solidFill>
                          <a:latin typeface="simplified Arabic" panose="02020603050405020304" pitchFamily="18" charset="-78"/>
                          <a:cs typeface="simplified Arabic" panose="02020603050405020304" pitchFamily="18" charset="-78"/>
                        </a:rPr>
                        <a:t>ضَالٌّ</a:t>
                      </a:r>
                      <a:endParaRPr lang="ar-AE" sz="2400" u="none" dirty="0">
                        <a:solidFill>
                          <a:srgbClr val="0000FF"/>
                        </a:solidFill>
                      </a:endParaRPr>
                    </a:p>
                  </a:txBody>
                  <a:tcPr/>
                </a:tc>
                <a:tc>
                  <a:txBody>
                    <a:bodyPr/>
                    <a:lstStyle/>
                    <a:p>
                      <a:pPr rtl="1"/>
                      <a:endParaRPr lang="ar-AE"/>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318727488"/>
                  </a:ext>
                </a:extLst>
              </a:tr>
              <a:tr h="509750">
                <a:tc>
                  <a:txBody>
                    <a:bodyPr/>
                    <a:lstStyle/>
                    <a:p>
                      <a:pPr algn="ctr" rtl="1"/>
                      <a:r>
                        <a:rPr lang="ar-AE" sz="2400" b="1" dirty="0">
                          <a:solidFill>
                            <a:schemeClr val="accent1">
                              <a:lumMod val="75000"/>
                            </a:schemeClr>
                          </a:solidFill>
                          <a:latin typeface="simplified Arabic" panose="02020603050405020304" pitchFamily="18" charset="-78"/>
                          <a:cs typeface="simplified Arabic" panose="02020603050405020304" pitchFamily="18" charset="-78"/>
                        </a:rPr>
                        <a:t>جائِعٌ</a:t>
                      </a:r>
                      <a:endParaRPr lang="ar-AE" sz="2400" u="none" dirty="0">
                        <a:solidFill>
                          <a:srgbClr val="0000FF"/>
                        </a:solidFill>
                      </a:endParaRPr>
                    </a:p>
                  </a:txBody>
                  <a:tcPr/>
                </a:tc>
                <a:tc>
                  <a:txBody>
                    <a:bodyPr/>
                    <a:lstStyle/>
                    <a:p>
                      <a:pPr rtl="1"/>
                      <a:endParaRPr lang="ar-AE"/>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2506701410"/>
                  </a:ext>
                </a:extLst>
              </a:tr>
              <a:tr h="509750">
                <a:tc>
                  <a:txBody>
                    <a:bodyPr/>
                    <a:lstStyle/>
                    <a:p>
                      <a:pPr algn="ctr" rtl="1"/>
                      <a:r>
                        <a:rPr lang="ar-AE" sz="2400" b="1" dirty="0">
                          <a:solidFill>
                            <a:schemeClr val="accent1">
                              <a:lumMod val="75000"/>
                            </a:schemeClr>
                          </a:solidFill>
                          <a:latin typeface="simplified Arabic" panose="02020603050405020304" pitchFamily="18" charset="-78"/>
                          <a:cs typeface="simplified Arabic" panose="02020603050405020304" pitchFamily="18" charset="-78"/>
                        </a:rPr>
                        <a:t>عارٍ</a:t>
                      </a:r>
                      <a:endParaRPr lang="ar-AE" sz="2400" u="none" dirty="0">
                        <a:solidFill>
                          <a:srgbClr val="0000FF"/>
                        </a:solidFill>
                      </a:endParaRPr>
                    </a:p>
                  </a:txBody>
                  <a:tcPr/>
                </a:tc>
                <a:tc>
                  <a:txBody>
                    <a:bodyPr/>
                    <a:lstStyle/>
                    <a:p>
                      <a:pPr rtl="1"/>
                      <a:endParaRPr lang="ar-AE"/>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3121777348"/>
                  </a:ext>
                </a:extLst>
              </a:tr>
              <a:tr h="509750">
                <a:tc>
                  <a:txBody>
                    <a:bodyPr/>
                    <a:lstStyle/>
                    <a:p>
                      <a:pPr algn="ctr" rtl="1"/>
                      <a:r>
                        <a:rPr lang="ar-AE" sz="2400" b="1" dirty="0">
                          <a:solidFill>
                            <a:schemeClr val="accent1">
                              <a:lumMod val="75000"/>
                            </a:schemeClr>
                          </a:solidFill>
                          <a:latin typeface="simplified Arabic" panose="02020603050405020304" pitchFamily="18" charset="-78"/>
                          <a:cs typeface="simplified Arabic" panose="02020603050405020304" pitchFamily="18" charset="-78"/>
                        </a:rPr>
                        <a:t>جمِيعًا</a:t>
                      </a:r>
                      <a:endParaRPr lang="ar-AE" sz="2400" u="none" dirty="0">
                        <a:solidFill>
                          <a:srgbClr val="0000FF"/>
                        </a:solidFill>
                      </a:endParaRPr>
                    </a:p>
                  </a:txBody>
                  <a:tcPr/>
                </a:tc>
                <a:tc>
                  <a:txBody>
                    <a:bodyPr/>
                    <a:lstStyle/>
                    <a:p>
                      <a:pPr rtl="1"/>
                      <a:endParaRPr lang="ar-AE"/>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4073211423"/>
                  </a:ext>
                </a:extLst>
              </a:tr>
              <a:tr h="509750">
                <a:tc>
                  <a:txBody>
                    <a:bodyPr/>
                    <a:lstStyle/>
                    <a:p>
                      <a:pPr algn="ctr" rtl="1"/>
                      <a:r>
                        <a:rPr lang="ar-AE" sz="2400" b="1" dirty="0">
                          <a:solidFill>
                            <a:schemeClr val="accent1">
                              <a:lumMod val="75000"/>
                            </a:schemeClr>
                          </a:solidFill>
                          <a:latin typeface="simplified Arabic" panose="02020603050405020304" pitchFamily="18" charset="-78"/>
                          <a:cs typeface="simplified Arabic" panose="02020603050405020304" pitchFamily="18" charset="-78"/>
                        </a:rPr>
                        <a:t>أَتْقَى</a:t>
                      </a:r>
                      <a:endParaRPr lang="ar-AE" sz="2400" u="none" dirty="0">
                        <a:solidFill>
                          <a:srgbClr val="0000FF"/>
                        </a:solidFill>
                      </a:endParaRPr>
                    </a:p>
                  </a:txBody>
                  <a:tcPr/>
                </a:tc>
                <a:tc>
                  <a:txBody>
                    <a:bodyPr/>
                    <a:lstStyle/>
                    <a:p>
                      <a:pPr rtl="1"/>
                      <a:endParaRPr lang="ar-AE"/>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4181978807"/>
                  </a:ext>
                </a:extLst>
              </a:tr>
              <a:tr h="509750">
                <a:tc>
                  <a:txBody>
                    <a:bodyPr/>
                    <a:lstStyle/>
                    <a:p>
                      <a:pPr algn="ctr" rtl="1"/>
                      <a:r>
                        <a:rPr lang="ar-AE" sz="2400" b="1" dirty="0">
                          <a:solidFill>
                            <a:schemeClr val="accent1">
                              <a:lumMod val="75000"/>
                            </a:schemeClr>
                          </a:solidFill>
                          <a:latin typeface="simplified Arabic" panose="02020603050405020304" pitchFamily="18" charset="-78"/>
                          <a:cs typeface="simplified Arabic" panose="02020603050405020304" pitchFamily="18" charset="-78"/>
                        </a:rPr>
                        <a:t>وَاحِد</a:t>
                      </a:r>
                      <a:endParaRPr lang="ar-AE" sz="2400" u="none" dirty="0">
                        <a:solidFill>
                          <a:srgbClr val="0000FF"/>
                        </a:solidFill>
                      </a:endParaRPr>
                    </a:p>
                  </a:txBody>
                  <a:tcPr/>
                </a:tc>
                <a:tc>
                  <a:txBody>
                    <a:bodyPr/>
                    <a:lstStyle/>
                    <a:p>
                      <a:pPr rtl="1"/>
                      <a:endParaRPr lang="ar-AE" dirty="0"/>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3114216341"/>
                  </a:ext>
                </a:extLst>
              </a:tr>
              <a:tr h="509750">
                <a:tc>
                  <a:txBody>
                    <a:bodyPr/>
                    <a:lstStyle/>
                    <a:p>
                      <a:pPr algn="ctr" rtl="1"/>
                      <a:r>
                        <a:rPr lang="ar-AE" sz="2400" b="1" dirty="0">
                          <a:solidFill>
                            <a:schemeClr val="accent1">
                              <a:lumMod val="75000"/>
                            </a:schemeClr>
                          </a:solidFill>
                          <a:latin typeface="simplified Arabic" panose="02020603050405020304" pitchFamily="18" charset="-78"/>
                          <a:cs typeface="simplified Arabic" panose="02020603050405020304" pitchFamily="18" charset="-78"/>
                        </a:rPr>
                        <a:t> الْمِخْيَطُ </a:t>
                      </a:r>
                      <a:endParaRPr lang="ar-AE" sz="2400" u="none" dirty="0">
                        <a:solidFill>
                          <a:srgbClr val="0000FF"/>
                        </a:solidFill>
                      </a:endParaRPr>
                    </a:p>
                  </a:txBody>
                  <a:tcPr/>
                </a:tc>
                <a:tc>
                  <a:txBody>
                    <a:bodyPr/>
                    <a:lstStyle/>
                    <a:p>
                      <a:pPr rtl="1"/>
                      <a:endParaRPr lang="ar-AE" dirty="0"/>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2603061000"/>
                  </a:ext>
                </a:extLst>
              </a:tr>
              <a:tr h="577716">
                <a:tc>
                  <a:txBody>
                    <a:bodyPr/>
                    <a:lstStyle/>
                    <a:p>
                      <a:pPr algn="ctr" rtl="1"/>
                      <a:r>
                        <a:rPr kumimoji="0" lang="ar-AE" sz="2800" b="1" i="0" u="none" strike="noStrike" kern="1200" cap="none" spc="0" normalizeH="0" baseline="0" noProof="0">
                          <a:ln>
                            <a:noFill/>
                          </a:ln>
                          <a:solidFill>
                            <a:srgbClr val="A53010">
                              <a:lumMod val="75000"/>
                            </a:srgbClr>
                          </a:solidFill>
                          <a:effectLst/>
                          <a:uLnTx/>
                          <a:uFillTx/>
                          <a:latin typeface="simplified Arabic" panose="02020603050405020304" pitchFamily="18" charset="-78"/>
                          <a:ea typeface="+mn-ea"/>
                          <a:cs typeface="simplified Arabic" panose="02020603050405020304" pitchFamily="18" charset="-78"/>
                        </a:rPr>
                        <a:t>خَيْرًا</a:t>
                      </a:r>
                      <a:endParaRPr lang="ar-AE" sz="2400" u="none" dirty="0">
                        <a:solidFill>
                          <a:srgbClr val="0000FF"/>
                        </a:solidFill>
                      </a:endParaRPr>
                    </a:p>
                  </a:txBody>
                  <a:tcPr/>
                </a:tc>
                <a:tc>
                  <a:txBody>
                    <a:bodyPr/>
                    <a:lstStyle/>
                    <a:p>
                      <a:pPr rtl="1"/>
                      <a:endParaRPr lang="ar-AE" dirty="0"/>
                    </a:p>
                  </a:txBody>
                  <a:tcPr>
                    <a:solidFill>
                      <a:schemeClr val="accent2">
                        <a:lumMod val="20000"/>
                        <a:lumOff val="80000"/>
                      </a:schemeClr>
                    </a:solidFill>
                  </a:tcPr>
                </a:tc>
                <a:tc>
                  <a:txBody>
                    <a:bodyPr/>
                    <a:lstStyle/>
                    <a:p>
                      <a:pPr rtl="1"/>
                      <a:endParaRPr lang="ar-AE" dirty="0"/>
                    </a:p>
                  </a:txBody>
                  <a:tcPr>
                    <a:solidFill>
                      <a:schemeClr val="accent5">
                        <a:lumMod val="20000"/>
                        <a:lumOff val="80000"/>
                      </a:schemeClr>
                    </a:solidFill>
                  </a:tcPr>
                </a:tc>
                <a:extLst>
                  <a:ext uri="{0D108BD9-81ED-4DB2-BD59-A6C34878D82A}">
                    <a16:rowId xmlns:a16="http://schemas.microsoft.com/office/drawing/2014/main" val="1834424288"/>
                  </a:ext>
                </a:extLst>
              </a:tr>
            </a:tbl>
          </a:graphicData>
        </a:graphic>
      </p:graphicFrame>
      <p:sp>
        <p:nvSpPr>
          <p:cNvPr id="5" name="مستطيل 4"/>
          <p:cNvSpPr/>
          <p:nvPr/>
        </p:nvSpPr>
        <p:spPr>
          <a:xfrm>
            <a:off x="2724344" y="248373"/>
            <a:ext cx="946765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1</a:t>
            </a:r>
            <a:r>
              <a:rPr lang="ar-AE" sz="3200" b="1" dirty="0">
                <a:solidFill>
                  <a:srgbClr val="3333CC"/>
                </a:solidFill>
                <a:cs typeface="Akhbar MT" pitchFamily="2" charset="-78"/>
              </a:rPr>
              <a:t> – عين المشتقات في النص السابق ، وبين نوعها ، وعين الأفعال التي اشتقت منها : </a:t>
            </a:r>
          </a:p>
        </p:txBody>
      </p:sp>
      <p:sp>
        <p:nvSpPr>
          <p:cNvPr id="6" name="مربع نص 5"/>
          <p:cNvSpPr txBox="1"/>
          <p:nvPr/>
        </p:nvSpPr>
        <p:spPr>
          <a:xfrm>
            <a:off x="5726173" y="1416798"/>
            <a:ext cx="1343638"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مفعول</a:t>
            </a:r>
          </a:p>
        </p:txBody>
      </p:sp>
      <p:sp>
        <p:nvSpPr>
          <p:cNvPr id="7" name="مربع نص 6"/>
          <p:cNvSpPr txBox="1"/>
          <p:nvPr/>
        </p:nvSpPr>
        <p:spPr>
          <a:xfrm>
            <a:off x="3448114" y="1416798"/>
            <a:ext cx="663964" cy="584775"/>
          </a:xfrm>
          <a:prstGeom prst="rect">
            <a:avLst/>
          </a:prstGeom>
          <a:noFill/>
        </p:spPr>
        <p:txBody>
          <a:bodyPr wrap="none" rtlCol="1">
            <a:spAutoFit/>
          </a:bodyPr>
          <a:lstStyle/>
          <a:p>
            <a:pPr algn="r" rtl="1"/>
            <a:r>
              <a:rPr lang="ar-AE" sz="3200" b="1" dirty="0">
                <a:solidFill>
                  <a:srgbClr val="0000FF"/>
                </a:solidFill>
                <a:cs typeface="Akhbar MT" pitchFamily="2" charset="-78"/>
              </a:rPr>
              <a:t>حرّم</a:t>
            </a:r>
          </a:p>
        </p:txBody>
      </p:sp>
      <p:sp>
        <p:nvSpPr>
          <p:cNvPr id="8" name="مربع نص 7"/>
          <p:cNvSpPr txBox="1"/>
          <p:nvPr/>
        </p:nvSpPr>
        <p:spPr>
          <a:xfrm>
            <a:off x="5935942" y="1891747"/>
            <a:ext cx="1152881"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p:txBody>
      </p:sp>
      <p:sp>
        <p:nvSpPr>
          <p:cNvPr id="9" name="مربع نص 8"/>
          <p:cNvSpPr txBox="1"/>
          <p:nvPr/>
        </p:nvSpPr>
        <p:spPr>
          <a:xfrm>
            <a:off x="3536503" y="1887391"/>
            <a:ext cx="556563" cy="584775"/>
          </a:xfrm>
          <a:prstGeom prst="rect">
            <a:avLst/>
          </a:prstGeom>
          <a:noFill/>
        </p:spPr>
        <p:txBody>
          <a:bodyPr wrap="none" rtlCol="1">
            <a:spAutoFit/>
          </a:bodyPr>
          <a:lstStyle/>
          <a:p>
            <a:pPr algn="r" rtl="1"/>
            <a:r>
              <a:rPr lang="ar-AE" sz="3200" b="1" dirty="0">
                <a:solidFill>
                  <a:srgbClr val="0000FF"/>
                </a:solidFill>
                <a:cs typeface="Akhbar MT" pitchFamily="2" charset="-78"/>
              </a:rPr>
              <a:t>ضلّ</a:t>
            </a:r>
          </a:p>
        </p:txBody>
      </p:sp>
      <p:sp>
        <p:nvSpPr>
          <p:cNvPr id="10" name="مربع نص 9"/>
          <p:cNvSpPr txBox="1"/>
          <p:nvPr/>
        </p:nvSpPr>
        <p:spPr>
          <a:xfrm>
            <a:off x="5954891" y="2472166"/>
            <a:ext cx="1152944" cy="1077218"/>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a:p>
            <a:pPr algn="r" rtl="1"/>
            <a:endParaRPr lang="ar-AE" sz="3200" b="1" dirty="0">
              <a:solidFill>
                <a:srgbClr val="0000FF"/>
              </a:solidFill>
              <a:cs typeface="Akhbar MT" pitchFamily="2" charset="-78"/>
            </a:endParaRPr>
          </a:p>
        </p:txBody>
      </p:sp>
      <p:sp>
        <p:nvSpPr>
          <p:cNvPr id="11" name="مربع نص 10"/>
          <p:cNvSpPr txBox="1"/>
          <p:nvPr/>
        </p:nvSpPr>
        <p:spPr>
          <a:xfrm>
            <a:off x="3501012" y="2446295"/>
            <a:ext cx="611066" cy="584775"/>
          </a:xfrm>
          <a:prstGeom prst="rect">
            <a:avLst/>
          </a:prstGeom>
          <a:noFill/>
        </p:spPr>
        <p:txBody>
          <a:bodyPr wrap="none" rtlCol="1">
            <a:spAutoFit/>
          </a:bodyPr>
          <a:lstStyle/>
          <a:p>
            <a:pPr algn="r" rtl="1"/>
            <a:r>
              <a:rPr lang="ar-AE" sz="3200" b="1" dirty="0">
                <a:solidFill>
                  <a:srgbClr val="0000FF"/>
                </a:solidFill>
                <a:cs typeface="Akhbar MT" pitchFamily="2" charset="-78"/>
              </a:rPr>
              <a:t>جاع</a:t>
            </a:r>
          </a:p>
        </p:txBody>
      </p:sp>
      <p:sp>
        <p:nvSpPr>
          <p:cNvPr id="12" name="مربع نص 11"/>
          <p:cNvSpPr txBox="1"/>
          <p:nvPr/>
        </p:nvSpPr>
        <p:spPr>
          <a:xfrm>
            <a:off x="5952093" y="2956231"/>
            <a:ext cx="1152944" cy="1077218"/>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a:p>
            <a:pPr algn="r" rtl="1"/>
            <a:endParaRPr lang="ar-AE" sz="3200" b="1" dirty="0">
              <a:solidFill>
                <a:srgbClr val="0000FF"/>
              </a:solidFill>
              <a:cs typeface="Akhbar MT" pitchFamily="2" charset="-78"/>
            </a:endParaRPr>
          </a:p>
        </p:txBody>
      </p:sp>
      <p:sp>
        <p:nvSpPr>
          <p:cNvPr id="13" name="مربع نص 12"/>
          <p:cNvSpPr txBox="1"/>
          <p:nvPr/>
        </p:nvSpPr>
        <p:spPr>
          <a:xfrm>
            <a:off x="3400694" y="2909420"/>
            <a:ext cx="689612" cy="584775"/>
          </a:xfrm>
          <a:prstGeom prst="rect">
            <a:avLst/>
          </a:prstGeom>
          <a:noFill/>
        </p:spPr>
        <p:txBody>
          <a:bodyPr wrap="none" rtlCol="1">
            <a:spAutoFit/>
          </a:bodyPr>
          <a:lstStyle/>
          <a:p>
            <a:pPr algn="r" rtl="1"/>
            <a:r>
              <a:rPr lang="ar-AE" sz="3200" b="1" dirty="0">
                <a:solidFill>
                  <a:srgbClr val="0000FF"/>
                </a:solidFill>
                <a:cs typeface="Akhbar MT" pitchFamily="2" charset="-78"/>
              </a:rPr>
              <a:t>عري</a:t>
            </a:r>
          </a:p>
        </p:txBody>
      </p:sp>
      <p:sp>
        <p:nvSpPr>
          <p:cNvPr id="14" name="مربع نص 13"/>
          <p:cNvSpPr txBox="1"/>
          <p:nvPr/>
        </p:nvSpPr>
        <p:spPr>
          <a:xfrm>
            <a:off x="5527769" y="3450389"/>
            <a:ext cx="1574470" cy="584775"/>
          </a:xfrm>
          <a:prstGeom prst="rect">
            <a:avLst/>
          </a:prstGeom>
          <a:noFill/>
        </p:spPr>
        <p:txBody>
          <a:bodyPr wrap="none" rtlCol="1">
            <a:spAutoFit/>
          </a:bodyPr>
          <a:lstStyle/>
          <a:p>
            <a:pPr algn="r" rtl="1"/>
            <a:r>
              <a:rPr lang="ar-AE" sz="3200" b="1" dirty="0">
                <a:solidFill>
                  <a:srgbClr val="0000FF"/>
                </a:solidFill>
                <a:cs typeface="Akhbar MT" pitchFamily="2" charset="-78"/>
              </a:rPr>
              <a:t>صيغة مبالغة</a:t>
            </a:r>
          </a:p>
        </p:txBody>
      </p:sp>
      <p:sp>
        <p:nvSpPr>
          <p:cNvPr id="15" name="مربع نص 14"/>
          <p:cNvSpPr txBox="1"/>
          <p:nvPr/>
        </p:nvSpPr>
        <p:spPr>
          <a:xfrm>
            <a:off x="3400694" y="3450388"/>
            <a:ext cx="689612" cy="584775"/>
          </a:xfrm>
          <a:prstGeom prst="rect">
            <a:avLst/>
          </a:prstGeom>
          <a:noFill/>
        </p:spPr>
        <p:txBody>
          <a:bodyPr wrap="none" rtlCol="1">
            <a:spAutoFit/>
          </a:bodyPr>
          <a:lstStyle/>
          <a:p>
            <a:pPr algn="r" rtl="1"/>
            <a:r>
              <a:rPr lang="ar-AE" sz="3200" b="1" dirty="0">
                <a:solidFill>
                  <a:srgbClr val="0000FF"/>
                </a:solidFill>
                <a:cs typeface="Akhbar MT" pitchFamily="2" charset="-78"/>
              </a:rPr>
              <a:t>جمع</a:t>
            </a:r>
          </a:p>
        </p:txBody>
      </p:sp>
      <p:sp>
        <p:nvSpPr>
          <p:cNvPr id="16" name="مربع نص 15"/>
          <p:cNvSpPr txBox="1"/>
          <p:nvPr/>
        </p:nvSpPr>
        <p:spPr>
          <a:xfrm>
            <a:off x="5752189" y="3978344"/>
            <a:ext cx="1350050"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تفضيل</a:t>
            </a:r>
          </a:p>
        </p:txBody>
      </p:sp>
      <p:sp>
        <p:nvSpPr>
          <p:cNvPr id="17" name="مربع نص 16"/>
          <p:cNvSpPr txBox="1"/>
          <p:nvPr/>
        </p:nvSpPr>
        <p:spPr>
          <a:xfrm>
            <a:off x="3494560" y="3949988"/>
            <a:ext cx="590226" cy="584775"/>
          </a:xfrm>
          <a:prstGeom prst="rect">
            <a:avLst/>
          </a:prstGeom>
          <a:noFill/>
        </p:spPr>
        <p:txBody>
          <a:bodyPr wrap="none" rtlCol="1">
            <a:spAutoFit/>
          </a:bodyPr>
          <a:lstStyle/>
          <a:p>
            <a:pPr algn="r" rtl="1"/>
            <a:r>
              <a:rPr lang="ar-AE" sz="3200" b="1" dirty="0">
                <a:solidFill>
                  <a:srgbClr val="0000FF"/>
                </a:solidFill>
                <a:cs typeface="Akhbar MT" pitchFamily="2" charset="-78"/>
              </a:rPr>
              <a:t>تقي</a:t>
            </a:r>
          </a:p>
        </p:txBody>
      </p:sp>
      <p:sp>
        <p:nvSpPr>
          <p:cNvPr id="18" name="مربع نص 17"/>
          <p:cNvSpPr txBox="1"/>
          <p:nvPr/>
        </p:nvSpPr>
        <p:spPr>
          <a:xfrm>
            <a:off x="5942336" y="4458123"/>
            <a:ext cx="1152944" cy="1077218"/>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a:p>
            <a:pPr algn="r" rtl="1"/>
            <a:endParaRPr lang="ar-AE" sz="3200" b="1" dirty="0">
              <a:solidFill>
                <a:srgbClr val="0000FF"/>
              </a:solidFill>
              <a:cs typeface="Akhbar MT" pitchFamily="2" charset="-78"/>
            </a:endParaRPr>
          </a:p>
        </p:txBody>
      </p:sp>
      <p:sp>
        <p:nvSpPr>
          <p:cNvPr id="21" name="مربع نص 20"/>
          <p:cNvSpPr txBox="1"/>
          <p:nvPr/>
        </p:nvSpPr>
        <p:spPr>
          <a:xfrm>
            <a:off x="3433911" y="4477626"/>
            <a:ext cx="659155" cy="584775"/>
          </a:xfrm>
          <a:prstGeom prst="rect">
            <a:avLst/>
          </a:prstGeom>
          <a:noFill/>
        </p:spPr>
        <p:txBody>
          <a:bodyPr wrap="none" rtlCol="1">
            <a:spAutoFit/>
          </a:bodyPr>
          <a:lstStyle/>
          <a:p>
            <a:pPr algn="r" rtl="1"/>
            <a:r>
              <a:rPr lang="ar-AE" sz="3200" b="1" dirty="0">
                <a:solidFill>
                  <a:srgbClr val="0000FF"/>
                </a:solidFill>
                <a:cs typeface="Akhbar MT" pitchFamily="2" charset="-78"/>
              </a:rPr>
              <a:t>وحد</a:t>
            </a:r>
          </a:p>
        </p:txBody>
      </p:sp>
      <p:sp>
        <p:nvSpPr>
          <p:cNvPr id="22" name="مربع نص 21"/>
          <p:cNvSpPr txBox="1"/>
          <p:nvPr/>
        </p:nvSpPr>
        <p:spPr>
          <a:xfrm>
            <a:off x="6142775" y="4942188"/>
            <a:ext cx="952505"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آلة</a:t>
            </a:r>
          </a:p>
        </p:txBody>
      </p:sp>
      <p:sp>
        <p:nvSpPr>
          <p:cNvPr id="23" name="مربع نص 22"/>
          <p:cNvSpPr txBox="1"/>
          <p:nvPr/>
        </p:nvSpPr>
        <p:spPr>
          <a:xfrm>
            <a:off x="3430440" y="4971696"/>
            <a:ext cx="654346" cy="584775"/>
          </a:xfrm>
          <a:prstGeom prst="rect">
            <a:avLst/>
          </a:prstGeom>
          <a:noFill/>
        </p:spPr>
        <p:txBody>
          <a:bodyPr wrap="none" rtlCol="1">
            <a:spAutoFit/>
          </a:bodyPr>
          <a:lstStyle/>
          <a:p>
            <a:pPr algn="r" rtl="1"/>
            <a:r>
              <a:rPr lang="ar-AE" sz="3200" b="1" dirty="0">
                <a:solidFill>
                  <a:srgbClr val="0000FF"/>
                </a:solidFill>
                <a:cs typeface="Akhbar MT" pitchFamily="2" charset="-78"/>
              </a:rPr>
              <a:t>خيط</a:t>
            </a:r>
          </a:p>
        </p:txBody>
      </p:sp>
      <p:sp>
        <p:nvSpPr>
          <p:cNvPr id="24" name="مربع نص 23"/>
          <p:cNvSpPr txBox="1"/>
          <p:nvPr/>
        </p:nvSpPr>
        <p:spPr>
          <a:xfrm>
            <a:off x="5752189" y="5563070"/>
            <a:ext cx="1350050"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تفضيل</a:t>
            </a:r>
          </a:p>
        </p:txBody>
      </p:sp>
      <p:sp>
        <p:nvSpPr>
          <p:cNvPr id="25" name="مربع نص 24"/>
          <p:cNvSpPr txBox="1"/>
          <p:nvPr/>
        </p:nvSpPr>
        <p:spPr>
          <a:xfrm>
            <a:off x="3427029" y="5570536"/>
            <a:ext cx="654346" cy="584775"/>
          </a:xfrm>
          <a:prstGeom prst="rect">
            <a:avLst/>
          </a:prstGeom>
          <a:noFill/>
        </p:spPr>
        <p:txBody>
          <a:bodyPr wrap="none" rtlCol="1">
            <a:spAutoFit/>
          </a:bodyPr>
          <a:lstStyle/>
          <a:p>
            <a:pPr algn="r" rtl="1"/>
            <a:r>
              <a:rPr lang="ar-AE" sz="3200" b="1" dirty="0">
                <a:solidFill>
                  <a:srgbClr val="0000FF"/>
                </a:solidFill>
                <a:cs typeface="Akhbar MT" pitchFamily="2" charset="-78"/>
              </a:rPr>
              <a:t>خير</a:t>
            </a:r>
          </a:p>
        </p:txBody>
      </p:sp>
    </p:spTree>
    <p:extLst>
      <p:ext uri="{BB962C8B-B14F-4D97-AF65-F5344CB8AC3E}">
        <p14:creationId xmlns:p14="http://schemas.microsoft.com/office/powerpoint/2010/main" val="136010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edg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800" decel="100000"/>
                                        <p:tgtEl>
                                          <p:spTgt spid="6">
                                            <p:txEl>
                                              <p:pRg st="0" end="0"/>
                                            </p:txEl>
                                          </p:spTgt>
                                        </p:tgtEl>
                                      </p:cBhvr>
                                    </p:animEffect>
                                    <p:anim calcmode="lin" valueType="num">
                                      <p:cBhvr>
                                        <p:cTn id="23" dur="800" decel="100000" fill="hold"/>
                                        <p:tgtEl>
                                          <p:spTgt spid="6">
                                            <p:txEl>
                                              <p:pRg st="0" end="0"/>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6">
                                            <p:txEl>
                                              <p:pRg st="0" end="0"/>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6">
                                            <p:txEl>
                                              <p:pRg st="0" end="0"/>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6">
                                            <p:txEl>
                                              <p:pRg st="0" end="0"/>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800" decel="100000"/>
                                        <p:tgtEl>
                                          <p:spTgt spid="7">
                                            <p:txEl>
                                              <p:pRg st="0" end="0"/>
                                            </p:txEl>
                                          </p:spTgt>
                                        </p:tgtEl>
                                      </p:cBhvr>
                                    </p:animEffect>
                                    <p:anim calcmode="lin" valueType="num">
                                      <p:cBhvr>
                                        <p:cTn id="33"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800" decel="100000"/>
                                        <p:tgtEl>
                                          <p:spTgt spid="8">
                                            <p:txEl>
                                              <p:pRg st="0" end="0"/>
                                            </p:txEl>
                                          </p:spTgt>
                                        </p:tgtEl>
                                      </p:cBhvr>
                                    </p:animEffect>
                                    <p:anim calcmode="lin" valueType="num">
                                      <p:cBhvr>
                                        <p:cTn id="43"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fade">
                                      <p:cBhvr>
                                        <p:cTn id="52" dur="800" decel="100000"/>
                                        <p:tgtEl>
                                          <p:spTgt spid="9">
                                            <p:txEl>
                                              <p:pRg st="0" end="0"/>
                                            </p:txEl>
                                          </p:spTgt>
                                        </p:tgtEl>
                                      </p:cBhvr>
                                    </p:animEffect>
                                    <p:anim calcmode="lin" valueType="num">
                                      <p:cBhvr>
                                        <p:cTn id="53"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0" presetClass="entr" presetSubtype="0" fill="hold" nodeType="click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fade">
                                      <p:cBhvr>
                                        <p:cTn id="62" dur="800" decel="100000"/>
                                        <p:tgtEl>
                                          <p:spTgt spid="10">
                                            <p:txEl>
                                              <p:pRg st="0" end="0"/>
                                            </p:txEl>
                                          </p:spTgt>
                                        </p:tgtEl>
                                      </p:cBhvr>
                                    </p:animEffect>
                                    <p:anim calcmode="lin" valueType="num">
                                      <p:cBhvr>
                                        <p:cTn id="63"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64"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65"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nodeType="clickEffect">
                                  <p:stCondLst>
                                    <p:cond delay="0"/>
                                  </p:stCondLst>
                                  <p:childTnLst>
                                    <p:set>
                                      <p:cBhvr>
                                        <p:cTn id="71" dur="1" fill="hold">
                                          <p:stCondLst>
                                            <p:cond delay="0"/>
                                          </p:stCondLst>
                                        </p:cTn>
                                        <p:tgtEl>
                                          <p:spTgt spid="11">
                                            <p:txEl>
                                              <p:pRg st="0" end="0"/>
                                            </p:txEl>
                                          </p:spTgt>
                                        </p:tgtEl>
                                        <p:attrNameLst>
                                          <p:attrName>style.visibility</p:attrName>
                                        </p:attrNameLst>
                                      </p:cBhvr>
                                      <p:to>
                                        <p:strVal val="visible"/>
                                      </p:to>
                                    </p:set>
                                    <p:animEffect transition="in" filter="fade">
                                      <p:cBhvr>
                                        <p:cTn id="72" dur="800" decel="100000"/>
                                        <p:tgtEl>
                                          <p:spTgt spid="11">
                                            <p:txEl>
                                              <p:pRg st="0" end="0"/>
                                            </p:txEl>
                                          </p:spTgt>
                                        </p:tgtEl>
                                      </p:cBhvr>
                                    </p:animEffect>
                                    <p:anim calcmode="lin" valueType="num">
                                      <p:cBhvr>
                                        <p:cTn id="73" dur="800" decel="100000" fill="hold"/>
                                        <p:tgtEl>
                                          <p:spTgt spid="11">
                                            <p:txEl>
                                              <p:pRg st="0" end="0"/>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11">
                                            <p:txEl>
                                              <p:pRg st="0" end="0"/>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11">
                                            <p:txEl>
                                              <p:pRg st="0" end="0"/>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1">
                                            <p:txEl>
                                              <p:pRg st="0" end="0"/>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0" presetClass="entr" presetSubtype="0" fill="hold" nodeType="clickEffect">
                                  <p:stCondLst>
                                    <p:cond delay="0"/>
                                  </p:stCondLst>
                                  <p:childTnLst>
                                    <p:set>
                                      <p:cBhvr>
                                        <p:cTn id="81" dur="1" fill="hold">
                                          <p:stCondLst>
                                            <p:cond delay="0"/>
                                          </p:stCondLst>
                                        </p:cTn>
                                        <p:tgtEl>
                                          <p:spTgt spid="12">
                                            <p:txEl>
                                              <p:pRg st="0" end="0"/>
                                            </p:txEl>
                                          </p:spTgt>
                                        </p:tgtEl>
                                        <p:attrNameLst>
                                          <p:attrName>style.visibility</p:attrName>
                                        </p:attrNameLst>
                                      </p:cBhvr>
                                      <p:to>
                                        <p:strVal val="visible"/>
                                      </p:to>
                                    </p:set>
                                    <p:animEffect transition="in" filter="fade">
                                      <p:cBhvr>
                                        <p:cTn id="82" dur="800" decel="100000"/>
                                        <p:tgtEl>
                                          <p:spTgt spid="12">
                                            <p:txEl>
                                              <p:pRg st="0" end="0"/>
                                            </p:txEl>
                                          </p:spTgt>
                                        </p:tgtEl>
                                      </p:cBhvr>
                                    </p:animEffect>
                                    <p:anim calcmode="lin" valueType="num">
                                      <p:cBhvr>
                                        <p:cTn id="83" dur="800" decel="100000" fill="hold"/>
                                        <p:tgtEl>
                                          <p:spTgt spid="12">
                                            <p:txEl>
                                              <p:pRg st="0" end="0"/>
                                            </p:txEl>
                                          </p:spTgt>
                                        </p:tgtEl>
                                        <p:attrNameLst>
                                          <p:attrName>style.rotation</p:attrName>
                                        </p:attrNameLst>
                                      </p:cBhvr>
                                      <p:tavLst>
                                        <p:tav tm="0">
                                          <p:val>
                                            <p:fltVal val="-90"/>
                                          </p:val>
                                        </p:tav>
                                        <p:tav tm="100000">
                                          <p:val>
                                            <p:fltVal val="0"/>
                                          </p:val>
                                        </p:tav>
                                      </p:tavLst>
                                    </p:anim>
                                    <p:anim calcmode="lin" valueType="num">
                                      <p:cBhvr>
                                        <p:cTn id="84" dur="800" decel="100000" fill="hold"/>
                                        <p:tgtEl>
                                          <p:spTgt spid="12">
                                            <p:txEl>
                                              <p:pRg st="0" end="0"/>
                                            </p:txEl>
                                          </p:spTgt>
                                        </p:tgtEl>
                                        <p:attrNameLst>
                                          <p:attrName>ppt_x</p:attrName>
                                        </p:attrNameLst>
                                      </p:cBhvr>
                                      <p:tavLst>
                                        <p:tav tm="0">
                                          <p:val>
                                            <p:strVal val="#ppt_x+0.4"/>
                                          </p:val>
                                        </p:tav>
                                        <p:tav tm="100000">
                                          <p:val>
                                            <p:strVal val="#ppt_x-0.05"/>
                                          </p:val>
                                        </p:tav>
                                      </p:tavLst>
                                    </p:anim>
                                    <p:anim calcmode="lin" valueType="num">
                                      <p:cBhvr>
                                        <p:cTn id="85" dur="800" decel="100000" fill="hold"/>
                                        <p:tgtEl>
                                          <p:spTgt spid="12">
                                            <p:txEl>
                                              <p:pRg st="0" end="0"/>
                                            </p:txEl>
                                          </p:spTgt>
                                        </p:tgtEl>
                                        <p:attrNameLst>
                                          <p:attrName>ppt_y</p:attrName>
                                        </p:attrNameLst>
                                      </p:cBhvr>
                                      <p:tavLst>
                                        <p:tav tm="0">
                                          <p:val>
                                            <p:strVal val="#ppt_y-0.4"/>
                                          </p:val>
                                        </p:tav>
                                        <p:tav tm="100000">
                                          <p:val>
                                            <p:strVal val="#ppt_y+0.1"/>
                                          </p:val>
                                        </p:tav>
                                      </p:tavLst>
                                    </p:anim>
                                    <p:anim calcmode="lin" valueType="num">
                                      <p:cBhvr>
                                        <p:cTn id="86" dur="200" accel="100000" fill="hold">
                                          <p:stCondLst>
                                            <p:cond delay="800"/>
                                          </p:stCondLst>
                                        </p:cTn>
                                        <p:tgtEl>
                                          <p:spTgt spid="12">
                                            <p:txEl>
                                              <p:pRg st="0" end="0"/>
                                            </p:txEl>
                                          </p:spTgt>
                                        </p:tgtEl>
                                        <p:attrNameLst>
                                          <p:attrName>ppt_x</p:attrName>
                                        </p:attrNameLst>
                                      </p:cBhvr>
                                      <p:tavLst>
                                        <p:tav tm="0">
                                          <p:val>
                                            <p:strVal val="#ppt_x-0.05"/>
                                          </p:val>
                                        </p:tav>
                                        <p:tav tm="100000">
                                          <p:val>
                                            <p:strVal val="#ppt_x"/>
                                          </p:val>
                                        </p:tav>
                                      </p:tavLst>
                                    </p:anim>
                                    <p:anim calcmode="lin" valueType="num">
                                      <p:cBhvr>
                                        <p:cTn id="87" dur="200" accel="100000" fill="hold">
                                          <p:stCondLst>
                                            <p:cond delay="800"/>
                                          </p:stCondLst>
                                        </p:cTn>
                                        <p:tgtEl>
                                          <p:spTgt spid="1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0" presetClass="entr" presetSubtype="0" fill="hold" nodeType="clickEffect">
                                  <p:stCondLst>
                                    <p:cond delay="0"/>
                                  </p:stCondLst>
                                  <p:childTnLst>
                                    <p:set>
                                      <p:cBhvr>
                                        <p:cTn id="91" dur="1" fill="hold">
                                          <p:stCondLst>
                                            <p:cond delay="0"/>
                                          </p:stCondLst>
                                        </p:cTn>
                                        <p:tgtEl>
                                          <p:spTgt spid="13">
                                            <p:txEl>
                                              <p:pRg st="0" end="0"/>
                                            </p:txEl>
                                          </p:spTgt>
                                        </p:tgtEl>
                                        <p:attrNameLst>
                                          <p:attrName>style.visibility</p:attrName>
                                        </p:attrNameLst>
                                      </p:cBhvr>
                                      <p:to>
                                        <p:strVal val="visible"/>
                                      </p:to>
                                    </p:set>
                                    <p:animEffect transition="in" filter="fade">
                                      <p:cBhvr>
                                        <p:cTn id="92" dur="800" decel="100000"/>
                                        <p:tgtEl>
                                          <p:spTgt spid="13">
                                            <p:txEl>
                                              <p:pRg st="0" end="0"/>
                                            </p:txEl>
                                          </p:spTgt>
                                        </p:tgtEl>
                                      </p:cBhvr>
                                    </p:animEffect>
                                    <p:anim calcmode="lin" valueType="num">
                                      <p:cBhvr>
                                        <p:cTn id="93" dur="800" decel="100000" fill="hold"/>
                                        <p:tgtEl>
                                          <p:spTgt spid="13">
                                            <p:txEl>
                                              <p:pRg st="0" end="0"/>
                                            </p:txEl>
                                          </p:spTgt>
                                        </p:tgtEl>
                                        <p:attrNameLst>
                                          <p:attrName>style.rotation</p:attrName>
                                        </p:attrNameLst>
                                      </p:cBhvr>
                                      <p:tavLst>
                                        <p:tav tm="0">
                                          <p:val>
                                            <p:fltVal val="-90"/>
                                          </p:val>
                                        </p:tav>
                                        <p:tav tm="100000">
                                          <p:val>
                                            <p:fltVal val="0"/>
                                          </p:val>
                                        </p:tav>
                                      </p:tavLst>
                                    </p:anim>
                                    <p:anim calcmode="lin" valueType="num">
                                      <p:cBhvr>
                                        <p:cTn id="94" dur="800" decel="100000" fill="hold"/>
                                        <p:tgtEl>
                                          <p:spTgt spid="13">
                                            <p:txEl>
                                              <p:pRg st="0" end="0"/>
                                            </p:txEl>
                                          </p:spTgt>
                                        </p:tgtEl>
                                        <p:attrNameLst>
                                          <p:attrName>ppt_x</p:attrName>
                                        </p:attrNameLst>
                                      </p:cBhvr>
                                      <p:tavLst>
                                        <p:tav tm="0">
                                          <p:val>
                                            <p:strVal val="#ppt_x+0.4"/>
                                          </p:val>
                                        </p:tav>
                                        <p:tav tm="100000">
                                          <p:val>
                                            <p:strVal val="#ppt_x-0.05"/>
                                          </p:val>
                                        </p:tav>
                                      </p:tavLst>
                                    </p:anim>
                                    <p:anim calcmode="lin" valueType="num">
                                      <p:cBhvr>
                                        <p:cTn id="95" dur="800" decel="100000" fill="hold"/>
                                        <p:tgtEl>
                                          <p:spTgt spid="13">
                                            <p:txEl>
                                              <p:pRg st="0" end="0"/>
                                            </p:txEl>
                                          </p:spTgt>
                                        </p:tgtEl>
                                        <p:attrNameLst>
                                          <p:attrName>ppt_y</p:attrName>
                                        </p:attrNameLst>
                                      </p:cBhvr>
                                      <p:tavLst>
                                        <p:tav tm="0">
                                          <p:val>
                                            <p:strVal val="#ppt_y-0.4"/>
                                          </p:val>
                                        </p:tav>
                                        <p:tav tm="100000">
                                          <p:val>
                                            <p:strVal val="#ppt_y+0.1"/>
                                          </p:val>
                                        </p:tav>
                                      </p:tavLst>
                                    </p:anim>
                                    <p:anim calcmode="lin" valueType="num">
                                      <p:cBhvr>
                                        <p:cTn id="96" dur="200" accel="100000" fill="hold">
                                          <p:stCondLst>
                                            <p:cond delay="800"/>
                                          </p:stCondLst>
                                        </p:cTn>
                                        <p:tgtEl>
                                          <p:spTgt spid="13">
                                            <p:txEl>
                                              <p:pRg st="0" end="0"/>
                                            </p:txEl>
                                          </p:spTgt>
                                        </p:tgtEl>
                                        <p:attrNameLst>
                                          <p:attrName>ppt_x</p:attrName>
                                        </p:attrNameLst>
                                      </p:cBhvr>
                                      <p:tavLst>
                                        <p:tav tm="0">
                                          <p:val>
                                            <p:strVal val="#ppt_x-0.05"/>
                                          </p:val>
                                        </p:tav>
                                        <p:tav tm="100000">
                                          <p:val>
                                            <p:strVal val="#ppt_x"/>
                                          </p:val>
                                        </p:tav>
                                      </p:tavLst>
                                    </p:anim>
                                    <p:anim calcmode="lin" valueType="num">
                                      <p:cBhvr>
                                        <p:cTn id="97" dur="200" accel="100000" fill="hold">
                                          <p:stCondLst>
                                            <p:cond delay="800"/>
                                          </p:stCondLst>
                                        </p:cTn>
                                        <p:tgtEl>
                                          <p:spTgt spid="1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0" presetClass="entr" presetSubtype="0" fill="hold" nodeType="clickEffect">
                                  <p:stCondLst>
                                    <p:cond delay="0"/>
                                  </p:stCondLst>
                                  <p:childTnLst>
                                    <p:set>
                                      <p:cBhvr>
                                        <p:cTn id="101" dur="1" fill="hold">
                                          <p:stCondLst>
                                            <p:cond delay="0"/>
                                          </p:stCondLst>
                                        </p:cTn>
                                        <p:tgtEl>
                                          <p:spTgt spid="14">
                                            <p:txEl>
                                              <p:pRg st="0" end="0"/>
                                            </p:txEl>
                                          </p:spTgt>
                                        </p:tgtEl>
                                        <p:attrNameLst>
                                          <p:attrName>style.visibility</p:attrName>
                                        </p:attrNameLst>
                                      </p:cBhvr>
                                      <p:to>
                                        <p:strVal val="visible"/>
                                      </p:to>
                                    </p:set>
                                    <p:animEffect transition="in" filter="fade">
                                      <p:cBhvr>
                                        <p:cTn id="102" dur="800" decel="100000"/>
                                        <p:tgtEl>
                                          <p:spTgt spid="14">
                                            <p:txEl>
                                              <p:pRg st="0" end="0"/>
                                            </p:txEl>
                                          </p:spTgt>
                                        </p:tgtEl>
                                      </p:cBhvr>
                                    </p:animEffect>
                                    <p:anim calcmode="lin" valueType="num">
                                      <p:cBhvr>
                                        <p:cTn id="103" dur="800" decel="100000" fill="hold"/>
                                        <p:tgtEl>
                                          <p:spTgt spid="14">
                                            <p:txEl>
                                              <p:pRg st="0" end="0"/>
                                            </p:txEl>
                                          </p:spTgt>
                                        </p:tgtEl>
                                        <p:attrNameLst>
                                          <p:attrName>style.rotation</p:attrName>
                                        </p:attrNameLst>
                                      </p:cBhvr>
                                      <p:tavLst>
                                        <p:tav tm="0">
                                          <p:val>
                                            <p:fltVal val="-90"/>
                                          </p:val>
                                        </p:tav>
                                        <p:tav tm="100000">
                                          <p:val>
                                            <p:fltVal val="0"/>
                                          </p:val>
                                        </p:tav>
                                      </p:tavLst>
                                    </p:anim>
                                    <p:anim calcmode="lin" valueType="num">
                                      <p:cBhvr>
                                        <p:cTn id="104" dur="800" decel="100000" fill="hold"/>
                                        <p:tgtEl>
                                          <p:spTgt spid="14">
                                            <p:txEl>
                                              <p:pRg st="0" end="0"/>
                                            </p:txEl>
                                          </p:spTgt>
                                        </p:tgtEl>
                                        <p:attrNameLst>
                                          <p:attrName>ppt_x</p:attrName>
                                        </p:attrNameLst>
                                      </p:cBhvr>
                                      <p:tavLst>
                                        <p:tav tm="0">
                                          <p:val>
                                            <p:strVal val="#ppt_x+0.4"/>
                                          </p:val>
                                        </p:tav>
                                        <p:tav tm="100000">
                                          <p:val>
                                            <p:strVal val="#ppt_x-0.05"/>
                                          </p:val>
                                        </p:tav>
                                      </p:tavLst>
                                    </p:anim>
                                    <p:anim calcmode="lin" valueType="num">
                                      <p:cBhvr>
                                        <p:cTn id="105" dur="800" decel="100000" fill="hold"/>
                                        <p:tgtEl>
                                          <p:spTgt spid="14">
                                            <p:txEl>
                                              <p:pRg st="0" end="0"/>
                                            </p:txEl>
                                          </p:spTgt>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14">
                                            <p:txEl>
                                              <p:pRg st="0" end="0"/>
                                            </p:txEl>
                                          </p:spTgt>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1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0" presetClass="entr" presetSubtype="0" fill="hold" nodeType="clickEffect">
                                  <p:stCondLst>
                                    <p:cond delay="0"/>
                                  </p:stCondLst>
                                  <p:childTnLst>
                                    <p:set>
                                      <p:cBhvr>
                                        <p:cTn id="111" dur="1" fill="hold">
                                          <p:stCondLst>
                                            <p:cond delay="0"/>
                                          </p:stCondLst>
                                        </p:cTn>
                                        <p:tgtEl>
                                          <p:spTgt spid="15">
                                            <p:txEl>
                                              <p:pRg st="0" end="0"/>
                                            </p:txEl>
                                          </p:spTgt>
                                        </p:tgtEl>
                                        <p:attrNameLst>
                                          <p:attrName>style.visibility</p:attrName>
                                        </p:attrNameLst>
                                      </p:cBhvr>
                                      <p:to>
                                        <p:strVal val="visible"/>
                                      </p:to>
                                    </p:set>
                                    <p:animEffect transition="in" filter="fade">
                                      <p:cBhvr>
                                        <p:cTn id="112" dur="800" decel="100000"/>
                                        <p:tgtEl>
                                          <p:spTgt spid="15">
                                            <p:txEl>
                                              <p:pRg st="0" end="0"/>
                                            </p:txEl>
                                          </p:spTgt>
                                        </p:tgtEl>
                                      </p:cBhvr>
                                    </p:animEffect>
                                    <p:anim calcmode="lin" valueType="num">
                                      <p:cBhvr>
                                        <p:cTn id="113" dur="800" decel="100000" fill="hold"/>
                                        <p:tgtEl>
                                          <p:spTgt spid="15">
                                            <p:txEl>
                                              <p:pRg st="0" end="0"/>
                                            </p:txEl>
                                          </p:spTgt>
                                        </p:tgtEl>
                                        <p:attrNameLst>
                                          <p:attrName>style.rotation</p:attrName>
                                        </p:attrNameLst>
                                      </p:cBhvr>
                                      <p:tavLst>
                                        <p:tav tm="0">
                                          <p:val>
                                            <p:fltVal val="-90"/>
                                          </p:val>
                                        </p:tav>
                                        <p:tav tm="100000">
                                          <p:val>
                                            <p:fltVal val="0"/>
                                          </p:val>
                                        </p:tav>
                                      </p:tavLst>
                                    </p:anim>
                                    <p:anim calcmode="lin" valueType="num">
                                      <p:cBhvr>
                                        <p:cTn id="114" dur="800" decel="100000" fill="hold"/>
                                        <p:tgtEl>
                                          <p:spTgt spid="15">
                                            <p:txEl>
                                              <p:pRg st="0" end="0"/>
                                            </p:txEl>
                                          </p:spTgt>
                                        </p:tgtEl>
                                        <p:attrNameLst>
                                          <p:attrName>ppt_x</p:attrName>
                                        </p:attrNameLst>
                                      </p:cBhvr>
                                      <p:tavLst>
                                        <p:tav tm="0">
                                          <p:val>
                                            <p:strVal val="#ppt_x+0.4"/>
                                          </p:val>
                                        </p:tav>
                                        <p:tav tm="100000">
                                          <p:val>
                                            <p:strVal val="#ppt_x-0.05"/>
                                          </p:val>
                                        </p:tav>
                                      </p:tavLst>
                                    </p:anim>
                                    <p:anim calcmode="lin" valueType="num">
                                      <p:cBhvr>
                                        <p:cTn id="115" dur="800" decel="100000" fill="hold"/>
                                        <p:tgtEl>
                                          <p:spTgt spid="15">
                                            <p:txEl>
                                              <p:pRg st="0" end="0"/>
                                            </p:txEl>
                                          </p:spTgt>
                                        </p:tgtEl>
                                        <p:attrNameLst>
                                          <p:attrName>ppt_y</p:attrName>
                                        </p:attrNameLst>
                                      </p:cBhvr>
                                      <p:tavLst>
                                        <p:tav tm="0">
                                          <p:val>
                                            <p:strVal val="#ppt_y-0.4"/>
                                          </p:val>
                                        </p:tav>
                                        <p:tav tm="100000">
                                          <p:val>
                                            <p:strVal val="#ppt_y+0.1"/>
                                          </p:val>
                                        </p:tav>
                                      </p:tavLst>
                                    </p:anim>
                                    <p:anim calcmode="lin" valueType="num">
                                      <p:cBhvr>
                                        <p:cTn id="116" dur="200" accel="100000" fill="hold">
                                          <p:stCondLst>
                                            <p:cond delay="800"/>
                                          </p:stCondLst>
                                        </p:cTn>
                                        <p:tgtEl>
                                          <p:spTgt spid="15">
                                            <p:txEl>
                                              <p:pRg st="0" end="0"/>
                                            </p:txEl>
                                          </p:spTgt>
                                        </p:tgtEl>
                                        <p:attrNameLst>
                                          <p:attrName>ppt_x</p:attrName>
                                        </p:attrNameLst>
                                      </p:cBhvr>
                                      <p:tavLst>
                                        <p:tav tm="0">
                                          <p:val>
                                            <p:strVal val="#ppt_x-0.05"/>
                                          </p:val>
                                        </p:tav>
                                        <p:tav tm="100000">
                                          <p:val>
                                            <p:strVal val="#ppt_x"/>
                                          </p:val>
                                        </p:tav>
                                      </p:tavLst>
                                    </p:anim>
                                    <p:anim calcmode="lin" valueType="num">
                                      <p:cBhvr>
                                        <p:cTn id="117" dur="200" accel="100000" fill="hold">
                                          <p:stCondLst>
                                            <p:cond delay="800"/>
                                          </p:stCondLst>
                                        </p:cTn>
                                        <p:tgtEl>
                                          <p:spTgt spid="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30" presetClass="entr" presetSubtype="0" fill="hold" nodeType="clickEffect">
                                  <p:stCondLst>
                                    <p:cond delay="0"/>
                                  </p:stCondLst>
                                  <p:childTnLst>
                                    <p:set>
                                      <p:cBhvr>
                                        <p:cTn id="121" dur="1" fill="hold">
                                          <p:stCondLst>
                                            <p:cond delay="0"/>
                                          </p:stCondLst>
                                        </p:cTn>
                                        <p:tgtEl>
                                          <p:spTgt spid="16">
                                            <p:txEl>
                                              <p:pRg st="0" end="0"/>
                                            </p:txEl>
                                          </p:spTgt>
                                        </p:tgtEl>
                                        <p:attrNameLst>
                                          <p:attrName>style.visibility</p:attrName>
                                        </p:attrNameLst>
                                      </p:cBhvr>
                                      <p:to>
                                        <p:strVal val="visible"/>
                                      </p:to>
                                    </p:set>
                                    <p:animEffect transition="in" filter="fade">
                                      <p:cBhvr>
                                        <p:cTn id="122" dur="800" decel="100000"/>
                                        <p:tgtEl>
                                          <p:spTgt spid="16">
                                            <p:txEl>
                                              <p:pRg st="0" end="0"/>
                                            </p:txEl>
                                          </p:spTgt>
                                        </p:tgtEl>
                                      </p:cBhvr>
                                    </p:animEffect>
                                    <p:anim calcmode="lin" valueType="num">
                                      <p:cBhvr>
                                        <p:cTn id="123" dur="800" decel="100000" fill="hold"/>
                                        <p:tgtEl>
                                          <p:spTgt spid="16">
                                            <p:txEl>
                                              <p:pRg st="0" end="0"/>
                                            </p:txEl>
                                          </p:spTgt>
                                        </p:tgtEl>
                                        <p:attrNameLst>
                                          <p:attrName>style.rotation</p:attrName>
                                        </p:attrNameLst>
                                      </p:cBhvr>
                                      <p:tavLst>
                                        <p:tav tm="0">
                                          <p:val>
                                            <p:fltVal val="-90"/>
                                          </p:val>
                                        </p:tav>
                                        <p:tav tm="100000">
                                          <p:val>
                                            <p:fltVal val="0"/>
                                          </p:val>
                                        </p:tav>
                                      </p:tavLst>
                                    </p:anim>
                                    <p:anim calcmode="lin" valueType="num">
                                      <p:cBhvr>
                                        <p:cTn id="124" dur="800" decel="100000" fill="hold"/>
                                        <p:tgtEl>
                                          <p:spTgt spid="16">
                                            <p:txEl>
                                              <p:pRg st="0" end="0"/>
                                            </p:txEl>
                                          </p:spTgt>
                                        </p:tgtEl>
                                        <p:attrNameLst>
                                          <p:attrName>ppt_x</p:attrName>
                                        </p:attrNameLst>
                                      </p:cBhvr>
                                      <p:tavLst>
                                        <p:tav tm="0">
                                          <p:val>
                                            <p:strVal val="#ppt_x+0.4"/>
                                          </p:val>
                                        </p:tav>
                                        <p:tav tm="100000">
                                          <p:val>
                                            <p:strVal val="#ppt_x-0.05"/>
                                          </p:val>
                                        </p:tav>
                                      </p:tavLst>
                                    </p:anim>
                                    <p:anim calcmode="lin" valueType="num">
                                      <p:cBhvr>
                                        <p:cTn id="125" dur="800" decel="100000" fill="hold"/>
                                        <p:tgtEl>
                                          <p:spTgt spid="16">
                                            <p:txEl>
                                              <p:pRg st="0" end="0"/>
                                            </p:txEl>
                                          </p:spTgt>
                                        </p:tgtEl>
                                        <p:attrNameLst>
                                          <p:attrName>ppt_y</p:attrName>
                                        </p:attrNameLst>
                                      </p:cBhvr>
                                      <p:tavLst>
                                        <p:tav tm="0">
                                          <p:val>
                                            <p:strVal val="#ppt_y-0.4"/>
                                          </p:val>
                                        </p:tav>
                                        <p:tav tm="100000">
                                          <p:val>
                                            <p:strVal val="#ppt_y+0.1"/>
                                          </p:val>
                                        </p:tav>
                                      </p:tavLst>
                                    </p:anim>
                                    <p:anim calcmode="lin" valueType="num">
                                      <p:cBhvr>
                                        <p:cTn id="126" dur="200" accel="100000" fill="hold">
                                          <p:stCondLst>
                                            <p:cond delay="800"/>
                                          </p:stCondLst>
                                        </p:cTn>
                                        <p:tgtEl>
                                          <p:spTgt spid="16">
                                            <p:txEl>
                                              <p:pRg st="0" end="0"/>
                                            </p:txEl>
                                          </p:spTgt>
                                        </p:tgtEl>
                                        <p:attrNameLst>
                                          <p:attrName>ppt_x</p:attrName>
                                        </p:attrNameLst>
                                      </p:cBhvr>
                                      <p:tavLst>
                                        <p:tav tm="0">
                                          <p:val>
                                            <p:strVal val="#ppt_x-0.05"/>
                                          </p:val>
                                        </p:tav>
                                        <p:tav tm="100000">
                                          <p:val>
                                            <p:strVal val="#ppt_x"/>
                                          </p:val>
                                        </p:tav>
                                      </p:tavLst>
                                    </p:anim>
                                    <p:anim calcmode="lin" valueType="num">
                                      <p:cBhvr>
                                        <p:cTn id="127" dur="200" accel="100000" fill="hold">
                                          <p:stCondLst>
                                            <p:cond delay="800"/>
                                          </p:stCondLst>
                                        </p:cTn>
                                        <p:tgtEl>
                                          <p:spTgt spid="1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30" presetClass="entr" presetSubtype="0" fill="hold" nodeType="clickEffect">
                                  <p:stCondLst>
                                    <p:cond delay="0"/>
                                  </p:stCondLst>
                                  <p:childTnLst>
                                    <p:set>
                                      <p:cBhvr>
                                        <p:cTn id="131" dur="1" fill="hold">
                                          <p:stCondLst>
                                            <p:cond delay="0"/>
                                          </p:stCondLst>
                                        </p:cTn>
                                        <p:tgtEl>
                                          <p:spTgt spid="17">
                                            <p:txEl>
                                              <p:pRg st="0" end="0"/>
                                            </p:txEl>
                                          </p:spTgt>
                                        </p:tgtEl>
                                        <p:attrNameLst>
                                          <p:attrName>style.visibility</p:attrName>
                                        </p:attrNameLst>
                                      </p:cBhvr>
                                      <p:to>
                                        <p:strVal val="visible"/>
                                      </p:to>
                                    </p:set>
                                    <p:animEffect transition="in" filter="fade">
                                      <p:cBhvr>
                                        <p:cTn id="132" dur="800" decel="100000"/>
                                        <p:tgtEl>
                                          <p:spTgt spid="17">
                                            <p:txEl>
                                              <p:pRg st="0" end="0"/>
                                            </p:txEl>
                                          </p:spTgt>
                                        </p:tgtEl>
                                      </p:cBhvr>
                                    </p:animEffect>
                                    <p:anim calcmode="lin" valueType="num">
                                      <p:cBhvr>
                                        <p:cTn id="133" dur="800" decel="100000" fill="hold"/>
                                        <p:tgtEl>
                                          <p:spTgt spid="17">
                                            <p:txEl>
                                              <p:pRg st="0" end="0"/>
                                            </p:txEl>
                                          </p:spTgt>
                                        </p:tgtEl>
                                        <p:attrNameLst>
                                          <p:attrName>style.rotation</p:attrName>
                                        </p:attrNameLst>
                                      </p:cBhvr>
                                      <p:tavLst>
                                        <p:tav tm="0">
                                          <p:val>
                                            <p:fltVal val="-90"/>
                                          </p:val>
                                        </p:tav>
                                        <p:tav tm="100000">
                                          <p:val>
                                            <p:fltVal val="0"/>
                                          </p:val>
                                        </p:tav>
                                      </p:tavLst>
                                    </p:anim>
                                    <p:anim calcmode="lin" valueType="num">
                                      <p:cBhvr>
                                        <p:cTn id="134" dur="800" decel="100000" fill="hold"/>
                                        <p:tgtEl>
                                          <p:spTgt spid="17">
                                            <p:txEl>
                                              <p:pRg st="0" end="0"/>
                                            </p:txEl>
                                          </p:spTgt>
                                        </p:tgtEl>
                                        <p:attrNameLst>
                                          <p:attrName>ppt_x</p:attrName>
                                        </p:attrNameLst>
                                      </p:cBhvr>
                                      <p:tavLst>
                                        <p:tav tm="0">
                                          <p:val>
                                            <p:strVal val="#ppt_x+0.4"/>
                                          </p:val>
                                        </p:tav>
                                        <p:tav tm="100000">
                                          <p:val>
                                            <p:strVal val="#ppt_x-0.05"/>
                                          </p:val>
                                        </p:tav>
                                      </p:tavLst>
                                    </p:anim>
                                    <p:anim calcmode="lin" valueType="num">
                                      <p:cBhvr>
                                        <p:cTn id="135" dur="800" decel="100000" fill="hold"/>
                                        <p:tgtEl>
                                          <p:spTgt spid="17">
                                            <p:txEl>
                                              <p:pRg st="0" end="0"/>
                                            </p:txEl>
                                          </p:spTgt>
                                        </p:tgtEl>
                                        <p:attrNameLst>
                                          <p:attrName>ppt_y</p:attrName>
                                        </p:attrNameLst>
                                      </p:cBhvr>
                                      <p:tavLst>
                                        <p:tav tm="0">
                                          <p:val>
                                            <p:strVal val="#ppt_y-0.4"/>
                                          </p:val>
                                        </p:tav>
                                        <p:tav tm="100000">
                                          <p:val>
                                            <p:strVal val="#ppt_y+0.1"/>
                                          </p:val>
                                        </p:tav>
                                      </p:tavLst>
                                    </p:anim>
                                    <p:anim calcmode="lin" valueType="num">
                                      <p:cBhvr>
                                        <p:cTn id="136" dur="200" accel="100000" fill="hold">
                                          <p:stCondLst>
                                            <p:cond delay="800"/>
                                          </p:stCondLst>
                                        </p:cTn>
                                        <p:tgtEl>
                                          <p:spTgt spid="17">
                                            <p:txEl>
                                              <p:pRg st="0" end="0"/>
                                            </p:txEl>
                                          </p:spTgt>
                                        </p:tgtEl>
                                        <p:attrNameLst>
                                          <p:attrName>ppt_x</p:attrName>
                                        </p:attrNameLst>
                                      </p:cBhvr>
                                      <p:tavLst>
                                        <p:tav tm="0">
                                          <p:val>
                                            <p:strVal val="#ppt_x-0.05"/>
                                          </p:val>
                                        </p:tav>
                                        <p:tav tm="100000">
                                          <p:val>
                                            <p:strVal val="#ppt_x"/>
                                          </p:val>
                                        </p:tav>
                                      </p:tavLst>
                                    </p:anim>
                                    <p:anim calcmode="lin" valueType="num">
                                      <p:cBhvr>
                                        <p:cTn id="137" dur="200" accel="100000" fill="hold">
                                          <p:stCondLst>
                                            <p:cond delay="800"/>
                                          </p:stCondLst>
                                        </p:cTn>
                                        <p:tgtEl>
                                          <p:spTgt spid="1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30" presetClass="entr" presetSubtype="0" fill="hold" nodeType="clickEffect">
                                  <p:stCondLst>
                                    <p:cond delay="0"/>
                                  </p:stCondLst>
                                  <p:childTnLst>
                                    <p:set>
                                      <p:cBhvr>
                                        <p:cTn id="141" dur="1" fill="hold">
                                          <p:stCondLst>
                                            <p:cond delay="0"/>
                                          </p:stCondLst>
                                        </p:cTn>
                                        <p:tgtEl>
                                          <p:spTgt spid="18">
                                            <p:txEl>
                                              <p:pRg st="0" end="0"/>
                                            </p:txEl>
                                          </p:spTgt>
                                        </p:tgtEl>
                                        <p:attrNameLst>
                                          <p:attrName>style.visibility</p:attrName>
                                        </p:attrNameLst>
                                      </p:cBhvr>
                                      <p:to>
                                        <p:strVal val="visible"/>
                                      </p:to>
                                    </p:set>
                                    <p:animEffect transition="in" filter="fade">
                                      <p:cBhvr>
                                        <p:cTn id="142" dur="800" decel="100000"/>
                                        <p:tgtEl>
                                          <p:spTgt spid="18">
                                            <p:txEl>
                                              <p:pRg st="0" end="0"/>
                                            </p:txEl>
                                          </p:spTgt>
                                        </p:tgtEl>
                                      </p:cBhvr>
                                    </p:animEffect>
                                    <p:anim calcmode="lin" valueType="num">
                                      <p:cBhvr>
                                        <p:cTn id="143" dur="800" decel="100000" fill="hold"/>
                                        <p:tgtEl>
                                          <p:spTgt spid="18">
                                            <p:txEl>
                                              <p:pRg st="0" end="0"/>
                                            </p:txEl>
                                          </p:spTgt>
                                        </p:tgtEl>
                                        <p:attrNameLst>
                                          <p:attrName>style.rotation</p:attrName>
                                        </p:attrNameLst>
                                      </p:cBhvr>
                                      <p:tavLst>
                                        <p:tav tm="0">
                                          <p:val>
                                            <p:fltVal val="-90"/>
                                          </p:val>
                                        </p:tav>
                                        <p:tav tm="100000">
                                          <p:val>
                                            <p:fltVal val="0"/>
                                          </p:val>
                                        </p:tav>
                                      </p:tavLst>
                                    </p:anim>
                                    <p:anim calcmode="lin" valueType="num">
                                      <p:cBhvr>
                                        <p:cTn id="144" dur="800" decel="100000" fill="hold"/>
                                        <p:tgtEl>
                                          <p:spTgt spid="18">
                                            <p:txEl>
                                              <p:pRg st="0" end="0"/>
                                            </p:txEl>
                                          </p:spTgt>
                                        </p:tgtEl>
                                        <p:attrNameLst>
                                          <p:attrName>ppt_x</p:attrName>
                                        </p:attrNameLst>
                                      </p:cBhvr>
                                      <p:tavLst>
                                        <p:tav tm="0">
                                          <p:val>
                                            <p:strVal val="#ppt_x+0.4"/>
                                          </p:val>
                                        </p:tav>
                                        <p:tav tm="100000">
                                          <p:val>
                                            <p:strVal val="#ppt_x-0.05"/>
                                          </p:val>
                                        </p:tav>
                                      </p:tavLst>
                                    </p:anim>
                                    <p:anim calcmode="lin" valueType="num">
                                      <p:cBhvr>
                                        <p:cTn id="145" dur="800" decel="100000" fill="hold"/>
                                        <p:tgtEl>
                                          <p:spTgt spid="18">
                                            <p:txEl>
                                              <p:pRg st="0" end="0"/>
                                            </p:txEl>
                                          </p:spTgt>
                                        </p:tgtEl>
                                        <p:attrNameLst>
                                          <p:attrName>ppt_y</p:attrName>
                                        </p:attrNameLst>
                                      </p:cBhvr>
                                      <p:tavLst>
                                        <p:tav tm="0">
                                          <p:val>
                                            <p:strVal val="#ppt_y-0.4"/>
                                          </p:val>
                                        </p:tav>
                                        <p:tav tm="100000">
                                          <p:val>
                                            <p:strVal val="#ppt_y+0.1"/>
                                          </p:val>
                                        </p:tav>
                                      </p:tavLst>
                                    </p:anim>
                                    <p:anim calcmode="lin" valueType="num">
                                      <p:cBhvr>
                                        <p:cTn id="146" dur="200" accel="100000" fill="hold">
                                          <p:stCondLst>
                                            <p:cond delay="800"/>
                                          </p:stCondLst>
                                        </p:cTn>
                                        <p:tgtEl>
                                          <p:spTgt spid="18">
                                            <p:txEl>
                                              <p:pRg st="0" end="0"/>
                                            </p:txEl>
                                          </p:spTgt>
                                        </p:tgtEl>
                                        <p:attrNameLst>
                                          <p:attrName>ppt_x</p:attrName>
                                        </p:attrNameLst>
                                      </p:cBhvr>
                                      <p:tavLst>
                                        <p:tav tm="0">
                                          <p:val>
                                            <p:strVal val="#ppt_x-0.05"/>
                                          </p:val>
                                        </p:tav>
                                        <p:tav tm="100000">
                                          <p:val>
                                            <p:strVal val="#ppt_x"/>
                                          </p:val>
                                        </p:tav>
                                      </p:tavLst>
                                    </p:anim>
                                    <p:anim calcmode="lin" valueType="num">
                                      <p:cBhvr>
                                        <p:cTn id="147" dur="200" accel="100000" fill="hold">
                                          <p:stCondLst>
                                            <p:cond delay="800"/>
                                          </p:stCondLst>
                                        </p:cTn>
                                        <p:tgtEl>
                                          <p:spTgt spid="1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30" presetClass="entr" presetSubtype="0" fill="hold" nodeType="clickEffect">
                                  <p:stCondLst>
                                    <p:cond delay="0"/>
                                  </p:stCondLst>
                                  <p:childTnLst>
                                    <p:set>
                                      <p:cBhvr>
                                        <p:cTn id="151" dur="1" fill="hold">
                                          <p:stCondLst>
                                            <p:cond delay="0"/>
                                          </p:stCondLst>
                                        </p:cTn>
                                        <p:tgtEl>
                                          <p:spTgt spid="21">
                                            <p:txEl>
                                              <p:pRg st="0" end="0"/>
                                            </p:txEl>
                                          </p:spTgt>
                                        </p:tgtEl>
                                        <p:attrNameLst>
                                          <p:attrName>style.visibility</p:attrName>
                                        </p:attrNameLst>
                                      </p:cBhvr>
                                      <p:to>
                                        <p:strVal val="visible"/>
                                      </p:to>
                                    </p:set>
                                    <p:animEffect transition="in" filter="fade">
                                      <p:cBhvr>
                                        <p:cTn id="152" dur="800" decel="100000"/>
                                        <p:tgtEl>
                                          <p:spTgt spid="21">
                                            <p:txEl>
                                              <p:pRg st="0" end="0"/>
                                            </p:txEl>
                                          </p:spTgt>
                                        </p:tgtEl>
                                      </p:cBhvr>
                                    </p:animEffect>
                                    <p:anim calcmode="lin" valueType="num">
                                      <p:cBhvr>
                                        <p:cTn id="153" dur="800" decel="100000" fill="hold"/>
                                        <p:tgtEl>
                                          <p:spTgt spid="21">
                                            <p:txEl>
                                              <p:pRg st="0" end="0"/>
                                            </p:txEl>
                                          </p:spTgt>
                                        </p:tgtEl>
                                        <p:attrNameLst>
                                          <p:attrName>style.rotation</p:attrName>
                                        </p:attrNameLst>
                                      </p:cBhvr>
                                      <p:tavLst>
                                        <p:tav tm="0">
                                          <p:val>
                                            <p:fltVal val="-90"/>
                                          </p:val>
                                        </p:tav>
                                        <p:tav tm="100000">
                                          <p:val>
                                            <p:fltVal val="0"/>
                                          </p:val>
                                        </p:tav>
                                      </p:tavLst>
                                    </p:anim>
                                    <p:anim calcmode="lin" valueType="num">
                                      <p:cBhvr>
                                        <p:cTn id="154" dur="800" decel="100000" fill="hold"/>
                                        <p:tgtEl>
                                          <p:spTgt spid="21">
                                            <p:txEl>
                                              <p:pRg st="0" end="0"/>
                                            </p:txEl>
                                          </p:spTgt>
                                        </p:tgtEl>
                                        <p:attrNameLst>
                                          <p:attrName>ppt_x</p:attrName>
                                        </p:attrNameLst>
                                      </p:cBhvr>
                                      <p:tavLst>
                                        <p:tav tm="0">
                                          <p:val>
                                            <p:strVal val="#ppt_x+0.4"/>
                                          </p:val>
                                        </p:tav>
                                        <p:tav tm="100000">
                                          <p:val>
                                            <p:strVal val="#ppt_x-0.05"/>
                                          </p:val>
                                        </p:tav>
                                      </p:tavLst>
                                    </p:anim>
                                    <p:anim calcmode="lin" valueType="num">
                                      <p:cBhvr>
                                        <p:cTn id="155" dur="800" decel="100000" fill="hold"/>
                                        <p:tgtEl>
                                          <p:spTgt spid="21">
                                            <p:txEl>
                                              <p:pRg st="0" end="0"/>
                                            </p:txEl>
                                          </p:spTgt>
                                        </p:tgtEl>
                                        <p:attrNameLst>
                                          <p:attrName>ppt_y</p:attrName>
                                        </p:attrNameLst>
                                      </p:cBhvr>
                                      <p:tavLst>
                                        <p:tav tm="0">
                                          <p:val>
                                            <p:strVal val="#ppt_y-0.4"/>
                                          </p:val>
                                        </p:tav>
                                        <p:tav tm="100000">
                                          <p:val>
                                            <p:strVal val="#ppt_y+0.1"/>
                                          </p:val>
                                        </p:tav>
                                      </p:tavLst>
                                    </p:anim>
                                    <p:anim calcmode="lin" valueType="num">
                                      <p:cBhvr>
                                        <p:cTn id="156" dur="200" accel="100000" fill="hold">
                                          <p:stCondLst>
                                            <p:cond delay="800"/>
                                          </p:stCondLst>
                                        </p:cTn>
                                        <p:tgtEl>
                                          <p:spTgt spid="21">
                                            <p:txEl>
                                              <p:pRg st="0" end="0"/>
                                            </p:txEl>
                                          </p:spTgt>
                                        </p:tgtEl>
                                        <p:attrNameLst>
                                          <p:attrName>ppt_x</p:attrName>
                                        </p:attrNameLst>
                                      </p:cBhvr>
                                      <p:tavLst>
                                        <p:tav tm="0">
                                          <p:val>
                                            <p:strVal val="#ppt_x-0.05"/>
                                          </p:val>
                                        </p:tav>
                                        <p:tav tm="100000">
                                          <p:val>
                                            <p:strVal val="#ppt_x"/>
                                          </p:val>
                                        </p:tav>
                                      </p:tavLst>
                                    </p:anim>
                                    <p:anim calcmode="lin" valueType="num">
                                      <p:cBhvr>
                                        <p:cTn id="157" dur="200" accel="100000" fill="hold">
                                          <p:stCondLst>
                                            <p:cond delay="800"/>
                                          </p:stCondLst>
                                        </p:cTn>
                                        <p:tgtEl>
                                          <p:spTgt spid="2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30" presetClass="entr" presetSubtype="0" fill="hold" nodeType="clickEffect">
                                  <p:stCondLst>
                                    <p:cond delay="0"/>
                                  </p:stCondLst>
                                  <p:childTnLst>
                                    <p:set>
                                      <p:cBhvr>
                                        <p:cTn id="161" dur="1" fill="hold">
                                          <p:stCondLst>
                                            <p:cond delay="0"/>
                                          </p:stCondLst>
                                        </p:cTn>
                                        <p:tgtEl>
                                          <p:spTgt spid="22">
                                            <p:txEl>
                                              <p:pRg st="0" end="0"/>
                                            </p:txEl>
                                          </p:spTgt>
                                        </p:tgtEl>
                                        <p:attrNameLst>
                                          <p:attrName>style.visibility</p:attrName>
                                        </p:attrNameLst>
                                      </p:cBhvr>
                                      <p:to>
                                        <p:strVal val="visible"/>
                                      </p:to>
                                    </p:set>
                                    <p:animEffect transition="in" filter="fade">
                                      <p:cBhvr>
                                        <p:cTn id="162" dur="800" decel="100000"/>
                                        <p:tgtEl>
                                          <p:spTgt spid="22">
                                            <p:txEl>
                                              <p:pRg st="0" end="0"/>
                                            </p:txEl>
                                          </p:spTgt>
                                        </p:tgtEl>
                                      </p:cBhvr>
                                    </p:animEffect>
                                    <p:anim calcmode="lin" valueType="num">
                                      <p:cBhvr>
                                        <p:cTn id="163" dur="800" decel="100000" fill="hold"/>
                                        <p:tgtEl>
                                          <p:spTgt spid="22">
                                            <p:txEl>
                                              <p:pRg st="0" end="0"/>
                                            </p:txEl>
                                          </p:spTgt>
                                        </p:tgtEl>
                                        <p:attrNameLst>
                                          <p:attrName>style.rotation</p:attrName>
                                        </p:attrNameLst>
                                      </p:cBhvr>
                                      <p:tavLst>
                                        <p:tav tm="0">
                                          <p:val>
                                            <p:fltVal val="-90"/>
                                          </p:val>
                                        </p:tav>
                                        <p:tav tm="100000">
                                          <p:val>
                                            <p:fltVal val="0"/>
                                          </p:val>
                                        </p:tav>
                                      </p:tavLst>
                                    </p:anim>
                                    <p:anim calcmode="lin" valueType="num">
                                      <p:cBhvr>
                                        <p:cTn id="164" dur="800" decel="100000" fill="hold"/>
                                        <p:tgtEl>
                                          <p:spTgt spid="22">
                                            <p:txEl>
                                              <p:pRg st="0" end="0"/>
                                            </p:txEl>
                                          </p:spTgt>
                                        </p:tgtEl>
                                        <p:attrNameLst>
                                          <p:attrName>ppt_x</p:attrName>
                                        </p:attrNameLst>
                                      </p:cBhvr>
                                      <p:tavLst>
                                        <p:tav tm="0">
                                          <p:val>
                                            <p:strVal val="#ppt_x+0.4"/>
                                          </p:val>
                                        </p:tav>
                                        <p:tav tm="100000">
                                          <p:val>
                                            <p:strVal val="#ppt_x-0.05"/>
                                          </p:val>
                                        </p:tav>
                                      </p:tavLst>
                                    </p:anim>
                                    <p:anim calcmode="lin" valueType="num">
                                      <p:cBhvr>
                                        <p:cTn id="165" dur="800" decel="100000" fill="hold"/>
                                        <p:tgtEl>
                                          <p:spTgt spid="22">
                                            <p:txEl>
                                              <p:pRg st="0" end="0"/>
                                            </p:txEl>
                                          </p:spTgt>
                                        </p:tgtEl>
                                        <p:attrNameLst>
                                          <p:attrName>ppt_y</p:attrName>
                                        </p:attrNameLst>
                                      </p:cBhvr>
                                      <p:tavLst>
                                        <p:tav tm="0">
                                          <p:val>
                                            <p:strVal val="#ppt_y-0.4"/>
                                          </p:val>
                                        </p:tav>
                                        <p:tav tm="100000">
                                          <p:val>
                                            <p:strVal val="#ppt_y+0.1"/>
                                          </p:val>
                                        </p:tav>
                                      </p:tavLst>
                                    </p:anim>
                                    <p:anim calcmode="lin" valueType="num">
                                      <p:cBhvr>
                                        <p:cTn id="166" dur="200" accel="100000" fill="hold">
                                          <p:stCondLst>
                                            <p:cond delay="800"/>
                                          </p:stCondLst>
                                        </p:cTn>
                                        <p:tgtEl>
                                          <p:spTgt spid="22">
                                            <p:txEl>
                                              <p:pRg st="0" end="0"/>
                                            </p:txEl>
                                          </p:spTgt>
                                        </p:tgtEl>
                                        <p:attrNameLst>
                                          <p:attrName>ppt_x</p:attrName>
                                        </p:attrNameLst>
                                      </p:cBhvr>
                                      <p:tavLst>
                                        <p:tav tm="0">
                                          <p:val>
                                            <p:strVal val="#ppt_x-0.05"/>
                                          </p:val>
                                        </p:tav>
                                        <p:tav tm="100000">
                                          <p:val>
                                            <p:strVal val="#ppt_x"/>
                                          </p:val>
                                        </p:tav>
                                      </p:tavLst>
                                    </p:anim>
                                    <p:anim calcmode="lin" valueType="num">
                                      <p:cBhvr>
                                        <p:cTn id="167" dur="200" accel="100000" fill="hold">
                                          <p:stCondLst>
                                            <p:cond delay="800"/>
                                          </p:stCondLst>
                                        </p:cTn>
                                        <p:tgtEl>
                                          <p:spTgt spid="2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30" presetClass="entr" presetSubtype="0" fill="hold" nodeType="clickEffect">
                                  <p:stCondLst>
                                    <p:cond delay="0"/>
                                  </p:stCondLst>
                                  <p:childTnLst>
                                    <p:set>
                                      <p:cBhvr>
                                        <p:cTn id="171" dur="1" fill="hold">
                                          <p:stCondLst>
                                            <p:cond delay="0"/>
                                          </p:stCondLst>
                                        </p:cTn>
                                        <p:tgtEl>
                                          <p:spTgt spid="23">
                                            <p:txEl>
                                              <p:pRg st="0" end="0"/>
                                            </p:txEl>
                                          </p:spTgt>
                                        </p:tgtEl>
                                        <p:attrNameLst>
                                          <p:attrName>style.visibility</p:attrName>
                                        </p:attrNameLst>
                                      </p:cBhvr>
                                      <p:to>
                                        <p:strVal val="visible"/>
                                      </p:to>
                                    </p:set>
                                    <p:animEffect transition="in" filter="fade">
                                      <p:cBhvr>
                                        <p:cTn id="172" dur="800" decel="100000"/>
                                        <p:tgtEl>
                                          <p:spTgt spid="23">
                                            <p:txEl>
                                              <p:pRg st="0" end="0"/>
                                            </p:txEl>
                                          </p:spTgt>
                                        </p:tgtEl>
                                      </p:cBhvr>
                                    </p:animEffect>
                                    <p:anim calcmode="lin" valueType="num">
                                      <p:cBhvr>
                                        <p:cTn id="173" dur="800" decel="100000" fill="hold"/>
                                        <p:tgtEl>
                                          <p:spTgt spid="23">
                                            <p:txEl>
                                              <p:pRg st="0" end="0"/>
                                            </p:txEl>
                                          </p:spTgt>
                                        </p:tgtEl>
                                        <p:attrNameLst>
                                          <p:attrName>style.rotation</p:attrName>
                                        </p:attrNameLst>
                                      </p:cBhvr>
                                      <p:tavLst>
                                        <p:tav tm="0">
                                          <p:val>
                                            <p:fltVal val="-90"/>
                                          </p:val>
                                        </p:tav>
                                        <p:tav tm="100000">
                                          <p:val>
                                            <p:fltVal val="0"/>
                                          </p:val>
                                        </p:tav>
                                      </p:tavLst>
                                    </p:anim>
                                    <p:anim calcmode="lin" valueType="num">
                                      <p:cBhvr>
                                        <p:cTn id="174" dur="800" decel="100000" fill="hold"/>
                                        <p:tgtEl>
                                          <p:spTgt spid="23">
                                            <p:txEl>
                                              <p:pRg st="0" end="0"/>
                                            </p:txEl>
                                          </p:spTgt>
                                        </p:tgtEl>
                                        <p:attrNameLst>
                                          <p:attrName>ppt_x</p:attrName>
                                        </p:attrNameLst>
                                      </p:cBhvr>
                                      <p:tavLst>
                                        <p:tav tm="0">
                                          <p:val>
                                            <p:strVal val="#ppt_x+0.4"/>
                                          </p:val>
                                        </p:tav>
                                        <p:tav tm="100000">
                                          <p:val>
                                            <p:strVal val="#ppt_x-0.05"/>
                                          </p:val>
                                        </p:tav>
                                      </p:tavLst>
                                    </p:anim>
                                    <p:anim calcmode="lin" valueType="num">
                                      <p:cBhvr>
                                        <p:cTn id="175" dur="800" decel="100000" fill="hold"/>
                                        <p:tgtEl>
                                          <p:spTgt spid="23">
                                            <p:txEl>
                                              <p:pRg st="0" end="0"/>
                                            </p:txEl>
                                          </p:spTgt>
                                        </p:tgtEl>
                                        <p:attrNameLst>
                                          <p:attrName>ppt_y</p:attrName>
                                        </p:attrNameLst>
                                      </p:cBhvr>
                                      <p:tavLst>
                                        <p:tav tm="0">
                                          <p:val>
                                            <p:strVal val="#ppt_y-0.4"/>
                                          </p:val>
                                        </p:tav>
                                        <p:tav tm="100000">
                                          <p:val>
                                            <p:strVal val="#ppt_y+0.1"/>
                                          </p:val>
                                        </p:tav>
                                      </p:tavLst>
                                    </p:anim>
                                    <p:anim calcmode="lin" valueType="num">
                                      <p:cBhvr>
                                        <p:cTn id="176" dur="200" accel="100000" fill="hold">
                                          <p:stCondLst>
                                            <p:cond delay="800"/>
                                          </p:stCondLst>
                                        </p:cTn>
                                        <p:tgtEl>
                                          <p:spTgt spid="23">
                                            <p:txEl>
                                              <p:pRg st="0" end="0"/>
                                            </p:txEl>
                                          </p:spTgt>
                                        </p:tgtEl>
                                        <p:attrNameLst>
                                          <p:attrName>ppt_x</p:attrName>
                                        </p:attrNameLst>
                                      </p:cBhvr>
                                      <p:tavLst>
                                        <p:tav tm="0">
                                          <p:val>
                                            <p:strVal val="#ppt_x-0.05"/>
                                          </p:val>
                                        </p:tav>
                                        <p:tav tm="100000">
                                          <p:val>
                                            <p:strVal val="#ppt_x"/>
                                          </p:val>
                                        </p:tav>
                                      </p:tavLst>
                                    </p:anim>
                                    <p:anim calcmode="lin" valueType="num">
                                      <p:cBhvr>
                                        <p:cTn id="177" dur="200" accel="100000" fill="hold">
                                          <p:stCondLst>
                                            <p:cond delay="800"/>
                                          </p:stCondLst>
                                        </p:cTn>
                                        <p:tgtEl>
                                          <p:spTgt spid="2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30" presetClass="entr" presetSubtype="0" fill="hold" nodeType="clickEffect">
                                  <p:stCondLst>
                                    <p:cond delay="0"/>
                                  </p:stCondLst>
                                  <p:childTnLst>
                                    <p:set>
                                      <p:cBhvr>
                                        <p:cTn id="181" dur="1" fill="hold">
                                          <p:stCondLst>
                                            <p:cond delay="0"/>
                                          </p:stCondLst>
                                        </p:cTn>
                                        <p:tgtEl>
                                          <p:spTgt spid="24">
                                            <p:txEl>
                                              <p:pRg st="0" end="0"/>
                                            </p:txEl>
                                          </p:spTgt>
                                        </p:tgtEl>
                                        <p:attrNameLst>
                                          <p:attrName>style.visibility</p:attrName>
                                        </p:attrNameLst>
                                      </p:cBhvr>
                                      <p:to>
                                        <p:strVal val="visible"/>
                                      </p:to>
                                    </p:set>
                                    <p:animEffect transition="in" filter="fade">
                                      <p:cBhvr>
                                        <p:cTn id="182" dur="800" decel="100000"/>
                                        <p:tgtEl>
                                          <p:spTgt spid="24">
                                            <p:txEl>
                                              <p:pRg st="0" end="0"/>
                                            </p:txEl>
                                          </p:spTgt>
                                        </p:tgtEl>
                                      </p:cBhvr>
                                    </p:animEffect>
                                    <p:anim calcmode="lin" valueType="num">
                                      <p:cBhvr>
                                        <p:cTn id="183" dur="800" decel="100000" fill="hold"/>
                                        <p:tgtEl>
                                          <p:spTgt spid="24">
                                            <p:txEl>
                                              <p:pRg st="0" end="0"/>
                                            </p:txEl>
                                          </p:spTgt>
                                        </p:tgtEl>
                                        <p:attrNameLst>
                                          <p:attrName>style.rotation</p:attrName>
                                        </p:attrNameLst>
                                      </p:cBhvr>
                                      <p:tavLst>
                                        <p:tav tm="0">
                                          <p:val>
                                            <p:fltVal val="-90"/>
                                          </p:val>
                                        </p:tav>
                                        <p:tav tm="100000">
                                          <p:val>
                                            <p:fltVal val="0"/>
                                          </p:val>
                                        </p:tav>
                                      </p:tavLst>
                                    </p:anim>
                                    <p:anim calcmode="lin" valueType="num">
                                      <p:cBhvr>
                                        <p:cTn id="184" dur="800" decel="100000" fill="hold"/>
                                        <p:tgtEl>
                                          <p:spTgt spid="24">
                                            <p:txEl>
                                              <p:pRg st="0" end="0"/>
                                            </p:txEl>
                                          </p:spTgt>
                                        </p:tgtEl>
                                        <p:attrNameLst>
                                          <p:attrName>ppt_x</p:attrName>
                                        </p:attrNameLst>
                                      </p:cBhvr>
                                      <p:tavLst>
                                        <p:tav tm="0">
                                          <p:val>
                                            <p:strVal val="#ppt_x+0.4"/>
                                          </p:val>
                                        </p:tav>
                                        <p:tav tm="100000">
                                          <p:val>
                                            <p:strVal val="#ppt_x-0.05"/>
                                          </p:val>
                                        </p:tav>
                                      </p:tavLst>
                                    </p:anim>
                                    <p:anim calcmode="lin" valueType="num">
                                      <p:cBhvr>
                                        <p:cTn id="185" dur="800" decel="100000" fill="hold"/>
                                        <p:tgtEl>
                                          <p:spTgt spid="24">
                                            <p:txEl>
                                              <p:pRg st="0" end="0"/>
                                            </p:txEl>
                                          </p:spTgt>
                                        </p:tgtEl>
                                        <p:attrNameLst>
                                          <p:attrName>ppt_y</p:attrName>
                                        </p:attrNameLst>
                                      </p:cBhvr>
                                      <p:tavLst>
                                        <p:tav tm="0">
                                          <p:val>
                                            <p:strVal val="#ppt_y-0.4"/>
                                          </p:val>
                                        </p:tav>
                                        <p:tav tm="100000">
                                          <p:val>
                                            <p:strVal val="#ppt_y+0.1"/>
                                          </p:val>
                                        </p:tav>
                                      </p:tavLst>
                                    </p:anim>
                                    <p:anim calcmode="lin" valueType="num">
                                      <p:cBhvr>
                                        <p:cTn id="186" dur="200" accel="100000" fill="hold">
                                          <p:stCondLst>
                                            <p:cond delay="800"/>
                                          </p:stCondLst>
                                        </p:cTn>
                                        <p:tgtEl>
                                          <p:spTgt spid="24">
                                            <p:txEl>
                                              <p:pRg st="0" end="0"/>
                                            </p:txEl>
                                          </p:spTgt>
                                        </p:tgtEl>
                                        <p:attrNameLst>
                                          <p:attrName>ppt_x</p:attrName>
                                        </p:attrNameLst>
                                      </p:cBhvr>
                                      <p:tavLst>
                                        <p:tav tm="0">
                                          <p:val>
                                            <p:strVal val="#ppt_x-0.05"/>
                                          </p:val>
                                        </p:tav>
                                        <p:tav tm="100000">
                                          <p:val>
                                            <p:strVal val="#ppt_x"/>
                                          </p:val>
                                        </p:tav>
                                      </p:tavLst>
                                    </p:anim>
                                    <p:anim calcmode="lin" valueType="num">
                                      <p:cBhvr>
                                        <p:cTn id="187" dur="200" accel="100000" fill="hold">
                                          <p:stCondLst>
                                            <p:cond delay="800"/>
                                          </p:stCondLst>
                                        </p:cTn>
                                        <p:tgtEl>
                                          <p:spTgt spid="2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30" presetClass="entr" presetSubtype="0" fill="hold" nodeType="clickEffect">
                                  <p:stCondLst>
                                    <p:cond delay="0"/>
                                  </p:stCondLst>
                                  <p:childTnLst>
                                    <p:set>
                                      <p:cBhvr>
                                        <p:cTn id="191" dur="1" fill="hold">
                                          <p:stCondLst>
                                            <p:cond delay="0"/>
                                          </p:stCondLst>
                                        </p:cTn>
                                        <p:tgtEl>
                                          <p:spTgt spid="25">
                                            <p:txEl>
                                              <p:pRg st="0" end="0"/>
                                            </p:txEl>
                                          </p:spTgt>
                                        </p:tgtEl>
                                        <p:attrNameLst>
                                          <p:attrName>style.visibility</p:attrName>
                                        </p:attrNameLst>
                                      </p:cBhvr>
                                      <p:to>
                                        <p:strVal val="visible"/>
                                      </p:to>
                                    </p:set>
                                    <p:animEffect transition="in" filter="fade">
                                      <p:cBhvr>
                                        <p:cTn id="192" dur="800" decel="100000"/>
                                        <p:tgtEl>
                                          <p:spTgt spid="25">
                                            <p:txEl>
                                              <p:pRg st="0" end="0"/>
                                            </p:txEl>
                                          </p:spTgt>
                                        </p:tgtEl>
                                      </p:cBhvr>
                                    </p:animEffect>
                                    <p:anim calcmode="lin" valueType="num">
                                      <p:cBhvr>
                                        <p:cTn id="193" dur="800" decel="100000" fill="hold"/>
                                        <p:tgtEl>
                                          <p:spTgt spid="25">
                                            <p:txEl>
                                              <p:pRg st="0" end="0"/>
                                            </p:txEl>
                                          </p:spTgt>
                                        </p:tgtEl>
                                        <p:attrNameLst>
                                          <p:attrName>style.rotation</p:attrName>
                                        </p:attrNameLst>
                                      </p:cBhvr>
                                      <p:tavLst>
                                        <p:tav tm="0">
                                          <p:val>
                                            <p:fltVal val="-90"/>
                                          </p:val>
                                        </p:tav>
                                        <p:tav tm="100000">
                                          <p:val>
                                            <p:fltVal val="0"/>
                                          </p:val>
                                        </p:tav>
                                      </p:tavLst>
                                    </p:anim>
                                    <p:anim calcmode="lin" valueType="num">
                                      <p:cBhvr>
                                        <p:cTn id="194" dur="800" decel="100000" fill="hold"/>
                                        <p:tgtEl>
                                          <p:spTgt spid="25">
                                            <p:txEl>
                                              <p:pRg st="0" end="0"/>
                                            </p:txEl>
                                          </p:spTgt>
                                        </p:tgtEl>
                                        <p:attrNameLst>
                                          <p:attrName>ppt_x</p:attrName>
                                        </p:attrNameLst>
                                      </p:cBhvr>
                                      <p:tavLst>
                                        <p:tav tm="0">
                                          <p:val>
                                            <p:strVal val="#ppt_x+0.4"/>
                                          </p:val>
                                        </p:tav>
                                        <p:tav tm="100000">
                                          <p:val>
                                            <p:strVal val="#ppt_x-0.05"/>
                                          </p:val>
                                        </p:tav>
                                      </p:tavLst>
                                    </p:anim>
                                    <p:anim calcmode="lin" valueType="num">
                                      <p:cBhvr>
                                        <p:cTn id="195" dur="800" decel="100000" fill="hold"/>
                                        <p:tgtEl>
                                          <p:spTgt spid="25">
                                            <p:txEl>
                                              <p:pRg st="0" end="0"/>
                                            </p:txEl>
                                          </p:spTgt>
                                        </p:tgtEl>
                                        <p:attrNameLst>
                                          <p:attrName>ppt_y</p:attrName>
                                        </p:attrNameLst>
                                      </p:cBhvr>
                                      <p:tavLst>
                                        <p:tav tm="0">
                                          <p:val>
                                            <p:strVal val="#ppt_y-0.4"/>
                                          </p:val>
                                        </p:tav>
                                        <p:tav tm="100000">
                                          <p:val>
                                            <p:strVal val="#ppt_y+0.1"/>
                                          </p:val>
                                        </p:tav>
                                      </p:tavLst>
                                    </p:anim>
                                    <p:anim calcmode="lin" valueType="num">
                                      <p:cBhvr>
                                        <p:cTn id="196" dur="200" accel="100000" fill="hold">
                                          <p:stCondLst>
                                            <p:cond delay="800"/>
                                          </p:stCondLst>
                                        </p:cTn>
                                        <p:tgtEl>
                                          <p:spTgt spid="25">
                                            <p:txEl>
                                              <p:pRg st="0" end="0"/>
                                            </p:txEl>
                                          </p:spTgt>
                                        </p:tgtEl>
                                        <p:attrNameLst>
                                          <p:attrName>ppt_x</p:attrName>
                                        </p:attrNameLst>
                                      </p:cBhvr>
                                      <p:tavLst>
                                        <p:tav tm="0">
                                          <p:val>
                                            <p:strVal val="#ppt_x-0.05"/>
                                          </p:val>
                                        </p:tav>
                                        <p:tav tm="100000">
                                          <p:val>
                                            <p:strVal val="#ppt_x"/>
                                          </p:val>
                                        </p:tav>
                                      </p:tavLst>
                                    </p:anim>
                                    <p:anim calcmode="lin" valueType="num">
                                      <p:cBhvr>
                                        <p:cTn id="197" dur="200" accel="100000" fill="hold">
                                          <p:stCondLst>
                                            <p:cond delay="800"/>
                                          </p:stCondLst>
                                        </p:cTn>
                                        <p:tgtEl>
                                          <p:spTgt spid="25">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5258912" y="68986"/>
            <a:ext cx="6923690"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2</a:t>
            </a:r>
            <a:r>
              <a:rPr lang="ar-AE" sz="3200" b="1" dirty="0">
                <a:solidFill>
                  <a:srgbClr val="3333CC"/>
                </a:solidFill>
                <a:cs typeface="Akhbar MT" pitchFamily="2" charset="-78"/>
              </a:rPr>
              <a:t> – عين فاعل الفعل " استهدوني " وفاعل الفعل " أهدكم " : </a:t>
            </a:r>
          </a:p>
        </p:txBody>
      </p:sp>
      <p:sp>
        <p:nvSpPr>
          <p:cNvPr id="4" name="مستطيل 3"/>
          <p:cNvSpPr/>
          <p:nvPr/>
        </p:nvSpPr>
        <p:spPr>
          <a:xfrm>
            <a:off x="4933282" y="1196123"/>
            <a:ext cx="7258718"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3</a:t>
            </a:r>
            <a:r>
              <a:rPr lang="ar-AE" sz="3200" b="1" dirty="0">
                <a:solidFill>
                  <a:srgbClr val="3333CC"/>
                </a:solidFill>
                <a:cs typeface="Akhbar MT" pitchFamily="2" charset="-78"/>
              </a:rPr>
              <a:t> – ما اسم الفاعل من الفعل " استهدوني "؟ وما اسم المفعول ؟ : </a:t>
            </a:r>
          </a:p>
        </p:txBody>
      </p:sp>
      <p:sp>
        <p:nvSpPr>
          <p:cNvPr id="5" name="مستطيل 4"/>
          <p:cNvSpPr/>
          <p:nvPr/>
        </p:nvSpPr>
        <p:spPr>
          <a:xfrm>
            <a:off x="5559219" y="2192442"/>
            <a:ext cx="671850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4</a:t>
            </a:r>
            <a:r>
              <a:rPr lang="ar-AE" sz="3200" b="1" dirty="0">
                <a:solidFill>
                  <a:srgbClr val="3333CC"/>
                </a:solidFill>
                <a:cs typeface="Akhbar MT" pitchFamily="2" charset="-78"/>
              </a:rPr>
              <a:t> – ما اسم الفاعل من الفعل " أهدكم "؟ وما اسم المفعول ؟ : </a:t>
            </a:r>
          </a:p>
        </p:txBody>
      </p:sp>
      <p:sp>
        <p:nvSpPr>
          <p:cNvPr id="6" name="مستطيل 5"/>
          <p:cNvSpPr/>
          <p:nvPr/>
        </p:nvSpPr>
        <p:spPr>
          <a:xfrm>
            <a:off x="5420989" y="3173617"/>
            <a:ext cx="682751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5</a:t>
            </a:r>
            <a:r>
              <a:rPr lang="ar-AE" sz="3200" b="1" dirty="0">
                <a:solidFill>
                  <a:srgbClr val="3333CC"/>
                </a:solidFill>
                <a:cs typeface="Akhbar MT" pitchFamily="2" charset="-78"/>
              </a:rPr>
              <a:t> – ما اسم الفاعل من الفعل " أحصي "؟ وما اسم المفعول ؟ : </a:t>
            </a:r>
          </a:p>
        </p:txBody>
      </p:sp>
      <p:sp>
        <p:nvSpPr>
          <p:cNvPr id="7" name="مستطيل 6"/>
          <p:cNvSpPr/>
          <p:nvPr/>
        </p:nvSpPr>
        <p:spPr>
          <a:xfrm>
            <a:off x="5600095" y="4026398"/>
            <a:ext cx="6636753"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6</a:t>
            </a:r>
            <a:r>
              <a:rPr lang="ar-AE" sz="3200" b="1" dirty="0">
                <a:solidFill>
                  <a:srgbClr val="3333CC"/>
                </a:solidFill>
                <a:cs typeface="Akhbar MT" pitchFamily="2" charset="-78"/>
              </a:rPr>
              <a:t> – ما اسم الفاعل من الفعل " أوفّي "؟ وما اسم المفعول ؟ : </a:t>
            </a:r>
          </a:p>
        </p:txBody>
      </p:sp>
      <p:sp>
        <p:nvSpPr>
          <p:cNvPr id="8" name="مستطيل 7"/>
          <p:cNvSpPr/>
          <p:nvPr/>
        </p:nvSpPr>
        <p:spPr>
          <a:xfrm>
            <a:off x="7969526" y="5137685"/>
            <a:ext cx="4124911" cy="206210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7</a:t>
            </a:r>
            <a:r>
              <a:rPr lang="ar-AE" sz="3200" b="1" dirty="0">
                <a:solidFill>
                  <a:srgbClr val="3333CC"/>
                </a:solidFill>
                <a:cs typeface="Akhbar MT" pitchFamily="2" charset="-78"/>
              </a:rPr>
              <a:t> – حدد أركان الجملة فيما يأتي :</a:t>
            </a:r>
          </a:p>
          <a:p>
            <a:pPr marL="457200" indent="-457200" algn="r" rtl="1">
              <a:buClr>
                <a:srgbClr val="660066"/>
              </a:buClr>
              <a:buFontTx/>
              <a:buChar char="-"/>
            </a:pPr>
            <a:r>
              <a:rPr lang="ar-AE" sz="3200" b="1" dirty="0">
                <a:solidFill>
                  <a:srgbClr val="3333CC"/>
                </a:solidFill>
                <a:cs typeface="Akhbar MT" pitchFamily="2" charset="-78"/>
              </a:rPr>
              <a:t>أعطيت كل إنسان مسألته :</a:t>
            </a:r>
          </a:p>
          <a:p>
            <a:pPr marL="457200" indent="-457200" algn="r" rtl="1">
              <a:buClr>
                <a:srgbClr val="660066"/>
              </a:buClr>
              <a:buFontTx/>
              <a:buChar char="-"/>
            </a:pPr>
            <a:r>
              <a:rPr lang="ar-AE" sz="3200" b="1" dirty="0">
                <a:solidFill>
                  <a:srgbClr val="3333CC"/>
                </a:solidFill>
                <a:cs typeface="Akhbar MT" pitchFamily="2" charset="-78"/>
              </a:rPr>
              <a:t>" وجعلته بينكم حراماً " :</a:t>
            </a:r>
          </a:p>
          <a:p>
            <a:pPr algn="r" rtl="1">
              <a:buClr>
                <a:srgbClr val="660066"/>
              </a:buClr>
            </a:pPr>
            <a:endParaRPr lang="ar-AE" sz="3200" b="1" dirty="0">
              <a:solidFill>
                <a:srgbClr val="3333CC"/>
              </a:solidFill>
              <a:cs typeface="Akhbar MT" pitchFamily="2" charset="-78"/>
            </a:endParaRPr>
          </a:p>
        </p:txBody>
      </p:sp>
      <p:sp>
        <p:nvSpPr>
          <p:cNvPr id="9" name="عنصر نائب للتذييل 8"/>
          <p:cNvSpPr>
            <a:spLocks noGrp="1"/>
          </p:cNvSpPr>
          <p:nvPr>
            <p:ph type="ftr" sz="quarter" idx="11"/>
          </p:nvPr>
        </p:nvSpPr>
        <p:spPr/>
        <p:txBody>
          <a:bodyPr/>
          <a:lstStyle/>
          <a:p>
            <a:r>
              <a:rPr lang="ar-AE"/>
              <a:t>أ عبد الله الزعبي</a:t>
            </a:r>
            <a:endParaRPr lang="en-US" dirty="0"/>
          </a:p>
        </p:txBody>
      </p:sp>
      <p:sp>
        <p:nvSpPr>
          <p:cNvPr id="10" name="عنصر نائب لرقم الشريحة 9"/>
          <p:cNvSpPr>
            <a:spLocks noGrp="1"/>
          </p:cNvSpPr>
          <p:nvPr>
            <p:ph type="sldNum" sz="quarter" idx="12"/>
          </p:nvPr>
        </p:nvSpPr>
        <p:spPr/>
        <p:txBody>
          <a:bodyPr/>
          <a:lstStyle/>
          <a:p>
            <a:fld id="{6D22F896-40B5-4ADD-8801-0D06FADFA095}" type="slidenum">
              <a:rPr lang="en-US" smtClean="0"/>
              <a:t>59</a:t>
            </a:fld>
            <a:endParaRPr lang="en-US" dirty="0"/>
          </a:p>
        </p:txBody>
      </p:sp>
      <p:sp>
        <p:nvSpPr>
          <p:cNvPr id="11" name="مربع نص 10"/>
          <p:cNvSpPr txBox="1"/>
          <p:nvPr/>
        </p:nvSpPr>
        <p:spPr>
          <a:xfrm>
            <a:off x="8764192" y="568132"/>
            <a:ext cx="2868094" cy="584775"/>
          </a:xfrm>
          <a:prstGeom prst="rect">
            <a:avLst/>
          </a:prstGeom>
          <a:noFill/>
        </p:spPr>
        <p:txBody>
          <a:bodyPr wrap="none" rtlCol="1">
            <a:spAutoFit/>
          </a:bodyPr>
          <a:lstStyle/>
          <a:p>
            <a:pPr algn="r" rtl="1"/>
            <a:r>
              <a:rPr lang="ar-AE" sz="3200" b="1" dirty="0">
                <a:solidFill>
                  <a:srgbClr val="00B050"/>
                </a:solidFill>
                <a:cs typeface="Akhbar MT" pitchFamily="2" charset="-78"/>
              </a:rPr>
              <a:t>ضمير مستتر تقديره أنتم</a:t>
            </a:r>
          </a:p>
        </p:txBody>
      </p:sp>
      <p:sp>
        <p:nvSpPr>
          <p:cNvPr id="12" name="مربع نص 11"/>
          <p:cNvSpPr txBox="1"/>
          <p:nvPr/>
        </p:nvSpPr>
        <p:spPr>
          <a:xfrm>
            <a:off x="5420989" y="560076"/>
            <a:ext cx="2696572" cy="584775"/>
          </a:xfrm>
          <a:prstGeom prst="rect">
            <a:avLst/>
          </a:prstGeom>
          <a:noFill/>
        </p:spPr>
        <p:txBody>
          <a:bodyPr wrap="none" rtlCol="1">
            <a:spAutoFit/>
          </a:bodyPr>
          <a:lstStyle/>
          <a:p>
            <a:pPr algn="r" rtl="1"/>
            <a:r>
              <a:rPr lang="ar-AE" sz="3200" b="1" dirty="0">
                <a:solidFill>
                  <a:srgbClr val="00B050"/>
                </a:solidFill>
                <a:cs typeface="Akhbar MT" pitchFamily="2" charset="-78"/>
              </a:rPr>
              <a:t>ضمير مستتر تقديره أنا</a:t>
            </a:r>
          </a:p>
        </p:txBody>
      </p:sp>
      <p:sp>
        <p:nvSpPr>
          <p:cNvPr id="13" name="مربع نص 12"/>
          <p:cNvSpPr txBox="1"/>
          <p:nvPr/>
        </p:nvSpPr>
        <p:spPr>
          <a:xfrm>
            <a:off x="10789552" y="1750605"/>
            <a:ext cx="928459" cy="584775"/>
          </a:xfrm>
          <a:prstGeom prst="rect">
            <a:avLst/>
          </a:prstGeom>
          <a:noFill/>
        </p:spPr>
        <p:txBody>
          <a:bodyPr wrap="none" rtlCol="1">
            <a:spAutoFit/>
          </a:bodyPr>
          <a:lstStyle/>
          <a:p>
            <a:pPr algn="r" rtl="1"/>
            <a:r>
              <a:rPr lang="ar-AE" sz="3200" b="1" dirty="0">
                <a:solidFill>
                  <a:srgbClr val="00B050"/>
                </a:solidFill>
                <a:cs typeface="Akhbar MT" pitchFamily="2" charset="-78"/>
              </a:rPr>
              <a:t>مُستهدٍ</a:t>
            </a:r>
          </a:p>
        </p:txBody>
      </p:sp>
      <p:sp>
        <p:nvSpPr>
          <p:cNvPr id="14" name="مربع نص 13"/>
          <p:cNvSpPr txBox="1"/>
          <p:nvPr/>
        </p:nvSpPr>
        <p:spPr>
          <a:xfrm>
            <a:off x="7064869" y="1793905"/>
            <a:ext cx="1138453" cy="584775"/>
          </a:xfrm>
          <a:prstGeom prst="rect">
            <a:avLst/>
          </a:prstGeom>
          <a:noFill/>
        </p:spPr>
        <p:txBody>
          <a:bodyPr wrap="none" rtlCol="1">
            <a:spAutoFit/>
          </a:bodyPr>
          <a:lstStyle/>
          <a:p>
            <a:pPr algn="r" rtl="1"/>
            <a:r>
              <a:rPr lang="ar-AE" sz="3200" b="1" dirty="0">
                <a:solidFill>
                  <a:srgbClr val="00B050"/>
                </a:solidFill>
                <a:cs typeface="Akhbar MT" pitchFamily="2" charset="-78"/>
              </a:rPr>
              <a:t>مستهدًى</a:t>
            </a:r>
          </a:p>
        </p:txBody>
      </p:sp>
      <p:sp>
        <p:nvSpPr>
          <p:cNvPr id="15" name="مربع نص 14"/>
          <p:cNvSpPr txBox="1"/>
          <p:nvPr/>
        </p:nvSpPr>
        <p:spPr>
          <a:xfrm>
            <a:off x="10833633" y="2637496"/>
            <a:ext cx="840295" cy="584775"/>
          </a:xfrm>
          <a:prstGeom prst="rect">
            <a:avLst/>
          </a:prstGeom>
          <a:noFill/>
        </p:spPr>
        <p:txBody>
          <a:bodyPr wrap="none" rtlCol="1">
            <a:spAutoFit/>
          </a:bodyPr>
          <a:lstStyle/>
          <a:p>
            <a:pPr algn="r" rtl="1"/>
            <a:r>
              <a:rPr lang="ar-AE" sz="3200" b="1" dirty="0">
                <a:solidFill>
                  <a:srgbClr val="00B050"/>
                </a:solidFill>
                <a:cs typeface="Akhbar MT" pitchFamily="2" charset="-78"/>
              </a:rPr>
              <a:t>مُهدِي</a:t>
            </a:r>
          </a:p>
        </p:txBody>
      </p:sp>
      <p:sp>
        <p:nvSpPr>
          <p:cNvPr id="16" name="مربع نص 15"/>
          <p:cNvSpPr txBox="1"/>
          <p:nvPr/>
        </p:nvSpPr>
        <p:spPr>
          <a:xfrm>
            <a:off x="8562641" y="2633679"/>
            <a:ext cx="840295" cy="584775"/>
          </a:xfrm>
          <a:prstGeom prst="rect">
            <a:avLst/>
          </a:prstGeom>
          <a:noFill/>
        </p:spPr>
        <p:txBody>
          <a:bodyPr wrap="none" rtlCol="1">
            <a:spAutoFit/>
          </a:bodyPr>
          <a:lstStyle/>
          <a:p>
            <a:pPr algn="r" rtl="1"/>
            <a:r>
              <a:rPr lang="ar-AE" sz="3200" b="1" dirty="0">
                <a:solidFill>
                  <a:srgbClr val="00B050"/>
                </a:solidFill>
                <a:cs typeface="Akhbar MT" pitchFamily="2" charset="-78"/>
              </a:rPr>
              <a:t>مُهدَى</a:t>
            </a:r>
          </a:p>
        </p:txBody>
      </p:sp>
      <p:sp>
        <p:nvSpPr>
          <p:cNvPr id="17" name="مربع نص 16"/>
          <p:cNvSpPr txBox="1"/>
          <p:nvPr/>
        </p:nvSpPr>
        <p:spPr>
          <a:xfrm>
            <a:off x="10800163" y="3625680"/>
            <a:ext cx="923651" cy="584775"/>
          </a:xfrm>
          <a:prstGeom prst="rect">
            <a:avLst/>
          </a:prstGeom>
          <a:noFill/>
        </p:spPr>
        <p:txBody>
          <a:bodyPr wrap="none" rtlCol="1">
            <a:spAutoFit/>
          </a:bodyPr>
          <a:lstStyle/>
          <a:p>
            <a:pPr algn="r" rtl="1"/>
            <a:r>
              <a:rPr lang="ar-AE" sz="3200" b="1" dirty="0">
                <a:solidFill>
                  <a:srgbClr val="00B050"/>
                </a:solidFill>
                <a:cs typeface="Akhbar MT" pitchFamily="2" charset="-78"/>
              </a:rPr>
              <a:t>مُحصِي</a:t>
            </a:r>
          </a:p>
        </p:txBody>
      </p:sp>
      <p:sp>
        <p:nvSpPr>
          <p:cNvPr id="18" name="مربع نص 17"/>
          <p:cNvSpPr txBox="1"/>
          <p:nvPr/>
        </p:nvSpPr>
        <p:spPr>
          <a:xfrm>
            <a:off x="8637401" y="3673537"/>
            <a:ext cx="923651" cy="584775"/>
          </a:xfrm>
          <a:prstGeom prst="rect">
            <a:avLst/>
          </a:prstGeom>
          <a:noFill/>
        </p:spPr>
        <p:txBody>
          <a:bodyPr wrap="none" rtlCol="1">
            <a:spAutoFit/>
          </a:bodyPr>
          <a:lstStyle/>
          <a:p>
            <a:pPr algn="r" rtl="1"/>
            <a:r>
              <a:rPr lang="ar-AE" sz="3200" b="1" dirty="0">
                <a:solidFill>
                  <a:srgbClr val="00B050"/>
                </a:solidFill>
                <a:cs typeface="Akhbar MT" pitchFamily="2" charset="-78"/>
              </a:rPr>
              <a:t>مُحصَى</a:t>
            </a:r>
          </a:p>
        </p:txBody>
      </p:sp>
      <p:sp>
        <p:nvSpPr>
          <p:cNvPr id="19" name="مربع نص 18"/>
          <p:cNvSpPr txBox="1"/>
          <p:nvPr/>
        </p:nvSpPr>
        <p:spPr>
          <a:xfrm>
            <a:off x="10973897" y="4502040"/>
            <a:ext cx="744114" cy="584775"/>
          </a:xfrm>
          <a:prstGeom prst="rect">
            <a:avLst/>
          </a:prstGeom>
          <a:noFill/>
        </p:spPr>
        <p:txBody>
          <a:bodyPr wrap="none" rtlCol="1">
            <a:spAutoFit/>
          </a:bodyPr>
          <a:lstStyle/>
          <a:p>
            <a:pPr algn="r" rtl="1"/>
            <a:r>
              <a:rPr lang="ar-AE" sz="3200" b="1" dirty="0">
                <a:solidFill>
                  <a:srgbClr val="00B050"/>
                </a:solidFill>
                <a:cs typeface="Akhbar MT" pitchFamily="2" charset="-78"/>
              </a:rPr>
              <a:t>مُوفِّي</a:t>
            </a:r>
          </a:p>
        </p:txBody>
      </p:sp>
      <p:sp>
        <p:nvSpPr>
          <p:cNvPr id="20" name="مربع نص 19"/>
          <p:cNvSpPr txBox="1"/>
          <p:nvPr/>
        </p:nvSpPr>
        <p:spPr>
          <a:xfrm>
            <a:off x="8779551" y="4566336"/>
            <a:ext cx="744114" cy="584775"/>
          </a:xfrm>
          <a:prstGeom prst="rect">
            <a:avLst/>
          </a:prstGeom>
          <a:noFill/>
        </p:spPr>
        <p:txBody>
          <a:bodyPr wrap="none" rtlCol="1">
            <a:spAutoFit/>
          </a:bodyPr>
          <a:lstStyle/>
          <a:p>
            <a:pPr algn="r" rtl="1"/>
            <a:r>
              <a:rPr lang="ar-AE" sz="3200" b="1" dirty="0">
                <a:solidFill>
                  <a:srgbClr val="00B050"/>
                </a:solidFill>
                <a:cs typeface="Akhbar MT" pitchFamily="2" charset="-78"/>
              </a:rPr>
              <a:t>مُوفَّى</a:t>
            </a:r>
          </a:p>
        </p:txBody>
      </p:sp>
      <p:sp>
        <p:nvSpPr>
          <p:cNvPr id="21" name="مربع نص 20"/>
          <p:cNvSpPr txBox="1"/>
          <p:nvPr/>
        </p:nvSpPr>
        <p:spPr>
          <a:xfrm>
            <a:off x="6028995" y="5708534"/>
            <a:ext cx="2608406" cy="584775"/>
          </a:xfrm>
          <a:prstGeom prst="rect">
            <a:avLst/>
          </a:prstGeom>
          <a:noFill/>
        </p:spPr>
        <p:txBody>
          <a:bodyPr wrap="none" rtlCol="1">
            <a:spAutoFit/>
          </a:bodyPr>
          <a:lstStyle/>
          <a:p>
            <a:pPr algn="r" rtl="1"/>
            <a:r>
              <a:rPr lang="ar-AE" sz="3200" b="1" dirty="0">
                <a:solidFill>
                  <a:srgbClr val="00B050"/>
                </a:solidFill>
                <a:cs typeface="Akhbar MT" pitchFamily="2" charset="-78"/>
              </a:rPr>
              <a:t>أعطيتُ : فعل + فاعل </a:t>
            </a:r>
          </a:p>
        </p:txBody>
      </p:sp>
      <p:sp>
        <p:nvSpPr>
          <p:cNvPr id="22" name="مربع نص 21"/>
          <p:cNvSpPr txBox="1"/>
          <p:nvPr/>
        </p:nvSpPr>
        <p:spPr>
          <a:xfrm>
            <a:off x="3786661" y="5717604"/>
            <a:ext cx="2316661" cy="584775"/>
          </a:xfrm>
          <a:prstGeom prst="rect">
            <a:avLst/>
          </a:prstGeom>
          <a:noFill/>
        </p:spPr>
        <p:txBody>
          <a:bodyPr wrap="none" rtlCol="1">
            <a:spAutoFit/>
          </a:bodyPr>
          <a:lstStyle/>
          <a:p>
            <a:pPr algn="r" rtl="1"/>
            <a:r>
              <a:rPr lang="ar-AE" sz="3200" b="1" dirty="0">
                <a:solidFill>
                  <a:srgbClr val="FF0000"/>
                </a:solidFill>
                <a:cs typeface="Akhbar MT" pitchFamily="2" charset="-78"/>
              </a:rPr>
              <a:t>كل : مفعول به أول</a:t>
            </a:r>
          </a:p>
        </p:txBody>
      </p:sp>
      <p:sp>
        <p:nvSpPr>
          <p:cNvPr id="23" name="مربع نص 22"/>
          <p:cNvSpPr txBox="1"/>
          <p:nvPr/>
        </p:nvSpPr>
        <p:spPr>
          <a:xfrm>
            <a:off x="1017372" y="5733595"/>
            <a:ext cx="2719014" cy="584775"/>
          </a:xfrm>
          <a:prstGeom prst="rect">
            <a:avLst/>
          </a:prstGeom>
          <a:noFill/>
        </p:spPr>
        <p:txBody>
          <a:bodyPr wrap="none" rtlCol="1">
            <a:spAutoFit/>
          </a:bodyPr>
          <a:lstStyle/>
          <a:p>
            <a:pPr algn="r" rtl="1"/>
            <a:r>
              <a:rPr lang="ar-AE" sz="3200" b="1" dirty="0">
                <a:solidFill>
                  <a:srgbClr val="7030A0"/>
                </a:solidFill>
                <a:cs typeface="Akhbar MT" pitchFamily="2" charset="-78"/>
              </a:rPr>
              <a:t>مسألته : مفعول به ثان</a:t>
            </a:r>
          </a:p>
        </p:txBody>
      </p:sp>
      <p:sp>
        <p:nvSpPr>
          <p:cNvPr id="24" name="مربع نص 23"/>
          <p:cNvSpPr txBox="1"/>
          <p:nvPr/>
        </p:nvSpPr>
        <p:spPr>
          <a:xfrm>
            <a:off x="4246213" y="6208545"/>
            <a:ext cx="4414991" cy="584775"/>
          </a:xfrm>
          <a:prstGeom prst="rect">
            <a:avLst/>
          </a:prstGeom>
          <a:noFill/>
        </p:spPr>
        <p:txBody>
          <a:bodyPr wrap="none" rtlCol="1">
            <a:spAutoFit/>
          </a:bodyPr>
          <a:lstStyle/>
          <a:p>
            <a:pPr algn="r" rtl="1"/>
            <a:r>
              <a:rPr lang="ar-AE" sz="3200" b="1" dirty="0">
                <a:solidFill>
                  <a:srgbClr val="00B050"/>
                </a:solidFill>
                <a:cs typeface="Akhbar MT" pitchFamily="2" charset="-78"/>
              </a:rPr>
              <a:t>جعلته : فعل + فاعل + مفعول به أول </a:t>
            </a:r>
          </a:p>
        </p:txBody>
      </p:sp>
      <p:sp>
        <p:nvSpPr>
          <p:cNvPr id="25" name="مربع نص 24"/>
          <p:cNvSpPr txBox="1"/>
          <p:nvPr/>
        </p:nvSpPr>
        <p:spPr>
          <a:xfrm>
            <a:off x="1624982" y="6188315"/>
            <a:ext cx="2621231" cy="584775"/>
          </a:xfrm>
          <a:prstGeom prst="rect">
            <a:avLst/>
          </a:prstGeom>
          <a:noFill/>
        </p:spPr>
        <p:txBody>
          <a:bodyPr wrap="none" rtlCol="1">
            <a:spAutoFit/>
          </a:bodyPr>
          <a:lstStyle/>
          <a:p>
            <a:pPr algn="r" rtl="1"/>
            <a:r>
              <a:rPr lang="ar-AE" sz="3200" b="1" dirty="0">
                <a:solidFill>
                  <a:srgbClr val="7030A0"/>
                </a:solidFill>
                <a:cs typeface="Akhbar MT" pitchFamily="2" charset="-78"/>
              </a:rPr>
              <a:t>حراماً : مفعول به ثان</a:t>
            </a:r>
          </a:p>
        </p:txBody>
      </p:sp>
    </p:spTree>
    <p:extLst>
      <p:ext uri="{BB962C8B-B14F-4D97-AF65-F5344CB8AC3E}">
        <p14:creationId xmlns:p14="http://schemas.microsoft.com/office/powerpoint/2010/main" val="283394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Effect transition="in" filter="fade">
                                      <p:cBhvr>
                                        <p:cTn id="17" dur="800" decel="100000"/>
                                        <p:tgtEl>
                                          <p:spTgt spid="4"/>
                                        </p:tgtEl>
                                      </p:cBhvr>
                                    </p:animEffect>
                                    <p:anim calcmode="lin" valueType="num">
                                      <p:cBhvr>
                                        <p:cTn id="18" dur="800" decel="100000" fill="hold"/>
                                        <p:tgtEl>
                                          <p:spTgt spid="4"/>
                                        </p:tgtEl>
                                        <p:attrNameLst>
                                          <p:attrName>style.rotation</p:attrName>
                                        </p:attrNameLst>
                                      </p:cBhvr>
                                      <p:tavLst>
                                        <p:tav tm="0">
                                          <p:val>
                                            <p:fltVal val="-90"/>
                                          </p:val>
                                        </p:tav>
                                        <p:tav tm="100000">
                                          <p:val>
                                            <p:fltVal val="0"/>
                                          </p:val>
                                        </p:tav>
                                      </p:tavLst>
                                    </p:anim>
                                    <p:anim calcmode="lin" valueType="num">
                                      <p:cBhvr>
                                        <p:cTn id="19" dur="800" decel="100000" fill="hold"/>
                                        <p:tgtEl>
                                          <p:spTgt spid="4"/>
                                        </p:tgtEl>
                                        <p:attrNameLst>
                                          <p:attrName>ppt_x</p:attrName>
                                        </p:attrNameLst>
                                      </p:cBhvr>
                                      <p:tavLst>
                                        <p:tav tm="0">
                                          <p:val>
                                            <p:strVal val="#ppt_x+0.4"/>
                                          </p:val>
                                        </p:tav>
                                        <p:tav tm="100000">
                                          <p:val>
                                            <p:strVal val="#ppt_x-0.05"/>
                                          </p:val>
                                        </p:tav>
                                      </p:tavLst>
                                    </p:anim>
                                    <p:anim calcmode="lin" valueType="num">
                                      <p:cBhvr>
                                        <p:cTn id="20" dur="800" decel="100000" fill="hold"/>
                                        <p:tgtEl>
                                          <p:spTgt spid="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5"/>
                                        </p:tgtEl>
                                        <p:attrNameLst>
                                          <p:attrName>style.visibility</p:attrName>
                                        </p:attrNameLst>
                                      </p:cBhvr>
                                      <p:to>
                                        <p:strVal val="visible"/>
                                      </p:to>
                                    </p:set>
                                    <p:animEffect transition="in" filter="fade">
                                      <p:cBhvr>
                                        <p:cTn id="27" dur="800" decel="100000"/>
                                        <p:tgtEl>
                                          <p:spTgt spid="5"/>
                                        </p:tgtEl>
                                      </p:cBhvr>
                                    </p:animEffect>
                                    <p:anim calcmode="lin" valueType="num">
                                      <p:cBhvr>
                                        <p:cTn id="28" dur="800" decel="100000" fill="hold"/>
                                        <p:tgtEl>
                                          <p:spTgt spid="5"/>
                                        </p:tgtEl>
                                        <p:attrNameLst>
                                          <p:attrName>style.rotation</p:attrName>
                                        </p:attrNameLst>
                                      </p:cBhvr>
                                      <p:tavLst>
                                        <p:tav tm="0">
                                          <p:val>
                                            <p:fltVal val="-90"/>
                                          </p:val>
                                        </p:tav>
                                        <p:tav tm="100000">
                                          <p:val>
                                            <p:fltVal val="0"/>
                                          </p:val>
                                        </p:tav>
                                      </p:tavLst>
                                    </p:anim>
                                    <p:anim calcmode="lin" valueType="num">
                                      <p:cBhvr>
                                        <p:cTn id="29" dur="800" decel="100000" fill="hold"/>
                                        <p:tgtEl>
                                          <p:spTgt spid="5"/>
                                        </p:tgtEl>
                                        <p:attrNameLst>
                                          <p:attrName>ppt_x</p:attrName>
                                        </p:attrNameLst>
                                      </p:cBhvr>
                                      <p:tavLst>
                                        <p:tav tm="0">
                                          <p:val>
                                            <p:strVal val="#ppt_x+0.4"/>
                                          </p:val>
                                        </p:tav>
                                        <p:tav tm="100000">
                                          <p:val>
                                            <p:strVal val="#ppt_x-0.05"/>
                                          </p:val>
                                        </p:tav>
                                      </p:tavLst>
                                    </p:anim>
                                    <p:anim calcmode="lin" valueType="num">
                                      <p:cBhvr>
                                        <p:cTn id="30" dur="800" decel="100000" fill="hold"/>
                                        <p:tgtEl>
                                          <p:spTgt spid="5"/>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iterate type="wd">
                                    <p:tmPct val="10000"/>
                                  </p:iterate>
                                  <p:childTnLst>
                                    <p:set>
                                      <p:cBhvr>
                                        <p:cTn id="36" dur="1" fill="hold">
                                          <p:stCondLst>
                                            <p:cond delay="0"/>
                                          </p:stCondLst>
                                        </p:cTn>
                                        <p:tgtEl>
                                          <p:spTgt spid="6"/>
                                        </p:tgtEl>
                                        <p:attrNameLst>
                                          <p:attrName>style.visibility</p:attrName>
                                        </p:attrNameLst>
                                      </p:cBhvr>
                                      <p:to>
                                        <p:strVal val="visible"/>
                                      </p:to>
                                    </p:set>
                                    <p:animEffect transition="in" filter="fade">
                                      <p:cBhvr>
                                        <p:cTn id="37" dur="800" decel="100000"/>
                                        <p:tgtEl>
                                          <p:spTgt spid="6"/>
                                        </p:tgtEl>
                                      </p:cBhvr>
                                    </p:animEffect>
                                    <p:anim calcmode="lin" valueType="num">
                                      <p:cBhvr>
                                        <p:cTn id="38" dur="800" decel="100000" fill="hold"/>
                                        <p:tgtEl>
                                          <p:spTgt spid="6"/>
                                        </p:tgtEl>
                                        <p:attrNameLst>
                                          <p:attrName>style.rotation</p:attrName>
                                        </p:attrNameLst>
                                      </p:cBhvr>
                                      <p:tavLst>
                                        <p:tav tm="0">
                                          <p:val>
                                            <p:fltVal val="-90"/>
                                          </p:val>
                                        </p:tav>
                                        <p:tav tm="100000">
                                          <p:val>
                                            <p:fltVal val="0"/>
                                          </p:val>
                                        </p:tav>
                                      </p:tavLst>
                                    </p:anim>
                                    <p:anim calcmode="lin" valueType="num">
                                      <p:cBhvr>
                                        <p:cTn id="39" dur="800" decel="100000" fill="hold"/>
                                        <p:tgtEl>
                                          <p:spTgt spid="6"/>
                                        </p:tgtEl>
                                        <p:attrNameLst>
                                          <p:attrName>ppt_x</p:attrName>
                                        </p:attrNameLst>
                                      </p:cBhvr>
                                      <p:tavLst>
                                        <p:tav tm="0">
                                          <p:val>
                                            <p:strVal val="#ppt_x+0.4"/>
                                          </p:val>
                                        </p:tav>
                                        <p:tav tm="100000">
                                          <p:val>
                                            <p:strVal val="#ppt_x-0.05"/>
                                          </p:val>
                                        </p:tav>
                                      </p:tavLst>
                                    </p:anim>
                                    <p:anim calcmode="lin" valueType="num">
                                      <p:cBhvr>
                                        <p:cTn id="40" dur="800" decel="100000" fill="hold"/>
                                        <p:tgtEl>
                                          <p:spTgt spid="6"/>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iterate type="wd">
                                    <p:tmPct val="10000"/>
                                  </p:iterate>
                                  <p:childTnLst>
                                    <p:set>
                                      <p:cBhvr>
                                        <p:cTn id="46" dur="1" fill="hold">
                                          <p:stCondLst>
                                            <p:cond delay="0"/>
                                          </p:stCondLst>
                                        </p:cTn>
                                        <p:tgtEl>
                                          <p:spTgt spid="7"/>
                                        </p:tgtEl>
                                        <p:attrNameLst>
                                          <p:attrName>style.visibility</p:attrName>
                                        </p:attrNameLst>
                                      </p:cBhvr>
                                      <p:to>
                                        <p:strVal val="visible"/>
                                      </p:to>
                                    </p:set>
                                    <p:animEffect transition="in" filter="fade">
                                      <p:cBhvr>
                                        <p:cTn id="47" dur="800" decel="100000"/>
                                        <p:tgtEl>
                                          <p:spTgt spid="7"/>
                                        </p:tgtEl>
                                      </p:cBhvr>
                                    </p:animEffect>
                                    <p:anim calcmode="lin" valueType="num">
                                      <p:cBhvr>
                                        <p:cTn id="48" dur="800" decel="100000" fill="hold"/>
                                        <p:tgtEl>
                                          <p:spTgt spid="7"/>
                                        </p:tgtEl>
                                        <p:attrNameLst>
                                          <p:attrName>style.rotation</p:attrName>
                                        </p:attrNameLst>
                                      </p:cBhvr>
                                      <p:tavLst>
                                        <p:tav tm="0">
                                          <p:val>
                                            <p:fltVal val="-90"/>
                                          </p:val>
                                        </p:tav>
                                        <p:tav tm="100000">
                                          <p:val>
                                            <p:fltVal val="0"/>
                                          </p:val>
                                        </p:tav>
                                      </p:tavLst>
                                    </p:anim>
                                    <p:anim calcmode="lin" valueType="num">
                                      <p:cBhvr>
                                        <p:cTn id="49" dur="800" decel="100000" fill="hold"/>
                                        <p:tgtEl>
                                          <p:spTgt spid="7"/>
                                        </p:tgtEl>
                                        <p:attrNameLst>
                                          <p:attrName>ppt_x</p:attrName>
                                        </p:attrNameLst>
                                      </p:cBhvr>
                                      <p:tavLst>
                                        <p:tav tm="0">
                                          <p:val>
                                            <p:strVal val="#ppt_x+0.4"/>
                                          </p:val>
                                        </p:tav>
                                        <p:tav tm="100000">
                                          <p:val>
                                            <p:strVal val="#ppt_x-0.05"/>
                                          </p:val>
                                        </p:tav>
                                      </p:tavLst>
                                    </p:anim>
                                    <p:anim calcmode="lin" valueType="num">
                                      <p:cBhvr>
                                        <p:cTn id="50" dur="800" decel="100000" fill="hold"/>
                                        <p:tgtEl>
                                          <p:spTgt spid="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iterate type="wd">
                                    <p:tmPct val="10000"/>
                                  </p:iterate>
                                  <p:childTnLst>
                                    <p:set>
                                      <p:cBhvr>
                                        <p:cTn id="56" dur="1" fill="hold">
                                          <p:stCondLst>
                                            <p:cond delay="0"/>
                                          </p:stCondLst>
                                        </p:cTn>
                                        <p:tgtEl>
                                          <p:spTgt spid="8"/>
                                        </p:tgtEl>
                                        <p:attrNameLst>
                                          <p:attrName>style.visibility</p:attrName>
                                        </p:attrNameLst>
                                      </p:cBhvr>
                                      <p:to>
                                        <p:strVal val="visible"/>
                                      </p:to>
                                    </p:set>
                                    <p:animEffect transition="in" filter="fade">
                                      <p:cBhvr>
                                        <p:cTn id="57" dur="800" decel="100000"/>
                                        <p:tgtEl>
                                          <p:spTgt spid="8"/>
                                        </p:tgtEl>
                                      </p:cBhvr>
                                    </p:animEffect>
                                    <p:anim calcmode="lin" valueType="num">
                                      <p:cBhvr>
                                        <p:cTn id="58" dur="800" decel="100000" fill="hold"/>
                                        <p:tgtEl>
                                          <p:spTgt spid="8"/>
                                        </p:tgtEl>
                                        <p:attrNameLst>
                                          <p:attrName>style.rotation</p:attrName>
                                        </p:attrNameLst>
                                      </p:cBhvr>
                                      <p:tavLst>
                                        <p:tav tm="0">
                                          <p:val>
                                            <p:fltVal val="-90"/>
                                          </p:val>
                                        </p:tav>
                                        <p:tav tm="100000">
                                          <p:val>
                                            <p:fltVal val="0"/>
                                          </p:val>
                                        </p:tav>
                                      </p:tavLst>
                                    </p:anim>
                                    <p:anim calcmode="lin" valueType="num">
                                      <p:cBhvr>
                                        <p:cTn id="59" dur="800" decel="100000" fill="hold"/>
                                        <p:tgtEl>
                                          <p:spTgt spid="8"/>
                                        </p:tgtEl>
                                        <p:attrNameLst>
                                          <p:attrName>ppt_x</p:attrName>
                                        </p:attrNameLst>
                                      </p:cBhvr>
                                      <p:tavLst>
                                        <p:tav tm="0">
                                          <p:val>
                                            <p:strVal val="#ppt_x+0.4"/>
                                          </p:val>
                                        </p:tav>
                                        <p:tav tm="100000">
                                          <p:val>
                                            <p:strVal val="#ppt_x-0.05"/>
                                          </p:val>
                                        </p:tav>
                                      </p:tavLst>
                                    </p:anim>
                                    <p:anim calcmode="lin" valueType="num">
                                      <p:cBhvr>
                                        <p:cTn id="60" dur="800" decel="100000" fill="hold"/>
                                        <p:tgtEl>
                                          <p:spTgt spid="8"/>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fade">
                                      <p:cBhvr>
                                        <p:cTn id="67" dur="800" decel="100000"/>
                                        <p:tgtEl>
                                          <p:spTgt spid="11">
                                            <p:txEl>
                                              <p:pRg st="0" end="0"/>
                                            </p:txEl>
                                          </p:spTgt>
                                        </p:tgtEl>
                                      </p:cBhvr>
                                    </p:animEffect>
                                    <p:anim calcmode="lin" valueType="num">
                                      <p:cBhvr>
                                        <p:cTn id="68" dur="800" decel="100000" fill="hold"/>
                                        <p:tgtEl>
                                          <p:spTgt spid="11">
                                            <p:txEl>
                                              <p:pRg st="0" end="0"/>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1">
                                            <p:txEl>
                                              <p:pRg st="0" end="0"/>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1">
                                            <p:txEl>
                                              <p:pRg st="0" end="0"/>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1">
                                            <p:txEl>
                                              <p:pRg st="0" end="0"/>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nodeType="click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Effect transition="in" filter="fade">
                                      <p:cBhvr>
                                        <p:cTn id="77" dur="800" decel="100000"/>
                                        <p:tgtEl>
                                          <p:spTgt spid="12">
                                            <p:txEl>
                                              <p:pRg st="0" end="0"/>
                                            </p:txEl>
                                          </p:spTgt>
                                        </p:tgtEl>
                                      </p:cBhvr>
                                    </p:animEffect>
                                    <p:anim calcmode="lin" valueType="num">
                                      <p:cBhvr>
                                        <p:cTn id="78" dur="800" decel="100000" fill="hold"/>
                                        <p:tgtEl>
                                          <p:spTgt spid="12">
                                            <p:txEl>
                                              <p:pRg st="0" end="0"/>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2">
                                            <p:txEl>
                                              <p:pRg st="0" end="0"/>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2">
                                            <p:txEl>
                                              <p:pRg st="0" end="0"/>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2">
                                            <p:txEl>
                                              <p:pRg st="0" end="0"/>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0" presetClass="entr" presetSubtype="0" fill="hold" nodeType="clickEffect">
                                  <p:stCondLst>
                                    <p:cond delay="0"/>
                                  </p:stCondLst>
                                  <p:childTnLst>
                                    <p:set>
                                      <p:cBhvr>
                                        <p:cTn id="86" dur="1" fill="hold">
                                          <p:stCondLst>
                                            <p:cond delay="0"/>
                                          </p:stCondLst>
                                        </p:cTn>
                                        <p:tgtEl>
                                          <p:spTgt spid="13">
                                            <p:txEl>
                                              <p:pRg st="0" end="0"/>
                                            </p:txEl>
                                          </p:spTgt>
                                        </p:tgtEl>
                                        <p:attrNameLst>
                                          <p:attrName>style.visibility</p:attrName>
                                        </p:attrNameLst>
                                      </p:cBhvr>
                                      <p:to>
                                        <p:strVal val="visible"/>
                                      </p:to>
                                    </p:set>
                                    <p:animEffect transition="in" filter="fade">
                                      <p:cBhvr>
                                        <p:cTn id="87" dur="800" decel="100000"/>
                                        <p:tgtEl>
                                          <p:spTgt spid="13">
                                            <p:txEl>
                                              <p:pRg st="0" end="0"/>
                                            </p:txEl>
                                          </p:spTgt>
                                        </p:tgtEl>
                                      </p:cBhvr>
                                    </p:animEffect>
                                    <p:anim calcmode="lin" valueType="num">
                                      <p:cBhvr>
                                        <p:cTn id="88" dur="800" decel="100000" fill="hold"/>
                                        <p:tgtEl>
                                          <p:spTgt spid="13">
                                            <p:txEl>
                                              <p:pRg st="0" end="0"/>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3">
                                            <p:txEl>
                                              <p:pRg st="0" end="0"/>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3">
                                            <p:txEl>
                                              <p:pRg st="0" end="0"/>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3">
                                            <p:txEl>
                                              <p:pRg st="0" end="0"/>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14">
                                            <p:txEl>
                                              <p:pRg st="0" end="0"/>
                                            </p:txEl>
                                          </p:spTgt>
                                        </p:tgtEl>
                                        <p:attrNameLst>
                                          <p:attrName>style.visibility</p:attrName>
                                        </p:attrNameLst>
                                      </p:cBhvr>
                                      <p:to>
                                        <p:strVal val="visible"/>
                                      </p:to>
                                    </p:set>
                                    <p:animEffect transition="in" filter="fade">
                                      <p:cBhvr>
                                        <p:cTn id="97" dur="800" decel="100000"/>
                                        <p:tgtEl>
                                          <p:spTgt spid="14">
                                            <p:txEl>
                                              <p:pRg st="0" end="0"/>
                                            </p:txEl>
                                          </p:spTgt>
                                        </p:tgtEl>
                                      </p:cBhvr>
                                    </p:animEffect>
                                    <p:anim calcmode="lin" valueType="num">
                                      <p:cBhvr>
                                        <p:cTn id="98" dur="800" decel="100000" fill="hold"/>
                                        <p:tgtEl>
                                          <p:spTgt spid="14">
                                            <p:txEl>
                                              <p:pRg st="0" end="0"/>
                                            </p:txEl>
                                          </p:spTgt>
                                        </p:tgtEl>
                                        <p:attrNameLst>
                                          <p:attrName>style.rotation</p:attrName>
                                        </p:attrNameLst>
                                      </p:cBhvr>
                                      <p:tavLst>
                                        <p:tav tm="0">
                                          <p:val>
                                            <p:fltVal val="-90"/>
                                          </p:val>
                                        </p:tav>
                                        <p:tav tm="100000">
                                          <p:val>
                                            <p:fltVal val="0"/>
                                          </p:val>
                                        </p:tav>
                                      </p:tavLst>
                                    </p:anim>
                                    <p:anim calcmode="lin" valueType="num">
                                      <p:cBhvr>
                                        <p:cTn id="99" dur="800" decel="100000" fill="hold"/>
                                        <p:tgtEl>
                                          <p:spTgt spid="14">
                                            <p:txEl>
                                              <p:pRg st="0" end="0"/>
                                            </p:tx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14">
                                            <p:txEl>
                                              <p:pRg st="0" end="0"/>
                                            </p:tx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14">
                                            <p:txEl>
                                              <p:pRg st="0" end="0"/>
                                            </p:tx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1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0" presetClass="entr" presetSubtype="0" fill="hold" nodeType="clickEffect">
                                  <p:stCondLst>
                                    <p:cond delay="0"/>
                                  </p:stCondLst>
                                  <p:childTnLst>
                                    <p:set>
                                      <p:cBhvr>
                                        <p:cTn id="106" dur="1" fill="hold">
                                          <p:stCondLst>
                                            <p:cond delay="0"/>
                                          </p:stCondLst>
                                        </p:cTn>
                                        <p:tgtEl>
                                          <p:spTgt spid="15">
                                            <p:txEl>
                                              <p:pRg st="0" end="0"/>
                                            </p:txEl>
                                          </p:spTgt>
                                        </p:tgtEl>
                                        <p:attrNameLst>
                                          <p:attrName>style.visibility</p:attrName>
                                        </p:attrNameLst>
                                      </p:cBhvr>
                                      <p:to>
                                        <p:strVal val="visible"/>
                                      </p:to>
                                    </p:set>
                                    <p:animEffect transition="in" filter="fade">
                                      <p:cBhvr>
                                        <p:cTn id="107" dur="800" decel="100000"/>
                                        <p:tgtEl>
                                          <p:spTgt spid="15">
                                            <p:txEl>
                                              <p:pRg st="0" end="0"/>
                                            </p:txEl>
                                          </p:spTgt>
                                        </p:tgtEl>
                                      </p:cBhvr>
                                    </p:animEffect>
                                    <p:anim calcmode="lin" valueType="num">
                                      <p:cBhvr>
                                        <p:cTn id="108" dur="800" decel="100000" fill="hold"/>
                                        <p:tgtEl>
                                          <p:spTgt spid="15">
                                            <p:txEl>
                                              <p:pRg st="0" end="0"/>
                                            </p:txEl>
                                          </p:spTgt>
                                        </p:tgtEl>
                                        <p:attrNameLst>
                                          <p:attrName>style.rotation</p:attrName>
                                        </p:attrNameLst>
                                      </p:cBhvr>
                                      <p:tavLst>
                                        <p:tav tm="0">
                                          <p:val>
                                            <p:fltVal val="-90"/>
                                          </p:val>
                                        </p:tav>
                                        <p:tav tm="100000">
                                          <p:val>
                                            <p:fltVal val="0"/>
                                          </p:val>
                                        </p:tav>
                                      </p:tavLst>
                                    </p:anim>
                                    <p:anim calcmode="lin" valueType="num">
                                      <p:cBhvr>
                                        <p:cTn id="109" dur="800" decel="100000" fill="hold"/>
                                        <p:tgtEl>
                                          <p:spTgt spid="15">
                                            <p:txEl>
                                              <p:pRg st="0" end="0"/>
                                            </p:txEl>
                                          </p:spTgt>
                                        </p:tgtEl>
                                        <p:attrNameLst>
                                          <p:attrName>ppt_x</p:attrName>
                                        </p:attrNameLst>
                                      </p:cBhvr>
                                      <p:tavLst>
                                        <p:tav tm="0">
                                          <p:val>
                                            <p:strVal val="#ppt_x+0.4"/>
                                          </p:val>
                                        </p:tav>
                                        <p:tav tm="100000">
                                          <p:val>
                                            <p:strVal val="#ppt_x-0.05"/>
                                          </p:val>
                                        </p:tav>
                                      </p:tavLst>
                                    </p:anim>
                                    <p:anim calcmode="lin" valueType="num">
                                      <p:cBhvr>
                                        <p:cTn id="110" dur="800" decel="100000" fill="hold"/>
                                        <p:tgtEl>
                                          <p:spTgt spid="15">
                                            <p:txEl>
                                              <p:pRg st="0" end="0"/>
                                            </p:txEl>
                                          </p:spTgt>
                                        </p:tgtEl>
                                        <p:attrNameLst>
                                          <p:attrName>ppt_y</p:attrName>
                                        </p:attrNameLst>
                                      </p:cBhvr>
                                      <p:tavLst>
                                        <p:tav tm="0">
                                          <p:val>
                                            <p:strVal val="#ppt_y-0.4"/>
                                          </p:val>
                                        </p:tav>
                                        <p:tav tm="100000">
                                          <p:val>
                                            <p:strVal val="#ppt_y+0.1"/>
                                          </p:val>
                                        </p:tav>
                                      </p:tavLst>
                                    </p:anim>
                                    <p:anim calcmode="lin" valueType="num">
                                      <p:cBhvr>
                                        <p:cTn id="111" dur="200" accel="100000" fill="hold">
                                          <p:stCondLst>
                                            <p:cond delay="800"/>
                                          </p:stCondLst>
                                        </p:cTn>
                                        <p:tgtEl>
                                          <p:spTgt spid="15">
                                            <p:txEl>
                                              <p:pRg st="0" end="0"/>
                                            </p:txEl>
                                          </p:spTgt>
                                        </p:tgtEl>
                                        <p:attrNameLst>
                                          <p:attrName>ppt_x</p:attrName>
                                        </p:attrNameLst>
                                      </p:cBhvr>
                                      <p:tavLst>
                                        <p:tav tm="0">
                                          <p:val>
                                            <p:strVal val="#ppt_x-0.05"/>
                                          </p:val>
                                        </p:tav>
                                        <p:tav tm="100000">
                                          <p:val>
                                            <p:strVal val="#ppt_x"/>
                                          </p:val>
                                        </p:tav>
                                      </p:tavLst>
                                    </p:anim>
                                    <p:anim calcmode="lin" valueType="num">
                                      <p:cBhvr>
                                        <p:cTn id="112" dur="200" accel="100000" fill="hold">
                                          <p:stCondLst>
                                            <p:cond delay="800"/>
                                          </p:stCondLst>
                                        </p:cTn>
                                        <p:tgtEl>
                                          <p:spTgt spid="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0" presetClass="entr" presetSubtype="0" fill="hold" nodeType="clickEffect">
                                  <p:stCondLst>
                                    <p:cond delay="0"/>
                                  </p:stCondLst>
                                  <p:childTnLst>
                                    <p:set>
                                      <p:cBhvr>
                                        <p:cTn id="116" dur="1" fill="hold">
                                          <p:stCondLst>
                                            <p:cond delay="0"/>
                                          </p:stCondLst>
                                        </p:cTn>
                                        <p:tgtEl>
                                          <p:spTgt spid="16">
                                            <p:txEl>
                                              <p:pRg st="0" end="0"/>
                                            </p:txEl>
                                          </p:spTgt>
                                        </p:tgtEl>
                                        <p:attrNameLst>
                                          <p:attrName>style.visibility</p:attrName>
                                        </p:attrNameLst>
                                      </p:cBhvr>
                                      <p:to>
                                        <p:strVal val="visible"/>
                                      </p:to>
                                    </p:set>
                                    <p:animEffect transition="in" filter="fade">
                                      <p:cBhvr>
                                        <p:cTn id="117" dur="800" decel="100000"/>
                                        <p:tgtEl>
                                          <p:spTgt spid="16">
                                            <p:txEl>
                                              <p:pRg st="0" end="0"/>
                                            </p:txEl>
                                          </p:spTgt>
                                        </p:tgtEl>
                                      </p:cBhvr>
                                    </p:animEffect>
                                    <p:anim calcmode="lin" valueType="num">
                                      <p:cBhvr>
                                        <p:cTn id="118" dur="800" decel="100000" fill="hold"/>
                                        <p:tgtEl>
                                          <p:spTgt spid="16">
                                            <p:txEl>
                                              <p:pRg st="0" end="0"/>
                                            </p:txEl>
                                          </p:spTgt>
                                        </p:tgtEl>
                                        <p:attrNameLst>
                                          <p:attrName>style.rotation</p:attrName>
                                        </p:attrNameLst>
                                      </p:cBhvr>
                                      <p:tavLst>
                                        <p:tav tm="0">
                                          <p:val>
                                            <p:fltVal val="-90"/>
                                          </p:val>
                                        </p:tav>
                                        <p:tav tm="100000">
                                          <p:val>
                                            <p:fltVal val="0"/>
                                          </p:val>
                                        </p:tav>
                                      </p:tavLst>
                                    </p:anim>
                                    <p:anim calcmode="lin" valueType="num">
                                      <p:cBhvr>
                                        <p:cTn id="119" dur="800" decel="100000" fill="hold"/>
                                        <p:tgtEl>
                                          <p:spTgt spid="16">
                                            <p:txEl>
                                              <p:pRg st="0" end="0"/>
                                            </p:txEl>
                                          </p:spTgt>
                                        </p:tgtEl>
                                        <p:attrNameLst>
                                          <p:attrName>ppt_x</p:attrName>
                                        </p:attrNameLst>
                                      </p:cBhvr>
                                      <p:tavLst>
                                        <p:tav tm="0">
                                          <p:val>
                                            <p:strVal val="#ppt_x+0.4"/>
                                          </p:val>
                                        </p:tav>
                                        <p:tav tm="100000">
                                          <p:val>
                                            <p:strVal val="#ppt_x-0.05"/>
                                          </p:val>
                                        </p:tav>
                                      </p:tavLst>
                                    </p:anim>
                                    <p:anim calcmode="lin" valueType="num">
                                      <p:cBhvr>
                                        <p:cTn id="120" dur="800" decel="100000" fill="hold"/>
                                        <p:tgtEl>
                                          <p:spTgt spid="16">
                                            <p:txEl>
                                              <p:pRg st="0" end="0"/>
                                            </p:txEl>
                                          </p:spTgt>
                                        </p:tgtEl>
                                        <p:attrNameLst>
                                          <p:attrName>ppt_y</p:attrName>
                                        </p:attrNameLst>
                                      </p:cBhvr>
                                      <p:tavLst>
                                        <p:tav tm="0">
                                          <p:val>
                                            <p:strVal val="#ppt_y-0.4"/>
                                          </p:val>
                                        </p:tav>
                                        <p:tav tm="100000">
                                          <p:val>
                                            <p:strVal val="#ppt_y+0.1"/>
                                          </p:val>
                                        </p:tav>
                                      </p:tavLst>
                                    </p:anim>
                                    <p:anim calcmode="lin" valueType="num">
                                      <p:cBhvr>
                                        <p:cTn id="121" dur="200" accel="100000" fill="hold">
                                          <p:stCondLst>
                                            <p:cond delay="800"/>
                                          </p:stCondLst>
                                        </p:cTn>
                                        <p:tgtEl>
                                          <p:spTgt spid="16">
                                            <p:txEl>
                                              <p:pRg st="0" end="0"/>
                                            </p:txEl>
                                          </p:spTgt>
                                        </p:tgtEl>
                                        <p:attrNameLst>
                                          <p:attrName>ppt_x</p:attrName>
                                        </p:attrNameLst>
                                      </p:cBhvr>
                                      <p:tavLst>
                                        <p:tav tm="0">
                                          <p:val>
                                            <p:strVal val="#ppt_x-0.05"/>
                                          </p:val>
                                        </p:tav>
                                        <p:tav tm="100000">
                                          <p:val>
                                            <p:strVal val="#ppt_x"/>
                                          </p:val>
                                        </p:tav>
                                      </p:tavLst>
                                    </p:anim>
                                    <p:anim calcmode="lin" valueType="num">
                                      <p:cBhvr>
                                        <p:cTn id="122" dur="200" accel="100000" fill="hold">
                                          <p:stCondLst>
                                            <p:cond delay="800"/>
                                          </p:stCondLst>
                                        </p:cTn>
                                        <p:tgtEl>
                                          <p:spTgt spid="1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30" presetClass="entr" presetSubtype="0" fill="hold" nodeType="clickEffect">
                                  <p:stCondLst>
                                    <p:cond delay="0"/>
                                  </p:stCondLst>
                                  <p:childTnLst>
                                    <p:set>
                                      <p:cBhvr>
                                        <p:cTn id="126" dur="1" fill="hold">
                                          <p:stCondLst>
                                            <p:cond delay="0"/>
                                          </p:stCondLst>
                                        </p:cTn>
                                        <p:tgtEl>
                                          <p:spTgt spid="17">
                                            <p:txEl>
                                              <p:pRg st="0" end="0"/>
                                            </p:txEl>
                                          </p:spTgt>
                                        </p:tgtEl>
                                        <p:attrNameLst>
                                          <p:attrName>style.visibility</p:attrName>
                                        </p:attrNameLst>
                                      </p:cBhvr>
                                      <p:to>
                                        <p:strVal val="visible"/>
                                      </p:to>
                                    </p:set>
                                    <p:animEffect transition="in" filter="fade">
                                      <p:cBhvr>
                                        <p:cTn id="127" dur="800" decel="100000"/>
                                        <p:tgtEl>
                                          <p:spTgt spid="17">
                                            <p:txEl>
                                              <p:pRg st="0" end="0"/>
                                            </p:txEl>
                                          </p:spTgt>
                                        </p:tgtEl>
                                      </p:cBhvr>
                                    </p:animEffect>
                                    <p:anim calcmode="lin" valueType="num">
                                      <p:cBhvr>
                                        <p:cTn id="128" dur="800" decel="100000" fill="hold"/>
                                        <p:tgtEl>
                                          <p:spTgt spid="17">
                                            <p:txEl>
                                              <p:pRg st="0" end="0"/>
                                            </p:txEl>
                                          </p:spTgt>
                                        </p:tgtEl>
                                        <p:attrNameLst>
                                          <p:attrName>style.rotation</p:attrName>
                                        </p:attrNameLst>
                                      </p:cBhvr>
                                      <p:tavLst>
                                        <p:tav tm="0">
                                          <p:val>
                                            <p:fltVal val="-90"/>
                                          </p:val>
                                        </p:tav>
                                        <p:tav tm="100000">
                                          <p:val>
                                            <p:fltVal val="0"/>
                                          </p:val>
                                        </p:tav>
                                      </p:tavLst>
                                    </p:anim>
                                    <p:anim calcmode="lin" valueType="num">
                                      <p:cBhvr>
                                        <p:cTn id="129" dur="800" decel="100000" fill="hold"/>
                                        <p:tgtEl>
                                          <p:spTgt spid="17">
                                            <p:txEl>
                                              <p:pRg st="0" end="0"/>
                                            </p:txEl>
                                          </p:spTgt>
                                        </p:tgtEl>
                                        <p:attrNameLst>
                                          <p:attrName>ppt_x</p:attrName>
                                        </p:attrNameLst>
                                      </p:cBhvr>
                                      <p:tavLst>
                                        <p:tav tm="0">
                                          <p:val>
                                            <p:strVal val="#ppt_x+0.4"/>
                                          </p:val>
                                        </p:tav>
                                        <p:tav tm="100000">
                                          <p:val>
                                            <p:strVal val="#ppt_x-0.05"/>
                                          </p:val>
                                        </p:tav>
                                      </p:tavLst>
                                    </p:anim>
                                    <p:anim calcmode="lin" valueType="num">
                                      <p:cBhvr>
                                        <p:cTn id="130" dur="800" decel="100000" fill="hold"/>
                                        <p:tgtEl>
                                          <p:spTgt spid="17">
                                            <p:txEl>
                                              <p:pRg st="0" end="0"/>
                                            </p:txEl>
                                          </p:spTgt>
                                        </p:tgtEl>
                                        <p:attrNameLst>
                                          <p:attrName>ppt_y</p:attrName>
                                        </p:attrNameLst>
                                      </p:cBhvr>
                                      <p:tavLst>
                                        <p:tav tm="0">
                                          <p:val>
                                            <p:strVal val="#ppt_y-0.4"/>
                                          </p:val>
                                        </p:tav>
                                        <p:tav tm="100000">
                                          <p:val>
                                            <p:strVal val="#ppt_y+0.1"/>
                                          </p:val>
                                        </p:tav>
                                      </p:tavLst>
                                    </p:anim>
                                    <p:anim calcmode="lin" valueType="num">
                                      <p:cBhvr>
                                        <p:cTn id="131" dur="200" accel="100000" fill="hold">
                                          <p:stCondLst>
                                            <p:cond delay="800"/>
                                          </p:stCondLst>
                                        </p:cTn>
                                        <p:tgtEl>
                                          <p:spTgt spid="17">
                                            <p:txEl>
                                              <p:pRg st="0" end="0"/>
                                            </p:txEl>
                                          </p:spTgt>
                                        </p:tgtEl>
                                        <p:attrNameLst>
                                          <p:attrName>ppt_x</p:attrName>
                                        </p:attrNameLst>
                                      </p:cBhvr>
                                      <p:tavLst>
                                        <p:tav tm="0">
                                          <p:val>
                                            <p:strVal val="#ppt_x-0.05"/>
                                          </p:val>
                                        </p:tav>
                                        <p:tav tm="100000">
                                          <p:val>
                                            <p:strVal val="#ppt_x"/>
                                          </p:val>
                                        </p:tav>
                                      </p:tavLst>
                                    </p:anim>
                                    <p:anim calcmode="lin" valueType="num">
                                      <p:cBhvr>
                                        <p:cTn id="132" dur="200" accel="100000" fill="hold">
                                          <p:stCondLst>
                                            <p:cond delay="800"/>
                                          </p:stCondLst>
                                        </p:cTn>
                                        <p:tgtEl>
                                          <p:spTgt spid="1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30" presetClass="entr" presetSubtype="0" fill="hold" nodeType="clickEffect">
                                  <p:stCondLst>
                                    <p:cond delay="0"/>
                                  </p:stCondLst>
                                  <p:childTnLst>
                                    <p:set>
                                      <p:cBhvr>
                                        <p:cTn id="136" dur="1" fill="hold">
                                          <p:stCondLst>
                                            <p:cond delay="0"/>
                                          </p:stCondLst>
                                        </p:cTn>
                                        <p:tgtEl>
                                          <p:spTgt spid="18">
                                            <p:txEl>
                                              <p:pRg st="0" end="0"/>
                                            </p:txEl>
                                          </p:spTgt>
                                        </p:tgtEl>
                                        <p:attrNameLst>
                                          <p:attrName>style.visibility</p:attrName>
                                        </p:attrNameLst>
                                      </p:cBhvr>
                                      <p:to>
                                        <p:strVal val="visible"/>
                                      </p:to>
                                    </p:set>
                                    <p:animEffect transition="in" filter="fade">
                                      <p:cBhvr>
                                        <p:cTn id="137" dur="800" decel="100000"/>
                                        <p:tgtEl>
                                          <p:spTgt spid="18">
                                            <p:txEl>
                                              <p:pRg st="0" end="0"/>
                                            </p:txEl>
                                          </p:spTgt>
                                        </p:tgtEl>
                                      </p:cBhvr>
                                    </p:animEffect>
                                    <p:anim calcmode="lin" valueType="num">
                                      <p:cBhvr>
                                        <p:cTn id="138" dur="800" decel="100000" fill="hold"/>
                                        <p:tgtEl>
                                          <p:spTgt spid="18">
                                            <p:txEl>
                                              <p:pRg st="0" end="0"/>
                                            </p:txEl>
                                          </p:spTgt>
                                        </p:tgtEl>
                                        <p:attrNameLst>
                                          <p:attrName>style.rotation</p:attrName>
                                        </p:attrNameLst>
                                      </p:cBhvr>
                                      <p:tavLst>
                                        <p:tav tm="0">
                                          <p:val>
                                            <p:fltVal val="-90"/>
                                          </p:val>
                                        </p:tav>
                                        <p:tav tm="100000">
                                          <p:val>
                                            <p:fltVal val="0"/>
                                          </p:val>
                                        </p:tav>
                                      </p:tavLst>
                                    </p:anim>
                                    <p:anim calcmode="lin" valueType="num">
                                      <p:cBhvr>
                                        <p:cTn id="139" dur="800" decel="100000" fill="hold"/>
                                        <p:tgtEl>
                                          <p:spTgt spid="18">
                                            <p:txEl>
                                              <p:pRg st="0" end="0"/>
                                            </p:txEl>
                                          </p:spTgt>
                                        </p:tgtEl>
                                        <p:attrNameLst>
                                          <p:attrName>ppt_x</p:attrName>
                                        </p:attrNameLst>
                                      </p:cBhvr>
                                      <p:tavLst>
                                        <p:tav tm="0">
                                          <p:val>
                                            <p:strVal val="#ppt_x+0.4"/>
                                          </p:val>
                                        </p:tav>
                                        <p:tav tm="100000">
                                          <p:val>
                                            <p:strVal val="#ppt_x-0.05"/>
                                          </p:val>
                                        </p:tav>
                                      </p:tavLst>
                                    </p:anim>
                                    <p:anim calcmode="lin" valueType="num">
                                      <p:cBhvr>
                                        <p:cTn id="140" dur="800" decel="100000" fill="hold"/>
                                        <p:tgtEl>
                                          <p:spTgt spid="18">
                                            <p:txEl>
                                              <p:pRg st="0" end="0"/>
                                            </p:txEl>
                                          </p:spTgt>
                                        </p:tgtEl>
                                        <p:attrNameLst>
                                          <p:attrName>ppt_y</p:attrName>
                                        </p:attrNameLst>
                                      </p:cBhvr>
                                      <p:tavLst>
                                        <p:tav tm="0">
                                          <p:val>
                                            <p:strVal val="#ppt_y-0.4"/>
                                          </p:val>
                                        </p:tav>
                                        <p:tav tm="100000">
                                          <p:val>
                                            <p:strVal val="#ppt_y+0.1"/>
                                          </p:val>
                                        </p:tav>
                                      </p:tavLst>
                                    </p:anim>
                                    <p:anim calcmode="lin" valueType="num">
                                      <p:cBhvr>
                                        <p:cTn id="141" dur="200" accel="100000" fill="hold">
                                          <p:stCondLst>
                                            <p:cond delay="800"/>
                                          </p:stCondLst>
                                        </p:cTn>
                                        <p:tgtEl>
                                          <p:spTgt spid="18">
                                            <p:txEl>
                                              <p:pRg st="0" end="0"/>
                                            </p:txEl>
                                          </p:spTgt>
                                        </p:tgtEl>
                                        <p:attrNameLst>
                                          <p:attrName>ppt_x</p:attrName>
                                        </p:attrNameLst>
                                      </p:cBhvr>
                                      <p:tavLst>
                                        <p:tav tm="0">
                                          <p:val>
                                            <p:strVal val="#ppt_x-0.05"/>
                                          </p:val>
                                        </p:tav>
                                        <p:tav tm="100000">
                                          <p:val>
                                            <p:strVal val="#ppt_x"/>
                                          </p:val>
                                        </p:tav>
                                      </p:tavLst>
                                    </p:anim>
                                    <p:anim calcmode="lin" valueType="num">
                                      <p:cBhvr>
                                        <p:cTn id="142" dur="200" accel="100000" fill="hold">
                                          <p:stCondLst>
                                            <p:cond delay="800"/>
                                          </p:stCondLst>
                                        </p:cTn>
                                        <p:tgtEl>
                                          <p:spTgt spid="1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30" presetClass="entr" presetSubtype="0" fill="hold" nodeType="clickEffect">
                                  <p:stCondLst>
                                    <p:cond delay="0"/>
                                  </p:stCondLst>
                                  <p:childTnLst>
                                    <p:set>
                                      <p:cBhvr>
                                        <p:cTn id="146" dur="1" fill="hold">
                                          <p:stCondLst>
                                            <p:cond delay="0"/>
                                          </p:stCondLst>
                                        </p:cTn>
                                        <p:tgtEl>
                                          <p:spTgt spid="19">
                                            <p:txEl>
                                              <p:pRg st="0" end="0"/>
                                            </p:txEl>
                                          </p:spTgt>
                                        </p:tgtEl>
                                        <p:attrNameLst>
                                          <p:attrName>style.visibility</p:attrName>
                                        </p:attrNameLst>
                                      </p:cBhvr>
                                      <p:to>
                                        <p:strVal val="visible"/>
                                      </p:to>
                                    </p:set>
                                    <p:animEffect transition="in" filter="fade">
                                      <p:cBhvr>
                                        <p:cTn id="147" dur="800" decel="100000"/>
                                        <p:tgtEl>
                                          <p:spTgt spid="19">
                                            <p:txEl>
                                              <p:pRg st="0" end="0"/>
                                            </p:txEl>
                                          </p:spTgt>
                                        </p:tgtEl>
                                      </p:cBhvr>
                                    </p:animEffect>
                                    <p:anim calcmode="lin" valueType="num">
                                      <p:cBhvr>
                                        <p:cTn id="148" dur="800" decel="100000" fill="hold"/>
                                        <p:tgtEl>
                                          <p:spTgt spid="19">
                                            <p:txEl>
                                              <p:pRg st="0" end="0"/>
                                            </p:txEl>
                                          </p:spTgt>
                                        </p:tgtEl>
                                        <p:attrNameLst>
                                          <p:attrName>style.rotation</p:attrName>
                                        </p:attrNameLst>
                                      </p:cBhvr>
                                      <p:tavLst>
                                        <p:tav tm="0">
                                          <p:val>
                                            <p:fltVal val="-90"/>
                                          </p:val>
                                        </p:tav>
                                        <p:tav tm="100000">
                                          <p:val>
                                            <p:fltVal val="0"/>
                                          </p:val>
                                        </p:tav>
                                      </p:tavLst>
                                    </p:anim>
                                    <p:anim calcmode="lin" valueType="num">
                                      <p:cBhvr>
                                        <p:cTn id="149" dur="800" decel="100000" fill="hold"/>
                                        <p:tgtEl>
                                          <p:spTgt spid="19">
                                            <p:txEl>
                                              <p:pRg st="0" end="0"/>
                                            </p:txEl>
                                          </p:spTgt>
                                        </p:tgtEl>
                                        <p:attrNameLst>
                                          <p:attrName>ppt_x</p:attrName>
                                        </p:attrNameLst>
                                      </p:cBhvr>
                                      <p:tavLst>
                                        <p:tav tm="0">
                                          <p:val>
                                            <p:strVal val="#ppt_x+0.4"/>
                                          </p:val>
                                        </p:tav>
                                        <p:tav tm="100000">
                                          <p:val>
                                            <p:strVal val="#ppt_x-0.05"/>
                                          </p:val>
                                        </p:tav>
                                      </p:tavLst>
                                    </p:anim>
                                    <p:anim calcmode="lin" valueType="num">
                                      <p:cBhvr>
                                        <p:cTn id="150" dur="800" decel="100000" fill="hold"/>
                                        <p:tgtEl>
                                          <p:spTgt spid="19">
                                            <p:txEl>
                                              <p:pRg st="0" end="0"/>
                                            </p:txEl>
                                          </p:spTgt>
                                        </p:tgtEl>
                                        <p:attrNameLst>
                                          <p:attrName>ppt_y</p:attrName>
                                        </p:attrNameLst>
                                      </p:cBhvr>
                                      <p:tavLst>
                                        <p:tav tm="0">
                                          <p:val>
                                            <p:strVal val="#ppt_y-0.4"/>
                                          </p:val>
                                        </p:tav>
                                        <p:tav tm="100000">
                                          <p:val>
                                            <p:strVal val="#ppt_y+0.1"/>
                                          </p:val>
                                        </p:tav>
                                      </p:tavLst>
                                    </p:anim>
                                    <p:anim calcmode="lin" valueType="num">
                                      <p:cBhvr>
                                        <p:cTn id="151" dur="200" accel="100000" fill="hold">
                                          <p:stCondLst>
                                            <p:cond delay="800"/>
                                          </p:stCondLst>
                                        </p:cTn>
                                        <p:tgtEl>
                                          <p:spTgt spid="19">
                                            <p:txEl>
                                              <p:pRg st="0" end="0"/>
                                            </p:txEl>
                                          </p:spTgt>
                                        </p:tgtEl>
                                        <p:attrNameLst>
                                          <p:attrName>ppt_x</p:attrName>
                                        </p:attrNameLst>
                                      </p:cBhvr>
                                      <p:tavLst>
                                        <p:tav tm="0">
                                          <p:val>
                                            <p:strVal val="#ppt_x-0.05"/>
                                          </p:val>
                                        </p:tav>
                                        <p:tav tm="100000">
                                          <p:val>
                                            <p:strVal val="#ppt_x"/>
                                          </p:val>
                                        </p:tav>
                                      </p:tavLst>
                                    </p:anim>
                                    <p:anim calcmode="lin" valueType="num">
                                      <p:cBhvr>
                                        <p:cTn id="152" dur="200" accel="100000" fill="hold">
                                          <p:stCondLst>
                                            <p:cond delay="800"/>
                                          </p:stCondLst>
                                        </p:cTn>
                                        <p:tgtEl>
                                          <p:spTgt spid="1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30" presetClass="entr" presetSubtype="0" fill="hold" nodeType="clickEffect">
                                  <p:stCondLst>
                                    <p:cond delay="0"/>
                                  </p:stCondLst>
                                  <p:childTnLst>
                                    <p:set>
                                      <p:cBhvr>
                                        <p:cTn id="156" dur="1" fill="hold">
                                          <p:stCondLst>
                                            <p:cond delay="0"/>
                                          </p:stCondLst>
                                        </p:cTn>
                                        <p:tgtEl>
                                          <p:spTgt spid="20">
                                            <p:txEl>
                                              <p:pRg st="0" end="0"/>
                                            </p:txEl>
                                          </p:spTgt>
                                        </p:tgtEl>
                                        <p:attrNameLst>
                                          <p:attrName>style.visibility</p:attrName>
                                        </p:attrNameLst>
                                      </p:cBhvr>
                                      <p:to>
                                        <p:strVal val="visible"/>
                                      </p:to>
                                    </p:set>
                                    <p:animEffect transition="in" filter="fade">
                                      <p:cBhvr>
                                        <p:cTn id="157" dur="800" decel="100000"/>
                                        <p:tgtEl>
                                          <p:spTgt spid="20">
                                            <p:txEl>
                                              <p:pRg st="0" end="0"/>
                                            </p:txEl>
                                          </p:spTgt>
                                        </p:tgtEl>
                                      </p:cBhvr>
                                    </p:animEffect>
                                    <p:anim calcmode="lin" valueType="num">
                                      <p:cBhvr>
                                        <p:cTn id="158" dur="800" decel="100000" fill="hold"/>
                                        <p:tgtEl>
                                          <p:spTgt spid="20">
                                            <p:txEl>
                                              <p:pRg st="0" end="0"/>
                                            </p:txEl>
                                          </p:spTgt>
                                        </p:tgtEl>
                                        <p:attrNameLst>
                                          <p:attrName>style.rotation</p:attrName>
                                        </p:attrNameLst>
                                      </p:cBhvr>
                                      <p:tavLst>
                                        <p:tav tm="0">
                                          <p:val>
                                            <p:fltVal val="-90"/>
                                          </p:val>
                                        </p:tav>
                                        <p:tav tm="100000">
                                          <p:val>
                                            <p:fltVal val="0"/>
                                          </p:val>
                                        </p:tav>
                                      </p:tavLst>
                                    </p:anim>
                                    <p:anim calcmode="lin" valueType="num">
                                      <p:cBhvr>
                                        <p:cTn id="159" dur="800" decel="100000" fill="hold"/>
                                        <p:tgtEl>
                                          <p:spTgt spid="20">
                                            <p:txEl>
                                              <p:pRg st="0" end="0"/>
                                            </p:txEl>
                                          </p:spTgt>
                                        </p:tgtEl>
                                        <p:attrNameLst>
                                          <p:attrName>ppt_x</p:attrName>
                                        </p:attrNameLst>
                                      </p:cBhvr>
                                      <p:tavLst>
                                        <p:tav tm="0">
                                          <p:val>
                                            <p:strVal val="#ppt_x+0.4"/>
                                          </p:val>
                                        </p:tav>
                                        <p:tav tm="100000">
                                          <p:val>
                                            <p:strVal val="#ppt_x-0.05"/>
                                          </p:val>
                                        </p:tav>
                                      </p:tavLst>
                                    </p:anim>
                                    <p:anim calcmode="lin" valueType="num">
                                      <p:cBhvr>
                                        <p:cTn id="160" dur="800" decel="100000" fill="hold"/>
                                        <p:tgtEl>
                                          <p:spTgt spid="20">
                                            <p:txEl>
                                              <p:pRg st="0" end="0"/>
                                            </p:txEl>
                                          </p:spTgt>
                                        </p:tgtEl>
                                        <p:attrNameLst>
                                          <p:attrName>ppt_y</p:attrName>
                                        </p:attrNameLst>
                                      </p:cBhvr>
                                      <p:tavLst>
                                        <p:tav tm="0">
                                          <p:val>
                                            <p:strVal val="#ppt_y-0.4"/>
                                          </p:val>
                                        </p:tav>
                                        <p:tav tm="100000">
                                          <p:val>
                                            <p:strVal val="#ppt_y+0.1"/>
                                          </p:val>
                                        </p:tav>
                                      </p:tavLst>
                                    </p:anim>
                                    <p:anim calcmode="lin" valueType="num">
                                      <p:cBhvr>
                                        <p:cTn id="161" dur="200" accel="100000" fill="hold">
                                          <p:stCondLst>
                                            <p:cond delay="800"/>
                                          </p:stCondLst>
                                        </p:cTn>
                                        <p:tgtEl>
                                          <p:spTgt spid="20">
                                            <p:txEl>
                                              <p:pRg st="0" end="0"/>
                                            </p:txEl>
                                          </p:spTgt>
                                        </p:tgtEl>
                                        <p:attrNameLst>
                                          <p:attrName>ppt_x</p:attrName>
                                        </p:attrNameLst>
                                      </p:cBhvr>
                                      <p:tavLst>
                                        <p:tav tm="0">
                                          <p:val>
                                            <p:strVal val="#ppt_x-0.05"/>
                                          </p:val>
                                        </p:tav>
                                        <p:tav tm="100000">
                                          <p:val>
                                            <p:strVal val="#ppt_x"/>
                                          </p:val>
                                        </p:tav>
                                      </p:tavLst>
                                    </p:anim>
                                    <p:anim calcmode="lin" valueType="num">
                                      <p:cBhvr>
                                        <p:cTn id="162" dur="200" accel="100000" fill="hold">
                                          <p:stCondLst>
                                            <p:cond delay="800"/>
                                          </p:stCondLst>
                                        </p:cTn>
                                        <p:tgtEl>
                                          <p:spTgt spid="2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30" presetClass="entr" presetSubtype="0" fill="hold" nodeType="clickEffect">
                                  <p:stCondLst>
                                    <p:cond delay="0"/>
                                  </p:stCondLst>
                                  <p:childTnLst>
                                    <p:set>
                                      <p:cBhvr>
                                        <p:cTn id="166" dur="1" fill="hold">
                                          <p:stCondLst>
                                            <p:cond delay="0"/>
                                          </p:stCondLst>
                                        </p:cTn>
                                        <p:tgtEl>
                                          <p:spTgt spid="21">
                                            <p:txEl>
                                              <p:pRg st="0" end="0"/>
                                            </p:txEl>
                                          </p:spTgt>
                                        </p:tgtEl>
                                        <p:attrNameLst>
                                          <p:attrName>style.visibility</p:attrName>
                                        </p:attrNameLst>
                                      </p:cBhvr>
                                      <p:to>
                                        <p:strVal val="visible"/>
                                      </p:to>
                                    </p:set>
                                    <p:animEffect transition="in" filter="fade">
                                      <p:cBhvr>
                                        <p:cTn id="167" dur="800" decel="100000"/>
                                        <p:tgtEl>
                                          <p:spTgt spid="21">
                                            <p:txEl>
                                              <p:pRg st="0" end="0"/>
                                            </p:txEl>
                                          </p:spTgt>
                                        </p:tgtEl>
                                      </p:cBhvr>
                                    </p:animEffect>
                                    <p:anim calcmode="lin" valueType="num">
                                      <p:cBhvr>
                                        <p:cTn id="168" dur="800" decel="100000" fill="hold"/>
                                        <p:tgtEl>
                                          <p:spTgt spid="21">
                                            <p:txEl>
                                              <p:pRg st="0" end="0"/>
                                            </p:txEl>
                                          </p:spTgt>
                                        </p:tgtEl>
                                        <p:attrNameLst>
                                          <p:attrName>style.rotation</p:attrName>
                                        </p:attrNameLst>
                                      </p:cBhvr>
                                      <p:tavLst>
                                        <p:tav tm="0">
                                          <p:val>
                                            <p:fltVal val="-90"/>
                                          </p:val>
                                        </p:tav>
                                        <p:tav tm="100000">
                                          <p:val>
                                            <p:fltVal val="0"/>
                                          </p:val>
                                        </p:tav>
                                      </p:tavLst>
                                    </p:anim>
                                    <p:anim calcmode="lin" valueType="num">
                                      <p:cBhvr>
                                        <p:cTn id="169" dur="800" decel="100000" fill="hold"/>
                                        <p:tgtEl>
                                          <p:spTgt spid="21">
                                            <p:txEl>
                                              <p:pRg st="0" end="0"/>
                                            </p:txEl>
                                          </p:spTgt>
                                        </p:tgtEl>
                                        <p:attrNameLst>
                                          <p:attrName>ppt_x</p:attrName>
                                        </p:attrNameLst>
                                      </p:cBhvr>
                                      <p:tavLst>
                                        <p:tav tm="0">
                                          <p:val>
                                            <p:strVal val="#ppt_x+0.4"/>
                                          </p:val>
                                        </p:tav>
                                        <p:tav tm="100000">
                                          <p:val>
                                            <p:strVal val="#ppt_x-0.05"/>
                                          </p:val>
                                        </p:tav>
                                      </p:tavLst>
                                    </p:anim>
                                    <p:anim calcmode="lin" valueType="num">
                                      <p:cBhvr>
                                        <p:cTn id="170" dur="800" decel="100000" fill="hold"/>
                                        <p:tgtEl>
                                          <p:spTgt spid="21">
                                            <p:txEl>
                                              <p:pRg st="0" end="0"/>
                                            </p:txEl>
                                          </p:spTgt>
                                        </p:tgtEl>
                                        <p:attrNameLst>
                                          <p:attrName>ppt_y</p:attrName>
                                        </p:attrNameLst>
                                      </p:cBhvr>
                                      <p:tavLst>
                                        <p:tav tm="0">
                                          <p:val>
                                            <p:strVal val="#ppt_y-0.4"/>
                                          </p:val>
                                        </p:tav>
                                        <p:tav tm="100000">
                                          <p:val>
                                            <p:strVal val="#ppt_y+0.1"/>
                                          </p:val>
                                        </p:tav>
                                      </p:tavLst>
                                    </p:anim>
                                    <p:anim calcmode="lin" valueType="num">
                                      <p:cBhvr>
                                        <p:cTn id="171" dur="200" accel="100000" fill="hold">
                                          <p:stCondLst>
                                            <p:cond delay="800"/>
                                          </p:stCondLst>
                                        </p:cTn>
                                        <p:tgtEl>
                                          <p:spTgt spid="21">
                                            <p:txEl>
                                              <p:pRg st="0" end="0"/>
                                            </p:txEl>
                                          </p:spTgt>
                                        </p:tgtEl>
                                        <p:attrNameLst>
                                          <p:attrName>ppt_x</p:attrName>
                                        </p:attrNameLst>
                                      </p:cBhvr>
                                      <p:tavLst>
                                        <p:tav tm="0">
                                          <p:val>
                                            <p:strVal val="#ppt_x-0.05"/>
                                          </p:val>
                                        </p:tav>
                                        <p:tav tm="100000">
                                          <p:val>
                                            <p:strVal val="#ppt_x"/>
                                          </p:val>
                                        </p:tav>
                                      </p:tavLst>
                                    </p:anim>
                                    <p:anim calcmode="lin" valueType="num">
                                      <p:cBhvr>
                                        <p:cTn id="172" dur="200" accel="100000" fill="hold">
                                          <p:stCondLst>
                                            <p:cond delay="800"/>
                                          </p:stCondLst>
                                        </p:cTn>
                                        <p:tgtEl>
                                          <p:spTgt spid="2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30" presetClass="entr" presetSubtype="0" fill="hold" nodeType="clickEffect">
                                  <p:stCondLst>
                                    <p:cond delay="0"/>
                                  </p:stCondLst>
                                  <p:childTnLst>
                                    <p:set>
                                      <p:cBhvr>
                                        <p:cTn id="176" dur="1" fill="hold">
                                          <p:stCondLst>
                                            <p:cond delay="0"/>
                                          </p:stCondLst>
                                        </p:cTn>
                                        <p:tgtEl>
                                          <p:spTgt spid="22">
                                            <p:txEl>
                                              <p:pRg st="0" end="0"/>
                                            </p:txEl>
                                          </p:spTgt>
                                        </p:tgtEl>
                                        <p:attrNameLst>
                                          <p:attrName>style.visibility</p:attrName>
                                        </p:attrNameLst>
                                      </p:cBhvr>
                                      <p:to>
                                        <p:strVal val="visible"/>
                                      </p:to>
                                    </p:set>
                                    <p:animEffect transition="in" filter="fade">
                                      <p:cBhvr>
                                        <p:cTn id="177" dur="800" decel="100000"/>
                                        <p:tgtEl>
                                          <p:spTgt spid="22">
                                            <p:txEl>
                                              <p:pRg st="0" end="0"/>
                                            </p:txEl>
                                          </p:spTgt>
                                        </p:tgtEl>
                                      </p:cBhvr>
                                    </p:animEffect>
                                    <p:anim calcmode="lin" valueType="num">
                                      <p:cBhvr>
                                        <p:cTn id="178" dur="800" decel="100000" fill="hold"/>
                                        <p:tgtEl>
                                          <p:spTgt spid="22">
                                            <p:txEl>
                                              <p:pRg st="0" end="0"/>
                                            </p:txEl>
                                          </p:spTgt>
                                        </p:tgtEl>
                                        <p:attrNameLst>
                                          <p:attrName>style.rotation</p:attrName>
                                        </p:attrNameLst>
                                      </p:cBhvr>
                                      <p:tavLst>
                                        <p:tav tm="0">
                                          <p:val>
                                            <p:fltVal val="-90"/>
                                          </p:val>
                                        </p:tav>
                                        <p:tav tm="100000">
                                          <p:val>
                                            <p:fltVal val="0"/>
                                          </p:val>
                                        </p:tav>
                                      </p:tavLst>
                                    </p:anim>
                                    <p:anim calcmode="lin" valueType="num">
                                      <p:cBhvr>
                                        <p:cTn id="179" dur="800" decel="100000" fill="hold"/>
                                        <p:tgtEl>
                                          <p:spTgt spid="22">
                                            <p:txEl>
                                              <p:pRg st="0" end="0"/>
                                            </p:txEl>
                                          </p:spTgt>
                                        </p:tgtEl>
                                        <p:attrNameLst>
                                          <p:attrName>ppt_x</p:attrName>
                                        </p:attrNameLst>
                                      </p:cBhvr>
                                      <p:tavLst>
                                        <p:tav tm="0">
                                          <p:val>
                                            <p:strVal val="#ppt_x+0.4"/>
                                          </p:val>
                                        </p:tav>
                                        <p:tav tm="100000">
                                          <p:val>
                                            <p:strVal val="#ppt_x-0.05"/>
                                          </p:val>
                                        </p:tav>
                                      </p:tavLst>
                                    </p:anim>
                                    <p:anim calcmode="lin" valueType="num">
                                      <p:cBhvr>
                                        <p:cTn id="180" dur="800" decel="100000" fill="hold"/>
                                        <p:tgtEl>
                                          <p:spTgt spid="22">
                                            <p:txEl>
                                              <p:pRg st="0" end="0"/>
                                            </p:txEl>
                                          </p:spTgt>
                                        </p:tgtEl>
                                        <p:attrNameLst>
                                          <p:attrName>ppt_y</p:attrName>
                                        </p:attrNameLst>
                                      </p:cBhvr>
                                      <p:tavLst>
                                        <p:tav tm="0">
                                          <p:val>
                                            <p:strVal val="#ppt_y-0.4"/>
                                          </p:val>
                                        </p:tav>
                                        <p:tav tm="100000">
                                          <p:val>
                                            <p:strVal val="#ppt_y+0.1"/>
                                          </p:val>
                                        </p:tav>
                                      </p:tavLst>
                                    </p:anim>
                                    <p:anim calcmode="lin" valueType="num">
                                      <p:cBhvr>
                                        <p:cTn id="181" dur="200" accel="100000" fill="hold">
                                          <p:stCondLst>
                                            <p:cond delay="800"/>
                                          </p:stCondLst>
                                        </p:cTn>
                                        <p:tgtEl>
                                          <p:spTgt spid="22">
                                            <p:txEl>
                                              <p:pRg st="0" end="0"/>
                                            </p:txEl>
                                          </p:spTgt>
                                        </p:tgtEl>
                                        <p:attrNameLst>
                                          <p:attrName>ppt_x</p:attrName>
                                        </p:attrNameLst>
                                      </p:cBhvr>
                                      <p:tavLst>
                                        <p:tav tm="0">
                                          <p:val>
                                            <p:strVal val="#ppt_x-0.05"/>
                                          </p:val>
                                        </p:tav>
                                        <p:tav tm="100000">
                                          <p:val>
                                            <p:strVal val="#ppt_x"/>
                                          </p:val>
                                        </p:tav>
                                      </p:tavLst>
                                    </p:anim>
                                    <p:anim calcmode="lin" valueType="num">
                                      <p:cBhvr>
                                        <p:cTn id="182" dur="200" accel="100000" fill="hold">
                                          <p:stCondLst>
                                            <p:cond delay="800"/>
                                          </p:stCondLst>
                                        </p:cTn>
                                        <p:tgtEl>
                                          <p:spTgt spid="2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30" presetClass="entr" presetSubtype="0" fill="hold" nodeType="clickEffect">
                                  <p:stCondLst>
                                    <p:cond delay="0"/>
                                  </p:stCondLst>
                                  <p:childTnLst>
                                    <p:set>
                                      <p:cBhvr>
                                        <p:cTn id="186" dur="1" fill="hold">
                                          <p:stCondLst>
                                            <p:cond delay="0"/>
                                          </p:stCondLst>
                                        </p:cTn>
                                        <p:tgtEl>
                                          <p:spTgt spid="23">
                                            <p:txEl>
                                              <p:pRg st="0" end="0"/>
                                            </p:txEl>
                                          </p:spTgt>
                                        </p:tgtEl>
                                        <p:attrNameLst>
                                          <p:attrName>style.visibility</p:attrName>
                                        </p:attrNameLst>
                                      </p:cBhvr>
                                      <p:to>
                                        <p:strVal val="visible"/>
                                      </p:to>
                                    </p:set>
                                    <p:animEffect transition="in" filter="fade">
                                      <p:cBhvr>
                                        <p:cTn id="187" dur="800" decel="100000"/>
                                        <p:tgtEl>
                                          <p:spTgt spid="23">
                                            <p:txEl>
                                              <p:pRg st="0" end="0"/>
                                            </p:txEl>
                                          </p:spTgt>
                                        </p:tgtEl>
                                      </p:cBhvr>
                                    </p:animEffect>
                                    <p:anim calcmode="lin" valueType="num">
                                      <p:cBhvr>
                                        <p:cTn id="188" dur="800" decel="100000" fill="hold"/>
                                        <p:tgtEl>
                                          <p:spTgt spid="23">
                                            <p:txEl>
                                              <p:pRg st="0" end="0"/>
                                            </p:txEl>
                                          </p:spTgt>
                                        </p:tgtEl>
                                        <p:attrNameLst>
                                          <p:attrName>style.rotation</p:attrName>
                                        </p:attrNameLst>
                                      </p:cBhvr>
                                      <p:tavLst>
                                        <p:tav tm="0">
                                          <p:val>
                                            <p:fltVal val="-90"/>
                                          </p:val>
                                        </p:tav>
                                        <p:tav tm="100000">
                                          <p:val>
                                            <p:fltVal val="0"/>
                                          </p:val>
                                        </p:tav>
                                      </p:tavLst>
                                    </p:anim>
                                    <p:anim calcmode="lin" valueType="num">
                                      <p:cBhvr>
                                        <p:cTn id="189" dur="800" decel="100000" fill="hold"/>
                                        <p:tgtEl>
                                          <p:spTgt spid="23">
                                            <p:txEl>
                                              <p:pRg st="0" end="0"/>
                                            </p:txEl>
                                          </p:spTgt>
                                        </p:tgtEl>
                                        <p:attrNameLst>
                                          <p:attrName>ppt_x</p:attrName>
                                        </p:attrNameLst>
                                      </p:cBhvr>
                                      <p:tavLst>
                                        <p:tav tm="0">
                                          <p:val>
                                            <p:strVal val="#ppt_x+0.4"/>
                                          </p:val>
                                        </p:tav>
                                        <p:tav tm="100000">
                                          <p:val>
                                            <p:strVal val="#ppt_x-0.05"/>
                                          </p:val>
                                        </p:tav>
                                      </p:tavLst>
                                    </p:anim>
                                    <p:anim calcmode="lin" valueType="num">
                                      <p:cBhvr>
                                        <p:cTn id="190" dur="800" decel="100000" fill="hold"/>
                                        <p:tgtEl>
                                          <p:spTgt spid="23">
                                            <p:txEl>
                                              <p:pRg st="0" end="0"/>
                                            </p:txEl>
                                          </p:spTgt>
                                        </p:tgtEl>
                                        <p:attrNameLst>
                                          <p:attrName>ppt_y</p:attrName>
                                        </p:attrNameLst>
                                      </p:cBhvr>
                                      <p:tavLst>
                                        <p:tav tm="0">
                                          <p:val>
                                            <p:strVal val="#ppt_y-0.4"/>
                                          </p:val>
                                        </p:tav>
                                        <p:tav tm="100000">
                                          <p:val>
                                            <p:strVal val="#ppt_y+0.1"/>
                                          </p:val>
                                        </p:tav>
                                      </p:tavLst>
                                    </p:anim>
                                    <p:anim calcmode="lin" valueType="num">
                                      <p:cBhvr>
                                        <p:cTn id="191" dur="200" accel="100000" fill="hold">
                                          <p:stCondLst>
                                            <p:cond delay="800"/>
                                          </p:stCondLst>
                                        </p:cTn>
                                        <p:tgtEl>
                                          <p:spTgt spid="23">
                                            <p:txEl>
                                              <p:pRg st="0" end="0"/>
                                            </p:txEl>
                                          </p:spTgt>
                                        </p:tgtEl>
                                        <p:attrNameLst>
                                          <p:attrName>ppt_x</p:attrName>
                                        </p:attrNameLst>
                                      </p:cBhvr>
                                      <p:tavLst>
                                        <p:tav tm="0">
                                          <p:val>
                                            <p:strVal val="#ppt_x-0.05"/>
                                          </p:val>
                                        </p:tav>
                                        <p:tav tm="100000">
                                          <p:val>
                                            <p:strVal val="#ppt_x"/>
                                          </p:val>
                                        </p:tav>
                                      </p:tavLst>
                                    </p:anim>
                                    <p:anim calcmode="lin" valueType="num">
                                      <p:cBhvr>
                                        <p:cTn id="192" dur="200" accel="100000" fill="hold">
                                          <p:stCondLst>
                                            <p:cond delay="800"/>
                                          </p:stCondLst>
                                        </p:cTn>
                                        <p:tgtEl>
                                          <p:spTgt spid="2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30" presetClass="entr" presetSubtype="0" fill="hold" nodeType="clickEffect">
                                  <p:stCondLst>
                                    <p:cond delay="0"/>
                                  </p:stCondLst>
                                  <p:childTnLst>
                                    <p:set>
                                      <p:cBhvr>
                                        <p:cTn id="196" dur="1" fill="hold">
                                          <p:stCondLst>
                                            <p:cond delay="0"/>
                                          </p:stCondLst>
                                        </p:cTn>
                                        <p:tgtEl>
                                          <p:spTgt spid="24">
                                            <p:txEl>
                                              <p:pRg st="0" end="0"/>
                                            </p:txEl>
                                          </p:spTgt>
                                        </p:tgtEl>
                                        <p:attrNameLst>
                                          <p:attrName>style.visibility</p:attrName>
                                        </p:attrNameLst>
                                      </p:cBhvr>
                                      <p:to>
                                        <p:strVal val="visible"/>
                                      </p:to>
                                    </p:set>
                                    <p:animEffect transition="in" filter="fade">
                                      <p:cBhvr>
                                        <p:cTn id="197" dur="800" decel="100000"/>
                                        <p:tgtEl>
                                          <p:spTgt spid="24">
                                            <p:txEl>
                                              <p:pRg st="0" end="0"/>
                                            </p:txEl>
                                          </p:spTgt>
                                        </p:tgtEl>
                                      </p:cBhvr>
                                    </p:animEffect>
                                    <p:anim calcmode="lin" valueType="num">
                                      <p:cBhvr>
                                        <p:cTn id="198" dur="800" decel="100000" fill="hold"/>
                                        <p:tgtEl>
                                          <p:spTgt spid="24">
                                            <p:txEl>
                                              <p:pRg st="0" end="0"/>
                                            </p:txEl>
                                          </p:spTgt>
                                        </p:tgtEl>
                                        <p:attrNameLst>
                                          <p:attrName>style.rotation</p:attrName>
                                        </p:attrNameLst>
                                      </p:cBhvr>
                                      <p:tavLst>
                                        <p:tav tm="0">
                                          <p:val>
                                            <p:fltVal val="-90"/>
                                          </p:val>
                                        </p:tav>
                                        <p:tav tm="100000">
                                          <p:val>
                                            <p:fltVal val="0"/>
                                          </p:val>
                                        </p:tav>
                                      </p:tavLst>
                                    </p:anim>
                                    <p:anim calcmode="lin" valueType="num">
                                      <p:cBhvr>
                                        <p:cTn id="199" dur="800" decel="100000" fill="hold"/>
                                        <p:tgtEl>
                                          <p:spTgt spid="24">
                                            <p:txEl>
                                              <p:pRg st="0" end="0"/>
                                            </p:txEl>
                                          </p:spTgt>
                                        </p:tgtEl>
                                        <p:attrNameLst>
                                          <p:attrName>ppt_x</p:attrName>
                                        </p:attrNameLst>
                                      </p:cBhvr>
                                      <p:tavLst>
                                        <p:tav tm="0">
                                          <p:val>
                                            <p:strVal val="#ppt_x+0.4"/>
                                          </p:val>
                                        </p:tav>
                                        <p:tav tm="100000">
                                          <p:val>
                                            <p:strVal val="#ppt_x-0.05"/>
                                          </p:val>
                                        </p:tav>
                                      </p:tavLst>
                                    </p:anim>
                                    <p:anim calcmode="lin" valueType="num">
                                      <p:cBhvr>
                                        <p:cTn id="200" dur="800" decel="100000" fill="hold"/>
                                        <p:tgtEl>
                                          <p:spTgt spid="24">
                                            <p:txEl>
                                              <p:pRg st="0" end="0"/>
                                            </p:txEl>
                                          </p:spTgt>
                                        </p:tgtEl>
                                        <p:attrNameLst>
                                          <p:attrName>ppt_y</p:attrName>
                                        </p:attrNameLst>
                                      </p:cBhvr>
                                      <p:tavLst>
                                        <p:tav tm="0">
                                          <p:val>
                                            <p:strVal val="#ppt_y-0.4"/>
                                          </p:val>
                                        </p:tav>
                                        <p:tav tm="100000">
                                          <p:val>
                                            <p:strVal val="#ppt_y+0.1"/>
                                          </p:val>
                                        </p:tav>
                                      </p:tavLst>
                                    </p:anim>
                                    <p:anim calcmode="lin" valueType="num">
                                      <p:cBhvr>
                                        <p:cTn id="201" dur="200" accel="100000" fill="hold">
                                          <p:stCondLst>
                                            <p:cond delay="800"/>
                                          </p:stCondLst>
                                        </p:cTn>
                                        <p:tgtEl>
                                          <p:spTgt spid="24">
                                            <p:txEl>
                                              <p:pRg st="0" end="0"/>
                                            </p:txEl>
                                          </p:spTgt>
                                        </p:tgtEl>
                                        <p:attrNameLst>
                                          <p:attrName>ppt_x</p:attrName>
                                        </p:attrNameLst>
                                      </p:cBhvr>
                                      <p:tavLst>
                                        <p:tav tm="0">
                                          <p:val>
                                            <p:strVal val="#ppt_x-0.05"/>
                                          </p:val>
                                        </p:tav>
                                        <p:tav tm="100000">
                                          <p:val>
                                            <p:strVal val="#ppt_x"/>
                                          </p:val>
                                        </p:tav>
                                      </p:tavLst>
                                    </p:anim>
                                    <p:anim calcmode="lin" valueType="num">
                                      <p:cBhvr>
                                        <p:cTn id="202" dur="200" accel="100000" fill="hold">
                                          <p:stCondLst>
                                            <p:cond delay="800"/>
                                          </p:stCondLst>
                                        </p:cTn>
                                        <p:tgtEl>
                                          <p:spTgt spid="2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30" presetClass="entr" presetSubtype="0" fill="hold" nodeType="clickEffect">
                                  <p:stCondLst>
                                    <p:cond delay="0"/>
                                  </p:stCondLst>
                                  <p:childTnLst>
                                    <p:set>
                                      <p:cBhvr>
                                        <p:cTn id="206" dur="1" fill="hold">
                                          <p:stCondLst>
                                            <p:cond delay="0"/>
                                          </p:stCondLst>
                                        </p:cTn>
                                        <p:tgtEl>
                                          <p:spTgt spid="25">
                                            <p:txEl>
                                              <p:pRg st="0" end="0"/>
                                            </p:txEl>
                                          </p:spTgt>
                                        </p:tgtEl>
                                        <p:attrNameLst>
                                          <p:attrName>style.visibility</p:attrName>
                                        </p:attrNameLst>
                                      </p:cBhvr>
                                      <p:to>
                                        <p:strVal val="visible"/>
                                      </p:to>
                                    </p:set>
                                    <p:animEffect transition="in" filter="fade">
                                      <p:cBhvr>
                                        <p:cTn id="207" dur="800" decel="100000"/>
                                        <p:tgtEl>
                                          <p:spTgt spid="25">
                                            <p:txEl>
                                              <p:pRg st="0" end="0"/>
                                            </p:txEl>
                                          </p:spTgt>
                                        </p:tgtEl>
                                      </p:cBhvr>
                                    </p:animEffect>
                                    <p:anim calcmode="lin" valueType="num">
                                      <p:cBhvr>
                                        <p:cTn id="208" dur="800" decel="100000" fill="hold"/>
                                        <p:tgtEl>
                                          <p:spTgt spid="25">
                                            <p:txEl>
                                              <p:pRg st="0" end="0"/>
                                            </p:txEl>
                                          </p:spTgt>
                                        </p:tgtEl>
                                        <p:attrNameLst>
                                          <p:attrName>style.rotation</p:attrName>
                                        </p:attrNameLst>
                                      </p:cBhvr>
                                      <p:tavLst>
                                        <p:tav tm="0">
                                          <p:val>
                                            <p:fltVal val="-90"/>
                                          </p:val>
                                        </p:tav>
                                        <p:tav tm="100000">
                                          <p:val>
                                            <p:fltVal val="0"/>
                                          </p:val>
                                        </p:tav>
                                      </p:tavLst>
                                    </p:anim>
                                    <p:anim calcmode="lin" valueType="num">
                                      <p:cBhvr>
                                        <p:cTn id="209" dur="800" decel="100000" fill="hold"/>
                                        <p:tgtEl>
                                          <p:spTgt spid="25">
                                            <p:txEl>
                                              <p:pRg st="0" end="0"/>
                                            </p:txEl>
                                          </p:spTgt>
                                        </p:tgtEl>
                                        <p:attrNameLst>
                                          <p:attrName>ppt_x</p:attrName>
                                        </p:attrNameLst>
                                      </p:cBhvr>
                                      <p:tavLst>
                                        <p:tav tm="0">
                                          <p:val>
                                            <p:strVal val="#ppt_x+0.4"/>
                                          </p:val>
                                        </p:tav>
                                        <p:tav tm="100000">
                                          <p:val>
                                            <p:strVal val="#ppt_x-0.05"/>
                                          </p:val>
                                        </p:tav>
                                      </p:tavLst>
                                    </p:anim>
                                    <p:anim calcmode="lin" valueType="num">
                                      <p:cBhvr>
                                        <p:cTn id="210" dur="800" decel="100000" fill="hold"/>
                                        <p:tgtEl>
                                          <p:spTgt spid="25">
                                            <p:txEl>
                                              <p:pRg st="0" end="0"/>
                                            </p:txEl>
                                          </p:spTgt>
                                        </p:tgtEl>
                                        <p:attrNameLst>
                                          <p:attrName>ppt_y</p:attrName>
                                        </p:attrNameLst>
                                      </p:cBhvr>
                                      <p:tavLst>
                                        <p:tav tm="0">
                                          <p:val>
                                            <p:strVal val="#ppt_y-0.4"/>
                                          </p:val>
                                        </p:tav>
                                        <p:tav tm="100000">
                                          <p:val>
                                            <p:strVal val="#ppt_y+0.1"/>
                                          </p:val>
                                        </p:tav>
                                      </p:tavLst>
                                    </p:anim>
                                    <p:anim calcmode="lin" valueType="num">
                                      <p:cBhvr>
                                        <p:cTn id="211" dur="200" accel="100000" fill="hold">
                                          <p:stCondLst>
                                            <p:cond delay="800"/>
                                          </p:stCondLst>
                                        </p:cTn>
                                        <p:tgtEl>
                                          <p:spTgt spid="25">
                                            <p:txEl>
                                              <p:pRg st="0" end="0"/>
                                            </p:txEl>
                                          </p:spTgt>
                                        </p:tgtEl>
                                        <p:attrNameLst>
                                          <p:attrName>ppt_x</p:attrName>
                                        </p:attrNameLst>
                                      </p:cBhvr>
                                      <p:tavLst>
                                        <p:tav tm="0">
                                          <p:val>
                                            <p:strVal val="#ppt_x-0.05"/>
                                          </p:val>
                                        </p:tav>
                                        <p:tav tm="100000">
                                          <p:val>
                                            <p:strVal val="#ppt_x"/>
                                          </p:val>
                                        </p:tav>
                                      </p:tavLst>
                                    </p:anim>
                                    <p:anim calcmode="lin" valueType="num">
                                      <p:cBhvr>
                                        <p:cTn id="212" dur="200" accel="100000" fill="hold">
                                          <p:stCondLst>
                                            <p:cond delay="800"/>
                                          </p:stCondLst>
                                        </p:cTn>
                                        <p:tgtEl>
                                          <p:spTgt spid="25">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جسم مشطوف الحواف 1"/>
          <p:cNvSpPr/>
          <p:nvPr/>
        </p:nvSpPr>
        <p:spPr>
          <a:xfrm>
            <a:off x="5514663" y="125238"/>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المهارة القرائية</a:t>
            </a:r>
          </a:p>
        </p:txBody>
      </p:sp>
      <p:sp>
        <p:nvSpPr>
          <p:cNvPr id="3" name="مستطيل 2"/>
          <p:cNvSpPr/>
          <p:nvPr/>
        </p:nvSpPr>
        <p:spPr>
          <a:xfrm>
            <a:off x="8912844" y="822821"/>
            <a:ext cx="1891865" cy="584775"/>
          </a:xfrm>
          <a:prstGeom prst="rect">
            <a:avLst/>
          </a:prstGeom>
        </p:spPr>
        <p:style>
          <a:lnRef idx="3">
            <a:schemeClr val="lt1"/>
          </a:lnRef>
          <a:fillRef idx="1">
            <a:schemeClr val="accent2"/>
          </a:fillRef>
          <a:effectRef idx="1">
            <a:schemeClr val="accent2"/>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ar-AE" sz="3200" b="1" dirty="0">
                <a:solidFill>
                  <a:schemeClr val="tx1"/>
                </a:solidFill>
                <a:cs typeface="Akhbar MT" pitchFamily="2" charset="-78"/>
              </a:rPr>
              <a:t>تحليل التفاصيل</a:t>
            </a:r>
            <a:endParaRPr lang="ar-SA" sz="3200" b="1" dirty="0">
              <a:solidFill>
                <a:schemeClr val="tx1"/>
              </a:solidFill>
              <a:cs typeface="Akhbar MT" pitchFamily="2" charset="-78"/>
            </a:endParaRPr>
          </a:p>
        </p:txBody>
      </p:sp>
      <p:sp>
        <p:nvSpPr>
          <p:cNvPr id="4" name="مستطيل 3"/>
          <p:cNvSpPr/>
          <p:nvPr/>
        </p:nvSpPr>
        <p:spPr>
          <a:xfrm>
            <a:off x="140784" y="1559013"/>
            <a:ext cx="11787265"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ar-AE" sz="2800" b="1" dirty="0">
                <a:solidFill>
                  <a:schemeClr val="bg2">
                    <a:lumMod val="50000"/>
                  </a:schemeClr>
                </a:solidFill>
                <a:cs typeface="Akhbar MT" pitchFamily="2" charset="-78"/>
              </a:rPr>
              <a:t>يرسم الشعراء بالكلمات معاني ثرة متدفقة في صور دالة ومعبرة ؛ ولذا فإن على القارئ أن يقف متأملاً متفكراً وعليه أن يجد</a:t>
            </a:r>
          </a:p>
          <a:p>
            <a:pPr algn="r"/>
            <a:r>
              <a:rPr lang="ar-AE" sz="2800" b="1" dirty="0">
                <a:solidFill>
                  <a:schemeClr val="bg2">
                    <a:lumMod val="50000"/>
                  </a:schemeClr>
                </a:solidFill>
                <a:cs typeface="Akhbar MT" pitchFamily="2" charset="-78"/>
              </a:rPr>
              <a:t>الروابط والعلاقات بين المشاعر والأفكار والألفاظ :</a:t>
            </a:r>
            <a:endParaRPr lang="ar-SA" sz="2800" b="1" dirty="0">
              <a:solidFill>
                <a:schemeClr val="bg2">
                  <a:lumMod val="50000"/>
                </a:schemeClr>
              </a:solidFill>
              <a:cs typeface="Akhbar MT" pitchFamily="2" charset="-78"/>
            </a:endParaRPr>
          </a:p>
        </p:txBody>
      </p:sp>
      <p:graphicFrame>
        <p:nvGraphicFramePr>
          <p:cNvPr id="5" name="جدول 4"/>
          <p:cNvGraphicFramePr>
            <a:graphicFrameLocks noGrp="1"/>
          </p:cNvGraphicFramePr>
          <p:nvPr>
            <p:extLst>
              <p:ext uri="{D42A27DB-BD31-4B8C-83A1-F6EECF244321}">
                <p14:modId xmlns:p14="http://schemas.microsoft.com/office/powerpoint/2010/main" val="656946737"/>
              </p:ext>
            </p:extLst>
          </p:nvPr>
        </p:nvGraphicFramePr>
        <p:xfrm>
          <a:off x="132219" y="2417639"/>
          <a:ext cx="11697185" cy="4264750"/>
        </p:xfrm>
        <a:graphic>
          <a:graphicData uri="http://schemas.openxmlformats.org/drawingml/2006/table">
            <a:tbl>
              <a:tblPr rtl="1" firstRow="1" bandRow="1">
                <a:tableStyleId>{69012ECD-51FC-41F1-AA8D-1B2483CD663E}</a:tableStyleId>
              </a:tblPr>
              <a:tblGrid>
                <a:gridCol w="2339437">
                  <a:extLst>
                    <a:ext uri="{9D8B030D-6E8A-4147-A177-3AD203B41FA5}">
                      <a16:colId xmlns:a16="http://schemas.microsoft.com/office/drawing/2014/main" val="1961905574"/>
                    </a:ext>
                  </a:extLst>
                </a:gridCol>
                <a:gridCol w="2339437">
                  <a:extLst>
                    <a:ext uri="{9D8B030D-6E8A-4147-A177-3AD203B41FA5}">
                      <a16:colId xmlns:a16="http://schemas.microsoft.com/office/drawing/2014/main" val="2555219676"/>
                    </a:ext>
                  </a:extLst>
                </a:gridCol>
                <a:gridCol w="2339437">
                  <a:extLst>
                    <a:ext uri="{9D8B030D-6E8A-4147-A177-3AD203B41FA5}">
                      <a16:colId xmlns:a16="http://schemas.microsoft.com/office/drawing/2014/main" val="2988381332"/>
                    </a:ext>
                  </a:extLst>
                </a:gridCol>
                <a:gridCol w="2339437">
                  <a:extLst>
                    <a:ext uri="{9D8B030D-6E8A-4147-A177-3AD203B41FA5}">
                      <a16:colId xmlns:a16="http://schemas.microsoft.com/office/drawing/2014/main" val="1154040239"/>
                    </a:ext>
                  </a:extLst>
                </a:gridCol>
                <a:gridCol w="2339437">
                  <a:extLst>
                    <a:ext uri="{9D8B030D-6E8A-4147-A177-3AD203B41FA5}">
                      <a16:colId xmlns:a16="http://schemas.microsoft.com/office/drawing/2014/main" val="1848524267"/>
                    </a:ext>
                  </a:extLst>
                </a:gridCol>
              </a:tblGrid>
              <a:tr h="852950">
                <a:tc>
                  <a:txBody>
                    <a:bodyPr/>
                    <a:lstStyle/>
                    <a:p>
                      <a:pPr algn="ctr" rtl="1"/>
                      <a:r>
                        <a:rPr lang="ar-AE" sz="2400" b="1" kern="1200" dirty="0">
                          <a:solidFill>
                            <a:schemeClr val="bg1">
                              <a:lumMod val="95000"/>
                            </a:schemeClr>
                          </a:solidFill>
                          <a:latin typeface="+mn-lt"/>
                          <a:ea typeface="+mn-ea"/>
                          <a:cs typeface="Akhbar MT" pitchFamily="2" charset="-78"/>
                        </a:rPr>
                        <a:t>كلمات / تراكيب تُعبر عن الحب والشوق</a:t>
                      </a:r>
                    </a:p>
                  </a:txBody>
                  <a:tcPr/>
                </a:tc>
                <a:tc>
                  <a:txBody>
                    <a:bodyPr/>
                    <a:lstStyle/>
                    <a:p>
                      <a:pPr algn="ctr" rtl="1"/>
                      <a:r>
                        <a:rPr lang="ar-AE" sz="2400" b="1" kern="1200" dirty="0">
                          <a:solidFill>
                            <a:schemeClr val="bg1">
                              <a:lumMod val="95000"/>
                            </a:schemeClr>
                          </a:solidFill>
                          <a:latin typeface="+mn-lt"/>
                          <a:ea typeface="+mn-ea"/>
                          <a:cs typeface="Akhbar MT" pitchFamily="2" charset="-78"/>
                        </a:rPr>
                        <a:t>كلمات / تراكيب تُعبر عن </a:t>
                      </a:r>
                    </a:p>
                    <a:p>
                      <a:pPr algn="ctr" rtl="1"/>
                      <a:r>
                        <a:rPr lang="ar-AE" sz="2400" b="1" kern="1200" dirty="0">
                          <a:solidFill>
                            <a:schemeClr val="bg1">
                              <a:lumMod val="95000"/>
                            </a:schemeClr>
                          </a:solidFill>
                          <a:latin typeface="+mn-lt"/>
                          <a:ea typeface="+mn-ea"/>
                          <a:cs typeface="Akhbar MT" pitchFamily="2" charset="-78"/>
                        </a:rPr>
                        <a:t>الأسى والحرقة</a:t>
                      </a:r>
                    </a:p>
                  </a:txBody>
                  <a:tcPr/>
                </a:tc>
                <a:tc>
                  <a:txBody>
                    <a:bodyPr/>
                    <a:lstStyle/>
                    <a:p>
                      <a:pPr algn="ctr" rtl="1"/>
                      <a:r>
                        <a:rPr lang="ar-AE" sz="2400" b="1" kern="1200" dirty="0">
                          <a:solidFill>
                            <a:schemeClr val="bg1">
                              <a:lumMod val="95000"/>
                            </a:schemeClr>
                          </a:solidFill>
                          <a:latin typeface="+mn-lt"/>
                          <a:ea typeface="+mn-ea"/>
                          <a:cs typeface="Akhbar MT" pitchFamily="2" charset="-78"/>
                        </a:rPr>
                        <a:t>كلمات / تراكيب تُعبر عن</a:t>
                      </a:r>
                    </a:p>
                    <a:p>
                      <a:pPr algn="ctr" rtl="1"/>
                      <a:r>
                        <a:rPr lang="ar-AE" sz="2400" b="1" kern="1200" dirty="0">
                          <a:solidFill>
                            <a:schemeClr val="bg1">
                              <a:lumMod val="95000"/>
                            </a:schemeClr>
                          </a:solidFill>
                          <a:latin typeface="+mn-lt"/>
                          <a:ea typeface="+mn-ea"/>
                          <a:cs typeface="Akhbar MT" pitchFamily="2" charset="-78"/>
                        </a:rPr>
                        <a:t>الفخر والاعتزاز</a:t>
                      </a:r>
                    </a:p>
                  </a:txBody>
                  <a:tcPr/>
                </a:tc>
                <a:tc>
                  <a:txBody>
                    <a:bodyPr/>
                    <a:lstStyle/>
                    <a:p>
                      <a:pPr algn="ctr" rtl="1"/>
                      <a:r>
                        <a:rPr lang="ar-AE" sz="2400" b="1" kern="1200" dirty="0">
                          <a:solidFill>
                            <a:schemeClr val="bg1">
                              <a:lumMod val="95000"/>
                            </a:schemeClr>
                          </a:solidFill>
                          <a:latin typeface="+mn-lt"/>
                          <a:ea typeface="+mn-ea"/>
                          <a:cs typeface="Akhbar MT" pitchFamily="2" charset="-78"/>
                        </a:rPr>
                        <a:t>كلمات / تراكيب تُعبر عن</a:t>
                      </a:r>
                    </a:p>
                    <a:p>
                      <a:pPr algn="ctr" rtl="1"/>
                      <a:r>
                        <a:rPr lang="ar-AE" sz="2400" b="1" kern="1200" dirty="0">
                          <a:solidFill>
                            <a:schemeClr val="bg1">
                              <a:lumMod val="95000"/>
                            </a:schemeClr>
                          </a:solidFill>
                          <a:latin typeface="+mn-lt"/>
                          <a:ea typeface="+mn-ea"/>
                          <a:cs typeface="Akhbar MT" pitchFamily="2" charset="-78"/>
                        </a:rPr>
                        <a:t>الأمل والثقة</a:t>
                      </a:r>
                    </a:p>
                  </a:txBody>
                  <a:tcPr/>
                </a:tc>
                <a:tc>
                  <a:txBody>
                    <a:bodyPr/>
                    <a:lstStyle/>
                    <a:p>
                      <a:pPr algn="ctr" rtl="1"/>
                      <a:r>
                        <a:rPr lang="ar-AE" sz="2400" b="1" kern="1200" dirty="0">
                          <a:solidFill>
                            <a:schemeClr val="bg1">
                              <a:lumMod val="95000"/>
                            </a:schemeClr>
                          </a:solidFill>
                          <a:latin typeface="+mn-lt"/>
                          <a:ea typeface="+mn-ea"/>
                          <a:cs typeface="Akhbar MT" pitchFamily="2" charset="-78"/>
                        </a:rPr>
                        <a:t>كلمات / تراكيب تُعبر عن</a:t>
                      </a:r>
                    </a:p>
                    <a:p>
                      <a:pPr algn="ctr" rtl="1"/>
                      <a:r>
                        <a:rPr lang="ar-AE" sz="2400" b="1" kern="1200" dirty="0">
                          <a:solidFill>
                            <a:schemeClr val="bg1">
                              <a:lumMod val="95000"/>
                            </a:schemeClr>
                          </a:solidFill>
                          <a:latin typeface="+mn-lt"/>
                          <a:ea typeface="+mn-ea"/>
                          <a:cs typeface="Akhbar MT" pitchFamily="2" charset="-78"/>
                        </a:rPr>
                        <a:t>العزم والتصميم</a:t>
                      </a:r>
                    </a:p>
                  </a:txBody>
                  <a:tcPr/>
                </a:tc>
                <a:extLst>
                  <a:ext uri="{0D108BD9-81ED-4DB2-BD59-A6C34878D82A}">
                    <a16:rowId xmlns:a16="http://schemas.microsoft.com/office/drawing/2014/main" val="2072072324"/>
                  </a:ext>
                </a:extLst>
              </a:tr>
              <a:tr h="852950">
                <a:tc>
                  <a:txBody>
                    <a:bodyPr/>
                    <a:lstStyle/>
                    <a:p>
                      <a:pPr algn="ctr" rtl="1"/>
                      <a:r>
                        <a:rPr lang="ar-AE" sz="2400" b="1" kern="1200" dirty="0">
                          <a:solidFill>
                            <a:srgbClr val="002060"/>
                          </a:solidFill>
                          <a:latin typeface="+mn-lt"/>
                          <a:ea typeface="+mn-ea"/>
                          <a:cs typeface="Akhbar MT" pitchFamily="2" charset="-78"/>
                        </a:rPr>
                        <a:t>المشتاق</a:t>
                      </a:r>
                    </a:p>
                  </a:txBody>
                  <a:tcPr/>
                </a:tc>
                <a:tc>
                  <a:txBody>
                    <a:bodyPr/>
                    <a:lstStyle/>
                    <a:p>
                      <a:pPr algn="ctr" rtl="1"/>
                      <a:r>
                        <a:rPr lang="ar-AE" sz="2400" b="1" kern="1200" dirty="0">
                          <a:solidFill>
                            <a:srgbClr val="002060"/>
                          </a:solidFill>
                          <a:latin typeface="+mn-lt"/>
                          <a:ea typeface="+mn-ea"/>
                          <a:cs typeface="Akhbar MT" pitchFamily="2" charset="-78"/>
                        </a:rPr>
                        <a:t>كفكف دموعك</a:t>
                      </a:r>
                    </a:p>
                  </a:txBody>
                  <a:tcPr/>
                </a:tc>
                <a:tc>
                  <a:txBody>
                    <a:bodyPr/>
                    <a:lstStyle/>
                    <a:p>
                      <a:pPr algn="ctr" rtl="1"/>
                      <a:r>
                        <a:rPr lang="ar-AE" sz="2400" b="1" kern="1200" dirty="0">
                          <a:solidFill>
                            <a:srgbClr val="002060"/>
                          </a:solidFill>
                          <a:latin typeface="+mn-lt"/>
                          <a:ea typeface="+mn-ea"/>
                          <a:cs typeface="Akhbar MT" pitchFamily="2" charset="-78"/>
                        </a:rPr>
                        <a:t>صلى وقال تبارك الخلاق</a:t>
                      </a:r>
                    </a:p>
                  </a:txBody>
                  <a:tcPr/>
                </a:tc>
                <a:tc>
                  <a:txBody>
                    <a:bodyPr/>
                    <a:lstStyle/>
                    <a:p>
                      <a:pPr algn="ctr" rtl="1"/>
                      <a:r>
                        <a:rPr lang="ar-AE" sz="2400" b="1" kern="1200" dirty="0">
                          <a:solidFill>
                            <a:srgbClr val="002060"/>
                          </a:solidFill>
                          <a:latin typeface="+mn-lt"/>
                          <a:ea typeface="+mn-ea"/>
                          <a:cs typeface="Akhbar MT" pitchFamily="2" charset="-78"/>
                        </a:rPr>
                        <a:t>ومن الخليج تعود قوة أمتي</a:t>
                      </a:r>
                    </a:p>
                  </a:txBody>
                  <a:tcPr/>
                </a:tc>
                <a:tc>
                  <a:txBody>
                    <a:bodyPr/>
                    <a:lstStyle/>
                    <a:p>
                      <a:pPr algn="ctr" rtl="1"/>
                      <a:r>
                        <a:rPr lang="ar-AE" sz="2400" b="1" kern="1200" dirty="0">
                          <a:solidFill>
                            <a:srgbClr val="002060"/>
                          </a:solidFill>
                          <a:latin typeface="+mn-lt"/>
                          <a:ea typeface="+mn-ea"/>
                          <a:cs typeface="Akhbar MT" pitchFamily="2" charset="-78"/>
                        </a:rPr>
                        <a:t>يجانب عزمنا الإخفاق</a:t>
                      </a:r>
                    </a:p>
                  </a:txBody>
                  <a:tcPr/>
                </a:tc>
                <a:extLst>
                  <a:ext uri="{0D108BD9-81ED-4DB2-BD59-A6C34878D82A}">
                    <a16:rowId xmlns:a16="http://schemas.microsoft.com/office/drawing/2014/main" val="126804510"/>
                  </a:ext>
                </a:extLst>
              </a:tr>
              <a:tr h="852950">
                <a:tc>
                  <a:txBody>
                    <a:bodyPr/>
                    <a:lstStyle/>
                    <a:p>
                      <a:pPr rtl="1"/>
                      <a:endParaRPr lang="ar-AE" dirty="0"/>
                    </a:p>
                  </a:txBody>
                  <a:tcPr/>
                </a:tc>
                <a:tc>
                  <a:txBody>
                    <a:bodyPr/>
                    <a:lstStyle/>
                    <a:p>
                      <a:pPr rtl="1"/>
                      <a:endParaRPr lang="ar-AE" dirty="0"/>
                    </a:p>
                  </a:txBody>
                  <a:tcPr/>
                </a:tc>
                <a:tc>
                  <a:txBody>
                    <a:bodyPr/>
                    <a:lstStyle/>
                    <a:p>
                      <a:pPr rtl="1"/>
                      <a:endParaRPr lang="ar-AE" dirty="0"/>
                    </a:p>
                  </a:txBody>
                  <a:tcPr/>
                </a:tc>
                <a:tc>
                  <a:txBody>
                    <a:bodyPr/>
                    <a:lstStyle/>
                    <a:p>
                      <a:pPr rtl="1"/>
                      <a:endParaRPr lang="ar-AE" dirty="0"/>
                    </a:p>
                  </a:txBody>
                  <a:tcPr/>
                </a:tc>
                <a:tc>
                  <a:txBody>
                    <a:bodyPr/>
                    <a:lstStyle/>
                    <a:p>
                      <a:pPr rtl="1"/>
                      <a:endParaRPr lang="ar-AE" dirty="0"/>
                    </a:p>
                  </a:txBody>
                  <a:tcPr/>
                </a:tc>
                <a:extLst>
                  <a:ext uri="{0D108BD9-81ED-4DB2-BD59-A6C34878D82A}">
                    <a16:rowId xmlns:a16="http://schemas.microsoft.com/office/drawing/2014/main" val="1920837230"/>
                  </a:ext>
                </a:extLst>
              </a:tr>
              <a:tr h="852950">
                <a:tc>
                  <a:txBody>
                    <a:bodyPr/>
                    <a:lstStyle/>
                    <a:p>
                      <a:pPr rtl="1"/>
                      <a:endParaRPr lang="ar-AE" dirty="0"/>
                    </a:p>
                  </a:txBody>
                  <a:tcPr/>
                </a:tc>
                <a:tc>
                  <a:txBody>
                    <a:bodyPr/>
                    <a:lstStyle/>
                    <a:p>
                      <a:pPr rtl="1"/>
                      <a:endParaRPr lang="ar-AE"/>
                    </a:p>
                  </a:txBody>
                  <a:tcPr/>
                </a:tc>
                <a:tc>
                  <a:txBody>
                    <a:bodyPr/>
                    <a:lstStyle/>
                    <a:p>
                      <a:pPr rtl="1"/>
                      <a:endParaRPr lang="ar-AE"/>
                    </a:p>
                  </a:txBody>
                  <a:tcPr/>
                </a:tc>
                <a:tc>
                  <a:txBody>
                    <a:bodyPr/>
                    <a:lstStyle/>
                    <a:p>
                      <a:pPr rtl="1"/>
                      <a:endParaRPr lang="ar-AE"/>
                    </a:p>
                  </a:txBody>
                  <a:tcPr/>
                </a:tc>
                <a:tc>
                  <a:txBody>
                    <a:bodyPr/>
                    <a:lstStyle/>
                    <a:p>
                      <a:pPr rtl="1"/>
                      <a:endParaRPr lang="ar-AE"/>
                    </a:p>
                  </a:txBody>
                  <a:tcPr/>
                </a:tc>
                <a:extLst>
                  <a:ext uri="{0D108BD9-81ED-4DB2-BD59-A6C34878D82A}">
                    <a16:rowId xmlns:a16="http://schemas.microsoft.com/office/drawing/2014/main" val="3033062897"/>
                  </a:ext>
                </a:extLst>
              </a:tr>
              <a:tr h="852950">
                <a:tc>
                  <a:txBody>
                    <a:bodyPr/>
                    <a:lstStyle/>
                    <a:p>
                      <a:pPr rtl="1"/>
                      <a:endParaRPr lang="ar-AE"/>
                    </a:p>
                  </a:txBody>
                  <a:tcPr/>
                </a:tc>
                <a:tc>
                  <a:txBody>
                    <a:bodyPr/>
                    <a:lstStyle/>
                    <a:p>
                      <a:pPr rtl="1"/>
                      <a:endParaRPr lang="ar-AE"/>
                    </a:p>
                  </a:txBody>
                  <a:tcPr/>
                </a:tc>
                <a:tc>
                  <a:txBody>
                    <a:bodyPr/>
                    <a:lstStyle/>
                    <a:p>
                      <a:pPr rtl="1"/>
                      <a:endParaRPr lang="ar-AE"/>
                    </a:p>
                  </a:txBody>
                  <a:tcPr/>
                </a:tc>
                <a:tc>
                  <a:txBody>
                    <a:bodyPr/>
                    <a:lstStyle/>
                    <a:p>
                      <a:pPr rtl="1"/>
                      <a:endParaRPr lang="ar-AE"/>
                    </a:p>
                  </a:txBody>
                  <a:tcPr/>
                </a:tc>
                <a:tc>
                  <a:txBody>
                    <a:bodyPr/>
                    <a:lstStyle/>
                    <a:p>
                      <a:pPr rtl="1"/>
                      <a:endParaRPr lang="ar-AE" dirty="0"/>
                    </a:p>
                  </a:txBody>
                  <a:tcPr/>
                </a:tc>
                <a:extLst>
                  <a:ext uri="{0D108BD9-81ED-4DB2-BD59-A6C34878D82A}">
                    <a16:rowId xmlns:a16="http://schemas.microsoft.com/office/drawing/2014/main" val="3685640885"/>
                  </a:ext>
                </a:extLst>
              </a:tr>
            </a:tbl>
          </a:graphicData>
        </a:graphic>
      </p:graphicFrame>
      <p:sp>
        <p:nvSpPr>
          <p:cNvPr id="6" name="عنصر نائب للتذييل 5"/>
          <p:cNvSpPr>
            <a:spLocks noGrp="1"/>
          </p:cNvSpPr>
          <p:nvPr>
            <p:ph type="ftr" sz="quarter" idx="11"/>
          </p:nvPr>
        </p:nvSpPr>
        <p:spPr/>
        <p:txBody>
          <a:bodyPr/>
          <a:lstStyle/>
          <a:p>
            <a:r>
              <a:rPr lang="ar-AE" dirty="0"/>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6</a:t>
            </a:fld>
            <a:endParaRPr lang="en-US" dirty="0"/>
          </a:p>
        </p:txBody>
      </p:sp>
      <p:sp>
        <p:nvSpPr>
          <p:cNvPr id="9" name="مربع نص 8"/>
          <p:cNvSpPr txBox="1"/>
          <p:nvPr/>
        </p:nvSpPr>
        <p:spPr>
          <a:xfrm>
            <a:off x="10746387" y="4272055"/>
            <a:ext cx="731290" cy="584775"/>
          </a:xfrm>
          <a:prstGeom prst="rect">
            <a:avLst/>
          </a:prstGeom>
          <a:noFill/>
        </p:spPr>
        <p:txBody>
          <a:bodyPr wrap="none" rtlCol="1">
            <a:spAutoFit/>
          </a:bodyPr>
          <a:lstStyle/>
          <a:p>
            <a:pPr algn="r" rtl="1"/>
            <a:r>
              <a:rPr lang="ar-AE" sz="3200" b="1" dirty="0">
                <a:solidFill>
                  <a:srgbClr val="FF0000"/>
                </a:solidFill>
                <a:cs typeface="Akhbar MT" pitchFamily="2" charset="-78"/>
              </a:rPr>
              <a:t>وجد</a:t>
            </a:r>
            <a:r>
              <a:rPr lang="ar-AE" dirty="0"/>
              <a:t> </a:t>
            </a:r>
          </a:p>
        </p:txBody>
      </p:sp>
      <p:sp>
        <p:nvSpPr>
          <p:cNvPr id="10" name="مربع نص 9"/>
          <p:cNvSpPr txBox="1"/>
          <p:nvPr/>
        </p:nvSpPr>
        <p:spPr>
          <a:xfrm>
            <a:off x="9750795" y="4272055"/>
            <a:ext cx="898003" cy="584775"/>
          </a:xfrm>
          <a:prstGeom prst="rect">
            <a:avLst/>
          </a:prstGeom>
          <a:noFill/>
        </p:spPr>
        <p:txBody>
          <a:bodyPr wrap="none" rtlCol="1">
            <a:spAutoFit/>
          </a:bodyPr>
          <a:lstStyle/>
          <a:p>
            <a:pPr algn="r" rtl="1"/>
            <a:r>
              <a:rPr lang="ar-AE" sz="3200" b="1" dirty="0">
                <a:solidFill>
                  <a:srgbClr val="FF0000"/>
                </a:solidFill>
                <a:cs typeface="Akhbar MT" pitchFamily="2" charset="-78"/>
              </a:rPr>
              <a:t>عشقك</a:t>
            </a:r>
            <a:r>
              <a:rPr lang="ar-AE" dirty="0"/>
              <a:t> </a:t>
            </a:r>
          </a:p>
        </p:txBody>
      </p:sp>
      <p:sp>
        <p:nvSpPr>
          <p:cNvPr id="11" name="مربع نص 10"/>
          <p:cNvSpPr txBox="1"/>
          <p:nvPr/>
        </p:nvSpPr>
        <p:spPr>
          <a:xfrm>
            <a:off x="10804708" y="5139884"/>
            <a:ext cx="761747" cy="584775"/>
          </a:xfrm>
          <a:prstGeom prst="rect">
            <a:avLst/>
          </a:prstGeom>
          <a:noFill/>
        </p:spPr>
        <p:txBody>
          <a:bodyPr wrap="none" rtlCol="1">
            <a:spAutoFit/>
          </a:bodyPr>
          <a:lstStyle/>
          <a:p>
            <a:pPr algn="r" rtl="1"/>
            <a:r>
              <a:rPr lang="ar-AE" sz="3200" b="1" dirty="0">
                <a:solidFill>
                  <a:srgbClr val="FF0000"/>
                </a:solidFill>
                <a:cs typeface="Akhbar MT" pitchFamily="2" charset="-78"/>
              </a:rPr>
              <a:t>هوى</a:t>
            </a:r>
            <a:r>
              <a:rPr lang="ar-AE" dirty="0"/>
              <a:t> </a:t>
            </a:r>
          </a:p>
        </p:txBody>
      </p:sp>
      <p:sp>
        <p:nvSpPr>
          <p:cNvPr id="12" name="مربع نص 11"/>
          <p:cNvSpPr txBox="1"/>
          <p:nvPr/>
        </p:nvSpPr>
        <p:spPr>
          <a:xfrm>
            <a:off x="9639891" y="5117171"/>
            <a:ext cx="925253" cy="584775"/>
          </a:xfrm>
          <a:prstGeom prst="rect">
            <a:avLst/>
          </a:prstGeom>
          <a:noFill/>
        </p:spPr>
        <p:txBody>
          <a:bodyPr wrap="none" rtlCol="1">
            <a:spAutoFit/>
          </a:bodyPr>
          <a:lstStyle/>
          <a:p>
            <a:pPr algn="r" rtl="1"/>
            <a:r>
              <a:rPr lang="ar-AE" sz="3200" b="1" dirty="0">
                <a:solidFill>
                  <a:srgbClr val="FF0000"/>
                </a:solidFill>
                <a:cs typeface="Akhbar MT" pitchFamily="2" charset="-78"/>
              </a:rPr>
              <a:t>انتشى</a:t>
            </a:r>
            <a:r>
              <a:rPr lang="ar-AE" dirty="0"/>
              <a:t> </a:t>
            </a:r>
          </a:p>
        </p:txBody>
      </p:sp>
      <p:sp>
        <p:nvSpPr>
          <p:cNvPr id="13" name="مربع نص 12"/>
          <p:cNvSpPr txBox="1"/>
          <p:nvPr/>
        </p:nvSpPr>
        <p:spPr>
          <a:xfrm>
            <a:off x="10357310" y="6059721"/>
            <a:ext cx="894797" cy="584775"/>
          </a:xfrm>
          <a:prstGeom prst="rect">
            <a:avLst/>
          </a:prstGeom>
          <a:noFill/>
        </p:spPr>
        <p:txBody>
          <a:bodyPr wrap="none" rtlCol="1">
            <a:spAutoFit/>
          </a:bodyPr>
          <a:lstStyle/>
          <a:p>
            <a:pPr algn="r" rtl="1"/>
            <a:r>
              <a:rPr lang="ar-AE" sz="3200" b="1" dirty="0">
                <a:solidFill>
                  <a:srgbClr val="FF0000"/>
                </a:solidFill>
                <a:cs typeface="Akhbar MT" pitchFamily="2" charset="-78"/>
              </a:rPr>
              <a:t>مفتون</a:t>
            </a:r>
            <a:r>
              <a:rPr lang="ar-AE" dirty="0"/>
              <a:t> </a:t>
            </a:r>
          </a:p>
        </p:txBody>
      </p:sp>
      <p:sp>
        <p:nvSpPr>
          <p:cNvPr id="14" name="مربع نص 13"/>
          <p:cNvSpPr txBox="1"/>
          <p:nvPr/>
        </p:nvSpPr>
        <p:spPr>
          <a:xfrm>
            <a:off x="8182091" y="4291872"/>
            <a:ext cx="1069524" cy="584775"/>
          </a:xfrm>
          <a:prstGeom prst="rect">
            <a:avLst/>
          </a:prstGeom>
          <a:noFill/>
        </p:spPr>
        <p:txBody>
          <a:bodyPr wrap="none" rtlCol="1">
            <a:spAutoFit/>
          </a:bodyPr>
          <a:lstStyle/>
          <a:p>
            <a:pPr algn="r" rtl="1"/>
            <a:r>
              <a:rPr lang="ar-AE" sz="3200" b="1" dirty="0">
                <a:solidFill>
                  <a:srgbClr val="0000FF"/>
                </a:solidFill>
                <a:cs typeface="Akhbar MT" pitchFamily="2" charset="-78"/>
              </a:rPr>
              <a:t>خضعت</a:t>
            </a:r>
            <a:r>
              <a:rPr lang="ar-AE" dirty="0"/>
              <a:t> </a:t>
            </a:r>
          </a:p>
        </p:txBody>
      </p:sp>
      <p:sp>
        <p:nvSpPr>
          <p:cNvPr id="15" name="مربع نص 14"/>
          <p:cNvSpPr txBox="1"/>
          <p:nvPr/>
        </p:nvSpPr>
        <p:spPr>
          <a:xfrm>
            <a:off x="7626574" y="4284451"/>
            <a:ext cx="636713" cy="584775"/>
          </a:xfrm>
          <a:prstGeom prst="rect">
            <a:avLst/>
          </a:prstGeom>
          <a:noFill/>
        </p:spPr>
        <p:txBody>
          <a:bodyPr wrap="none" rtlCol="1">
            <a:spAutoFit/>
          </a:bodyPr>
          <a:lstStyle/>
          <a:p>
            <a:pPr algn="r" rtl="1"/>
            <a:r>
              <a:rPr lang="ar-AE" sz="3200" b="1" dirty="0">
                <a:solidFill>
                  <a:srgbClr val="0000FF"/>
                </a:solidFill>
                <a:cs typeface="Akhbar MT" pitchFamily="2" charset="-78"/>
              </a:rPr>
              <a:t>أواه</a:t>
            </a:r>
            <a:r>
              <a:rPr lang="ar-AE" dirty="0"/>
              <a:t> </a:t>
            </a:r>
          </a:p>
        </p:txBody>
      </p:sp>
      <p:sp>
        <p:nvSpPr>
          <p:cNvPr id="16" name="مربع نص 15"/>
          <p:cNvSpPr txBox="1"/>
          <p:nvPr/>
        </p:nvSpPr>
        <p:spPr>
          <a:xfrm>
            <a:off x="8301259" y="5139884"/>
            <a:ext cx="1026243" cy="584775"/>
          </a:xfrm>
          <a:prstGeom prst="rect">
            <a:avLst/>
          </a:prstGeom>
          <a:noFill/>
        </p:spPr>
        <p:txBody>
          <a:bodyPr wrap="none" rtlCol="1">
            <a:spAutoFit/>
          </a:bodyPr>
          <a:lstStyle/>
          <a:p>
            <a:pPr algn="r" rtl="1"/>
            <a:r>
              <a:rPr lang="ar-AE" sz="3200" b="1" dirty="0">
                <a:solidFill>
                  <a:srgbClr val="0000FF"/>
                </a:solidFill>
                <a:cs typeface="Akhbar MT" pitchFamily="2" charset="-78"/>
              </a:rPr>
              <a:t>اسودت</a:t>
            </a:r>
            <a:r>
              <a:rPr lang="ar-AE" dirty="0"/>
              <a:t> </a:t>
            </a:r>
          </a:p>
        </p:txBody>
      </p:sp>
      <p:sp>
        <p:nvSpPr>
          <p:cNvPr id="17" name="مربع نص 16"/>
          <p:cNvSpPr txBox="1"/>
          <p:nvPr/>
        </p:nvSpPr>
        <p:spPr>
          <a:xfrm>
            <a:off x="7328550" y="5117171"/>
            <a:ext cx="1047082" cy="584775"/>
          </a:xfrm>
          <a:prstGeom prst="rect">
            <a:avLst/>
          </a:prstGeom>
          <a:noFill/>
        </p:spPr>
        <p:txBody>
          <a:bodyPr wrap="none" rtlCol="1">
            <a:spAutoFit/>
          </a:bodyPr>
          <a:lstStyle/>
          <a:p>
            <a:pPr algn="r" rtl="1"/>
            <a:r>
              <a:rPr lang="ar-AE" sz="3200" b="1" dirty="0">
                <a:solidFill>
                  <a:srgbClr val="0000FF"/>
                </a:solidFill>
                <a:cs typeface="Akhbar MT" pitchFamily="2" charset="-78"/>
              </a:rPr>
              <a:t>خرائب</a:t>
            </a:r>
            <a:r>
              <a:rPr lang="ar-AE" dirty="0"/>
              <a:t> </a:t>
            </a:r>
          </a:p>
        </p:txBody>
      </p:sp>
      <p:sp>
        <p:nvSpPr>
          <p:cNvPr id="18" name="مربع نص 17"/>
          <p:cNvSpPr txBox="1"/>
          <p:nvPr/>
        </p:nvSpPr>
        <p:spPr>
          <a:xfrm>
            <a:off x="8444632" y="6022080"/>
            <a:ext cx="782587" cy="584775"/>
          </a:xfrm>
          <a:prstGeom prst="rect">
            <a:avLst/>
          </a:prstGeom>
          <a:noFill/>
        </p:spPr>
        <p:txBody>
          <a:bodyPr wrap="none" rtlCol="1">
            <a:spAutoFit/>
          </a:bodyPr>
          <a:lstStyle/>
          <a:p>
            <a:pPr algn="r" rtl="1"/>
            <a:r>
              <a:rPr lang="ar-AE" sz="3200" b="1" dirty="0">
                <a:solidFill>
                  <a:srgbClr val="0000FF"/>
                </a:solidFill>
                <a:cs typeface="Akhbar MT" pitchFamily="2" charset="-78"/>
              </a:rPr>
              <a:t>أدمى</a:t>
            </a:r>
            <a:r>
              <a:rPr lang="ar-AE" dirty="0"/>
              <a:t> </a:t>
            </a:r>
          </a:p>
        </p:txBody>
      </p:sp>
      <p:sp>
        <p:nvSpPr>
          <p:cNvPr id="19" name="مربع نص 18"/>
          <p:cNvSpPr txBox="1"/>
          <p:nvPr/>
        </p:nvSpPr>
        <p:spPr>
          <a:xfrm>
            <a:off x="5756302" y="4310661"/>
            <a:ext cx="1467069" cy="584775"/>
          </a:xfrm>
          <a:prstGeom prst="rect">
            <a:avLst/>
          </a:prstGeom>
          <a:noFill/>
        </p:spPr>
        <p:txBody>
          <a:bodyPr wrap="none" rtlCol="1">
            <a:spAutoFit/>
          </a:bodyPr>
          <a:lstStyle/>
          <a:p>
            <a:pPr algn="r" rtl="1"/>
            <a:r>
              <a:rPr lang="ar-AE" sz="3200" b="1" dirty="0">
                <a:solidFill>
                  <a:srgbClr val="7030A0"/>
                </a:solidFill>
                <a:cs typeface="Akhbar MT" pitchFamily="2" charset="-78"/>
              </a:rPr>
              <a:t>غرة مجدها</a:t>
            </a:r>
            <a:r>
              <a:rPr lang="ar-AE" dirty="0">
                <a:solidFill>
                  <a:srgbClr val="7030A0"/>
                </a:solidFill>
              </a:rPr>
              <a:t> </a:t>
            </a:r>
          </a:p>
        </p:txBody>
      </p:sp>
      <p:sp>
        <p:nvSpPr>
          <p:cNvPr id="20" name="مربع نص 19"/>
          <p:cNvSpPr txBox="1"/>
          <p:nvPr/>
        </p:nvSpPr>
        <p:spPr>
          <a:xfrm>
            <a:off x="5462340" y="5073979"/>
            <a:ext cx="800219" cy="584775"/>
          </a:xfrm>
          <a:prstGeom prst="rect">
            <a:avLst/>
          </a:prstGeom>
          <a:noFill/>
        </p:spPr>
        <p:txBody>
          <a:bodyPr wrap="none" rtlCol="1">
            <a:spAutoFit/>
          </a:bodyPr>
          <a:lstStyle/>
          <a:p>
            <a:pPr algn="r" rtl="1"/>
            <a:r>
              <a:rPr lang="ar-AE" sz="3200" b="1" dirty="0">
                <a:solidFill>
                  <a:srgbClr val="7030A0"/>
                </a:solidFill>
                <a:cs typeface="Akhbar MT" pitchFamily="2" charset="-78"/>
              </a:rPr>
              <a:t>عرب</a:t>
            </a:r>
            <a:r>
              <a:rPr lang="ar-AE" dirty="0"/>
              <a:t> </a:t>
            </a:r>
          </a:p>
        </p:txBody>
      </p:sp>
      <p:sp>
        <p:nvSpPr>
          <p:cNvPr id="21" name="مربع نص 20"/>
          <p:cNvSpPr txBox="1"/>
          <p:nvPr/>
        </p:nvSpPr>
        <p:spPr>
          <a:xfrm>
            <a:off x="6223703" y="5142173"/>
            <a:ext cx="1005403" cy="584775"/>
          </a:xfrm>
          <a:prstGeom prst="rect">
            <a:avLst/>
          </a:prstGeom>
          <a:noFill/>
        </p:spPr>
        <p:txBody>
          <a:bodyPr wrap="none" rtlCol="1">
            <a:spAutoFit/>
          </a:bodyPr>
          <a:lstStyle/>
          <a:p>
            <a:pPr algn="r" rtl="1"/>
            <a:r>
              <a:rPr lang="ar-AE" sz="3200" b="1" dirty="0">
                <a:solidFill>
                  <a:srgbClr val="7030A0"/>
                </a:solidFill>
                <a:cs typeface="Akhbar MT" pitchFamily="2" charset="-78"/>
              </a:rPr>
              <a:t>الصدارة</a:t>
            </a:r>
          </a:p>
        </p:txBody>
      </p:sp>
      <p:sp>
        <p:nvSpPr>
          <p:cNvPr id="22" name="مربع نص 21"/>
          <p:cNvSpPr txBox="1"/>
          <p:nvPr/>
        </p:nvSpPr>
        <p:spPr>
          <a:xfrm>
            <a:off x="7518755" y="6052548"/>
            <a:ext cx="777778" cy="584775"/>
          </a:xfrm>
          <a:prstGeom prst="rect">
            <a:avLst/>
          </a:prstGeom>
          <a:noFill/>
        </p:spPr>
        <p:txBody>
          <a:bodyPr wrap="none" rtlCol="1">
            <a:spAutoFit/>
          </a:bodyPr>
          <a:lstStyle/>
          <a:p>
            <a:pPr algn="r" rtl="1"/>
            <a:r>
              <a:rPr lang="ar-AE" sz="3200" b="1" dirty="0">
                <a:solidFill>
                  <a:srgbClr val="0000FF"/>
                </a:solidFill>
                <a:cs typeface="Akhbar MT" pitchFamily="2" charset="-78"/>
              </a:rPr>
              <a:t>نكبة</a:t>
            </a:r>
            <a:r>
              <a:rPr lang="ar-AE" dirty="0"/>
              <a:t> </a:t>
            </a:r>
          </a:p>
        </p:txBody>
      </p:sp>
      <p:sp>
        <p:nvSpPr>
          <p:cNvPr id="23" name="مربع نص 22"/>
          <p:cNvSpPr txBox="1"/>
          <p:nvPr/>
        </p:nvSpPr>
        <p:spPr>
          <a:xfrm>
            <a:off x="6189543" y="6052547"/>
            <a:ext cx="1329211" cy="584775"/>
          </a:xfrm>
          <a:prstGeom prst="rect">
            <a:avLst/>
          </a:prstGeom>
          <a:noFill/>
        </p:spPr>
        <p:txBody>
          <a:bodyPr wrap="none" rtlCol="1">
            <a:spAutoFit/>
          </a:bodyPr>
          <a:lstStyle/>
          <a:p>
            <a:pPr algn="r" rtl="1"/>
            <a:r>
              <a:rPr lang="ar-AE" sz="3200" b="1" dirty="0">
                <a:solidFill>
                  <a:srgbClr val="7030A0"/>
                </a:solidFill>
                <a:cs typeface="Akhbar MT" pitchFamily="2" charset="-78"/>
              </a:rPr>
              <a:t>شرفت</a:t>
            </a:r>
            <a:r>
              <a:rPr lang="ar-AE" sz="3200" b="1" dirty="0">
                <a:solidFill>
                  <a:srgbClr val="FF0000"/>
                </a:solidFill>
                <a:cs typeface="Akhbar MT" pitchFamily="2" charset="-78"/>
              </a:rPr>
              <a:t> </a:t>
            </a:r>
            <a:r>
              <a:rPr lang="ar-AE" sz="3200" b="1" dirty="0">
                <a:solidFill>
                  <a:srgbClr val="7030A0"/>
                </a:solidFill>
                <a:cs typeface="Akhbar MT" pitchFamily="2" charset="-78"/>
              </a:rPr>
              <a:t>بها</a:t>
            </a:r>
          </a:p>
        </p:txBody>
      </p:sp>
      <p:sp>
        <p:nvSpPr>
          <p:cNvPr id="24" name="مربع نص 23"/>
          <p:cNvSpPr txBox="1"/>
          <p:nvPr/>
        </p:nvSpPr>
        <p:spPr>
          <a:xfrm>
            <a:off x="4583286" y="6107735"/>
            <a:ext cx="1717137" cy="584775"/>
          </a:xfrm>
          <a:prstGeom prst="rect">
            <a:avLst/>
          </a:prstGeom>
          <a:noFill/>
        </p:spPr>
        <p:txBody>
          <a:bodyPr wrap="none" rtlCol="1">
            <a:spAutoFit/>
          </a:bodyPr>
          <a:lstStyle/>
          <a:p>
            <a:pPr algn="r" rtl="1"/>
            <a:r>
              <a:rPr lang="ar-AE" sz="3200" b="1" dirty="0">
                <a:solidFill>
                  <a:srgbClr val="7030A0"/>
                </a:solidFill>
                <a:cs typeface="Akhbar MT" pitchFamily="2" charset="-78"/>
              </a:rPr>
              <a:t>البطولة</a:t>
            </a:r>
            <a:r>
              <a:rPr lang="ar-AE" sz="3200" b="1" dirty="0">
                <a:solidFill>
                  <a:srgbClr val="FF0000"/>
                </a:solidFill>
                <a:cs typeface="Akhbar MT" pitchFamily="2" charset="-78"/>
              </a:rPr>
              <a:t> </a:t>
            </a:r>
            <a:r>
              <a:rPr lang="ar-AE" sz="3200" b="1" dirty="0">
                <a:solidFill>
                  <a:srgbClr val="7030A0"/>
                </a:solidFill>
                <a:cs typeface="Akhbar MT" pitchFamily="2" charset="-78"/>
              </a:rPr>
              <a:t>منهج</a:t>
            </a:r>
            <a:r>
              <a:rPr lang="ar-AE" dirty="0"/>
              <a:t> </a:t>
            </a:r>
          </a:p>
        </p:txBody>
      </p:sp>
      <p:sp>
        <p:nvSpPr>
          <p:cNvPr id="25" name="مربع نص 24"/>
          <p:cNvSpPr txBox="1"/>
          <p:nvPr/>
        </p:nvSpPr>
        <p:spPr>
          <a:xfrm>
            <a:off x="3579825" y="4284450"/>
            <a:ext cx="896400" cy="584775"/>
          </a:xfrm>
          <a:prstGeom prst="rect">
            <a:avLst/>
          </a:prstGeom>
          <a:noFill/>
        </p:spPr>
        <p:txBody>
          <a:bodyPr wrap="none" rtlCol="1">
            <a:spAutoFit/>
          </a:bodyPr>
          <a:lstStyle/>
          <a:p>
            <a:pPr algn="r" rtl="1"/>
            <a:r>
              <a:rPr lang="ar-AE" sz="3200" b="1" dirty="0">
                <a:solidFill>
                  <a:schemeClr val="accent6">
                    <a:lumMod val="75000"/>
                  </a:schemeClr>
                </a:solidFill>
                <a:cs typeface="Akhbar MT" pitchFamily="2" charset="-78"/>
              </a:rPr>
              <a:t>كنا له</a:t>
            </a:r>
            <a:r>
              <a:rPr lang="ar-AE" dirty="0">
                <a:solidFill>
                  <a:schemeClr val="accent6">
                    <a:lumMod val="75000"/>
                  </a:schemeClr>
                </a:solidFill>
              </a:rPr>
              <a:t> </a:t>
            </a:r>
          </a:p>
        </p:txBody>
      </p:sp>
      <p:sp>
        <p:nvSpPr>
          <p:cNvPr id="26" name="مربع نص 25"/>
          <p:cNvSpPr txBox="1"/>
          <p:nvPr/>
        </p:nvSpPr>
        <p:spPr>
          <a:xfrm>
            <a:off x="2602572" y="4265704"/>
            <a:ext cx="995786" cy="584775"/>
          </a:xfrm>
          <a:prstGeom prst="rect">
            <a:avLst/>
          </a:prstGeom>
          <a:noFill/>
        </p:spPr>
        <p:txBody>
          <a:bodyPr wrap="none" rtlCol="1">
            <a:spAutoFit/>
          </a:bodyPr>
          <a:lstStyle/>
          <a:p>
            <a:pPr algn="r" rtl="1"/>
            <a:r>
              <a:rPr lang="ar-AE" sz="3200" b="1" dirty="0">
                <a:solidFill>
                  <a:schemeClr val="accent6">
                    <a:lumMod val="75000"/>
                  </a:schemeClr>
                </a:solidFill>
                <a:cs typeface="Akhbar MT" pitchFamily="2" charset="-78"/>
              </a:rPr>
              <a:t>لما دعانا</a:t>
            </a:r>
          </a:p>
        </p:txBody>
      </p:sp>
      <p:sp>
        <p:nvSpPr>
          <p:cNvPr id="27" name="مربع نص 26"/>
          <p:cNvSpPr txBox="1"/>
          <p:nvPr/>
        </p:nvSpPr>
        <p:spPr>
          <a:xfrm>
            <a:off x="3870308" y="5095643"/>
            <a:ext cx="630302" cy="584775"/>
          </a:xfrm>
          <a:prstGeom prst="rect">
            <a:avLst/>
          </a:prstGeom>
          <a:noFill/>
        </p:spPr>
        <p:txBody>
          <a:bodyPr wrap="none" rtlCol="1">
            <a:spAutoFit/>
          </a:bodyPr>
          <a:lstStyle/>
          <a:p>
            <a:pPr algn="r" rtl="1"/>
            <a:r>
              <a:rPr lang="ar-AE" sz="3200" b="1" dirty="0">
                <a:solidFill>
                  <a:schemeClr val="accent6">
                    <a:lumMod val="75000"/>
                  </a:schemeClr>
                </a:solidFill>
                <a:cs typeface="Akhbar MT" pitchFamily="2" charset="-78"/>
              </a:rPr>
              <a:t>همة</a:t>
            </a:r>
          </a:p>
        </p:txBody>
      </p:sp>
      <p:sp>
        <p:nvSpPr>
          <p:cNvPr id="28" name="مربع نص 27"/>
          <p:cNvSpPr txBox="1"/>
          <p:nvPr/>
        </p:nvSpPr>
        <p:spPr>
          <a:xfrm>
            <a:off x="2498067" y="5107428"/>
            <a:ext cx="1154483" cy="584775"/>
          </a:xfrm>
          <a:prstGeom prst="rect">
            <a:avLst/>
          </a:prstGeom>
          <a:noFill/>
        </p:spPr>
        <p:txBody>
          <a:bodyPr wrap="none" rtlCol="1">
            <a:spAutoFit/>
          </a:bodyPr>
          <a:lstStyle/>
          <a:p>
            <a:pPr algn="r" rtl="1"/>
            <a:r>
              <a:rPr lang="ar-AE" sz="3200" b="1" dirty="0">
                <a:solidFill>
                  <a:schemeClr val="accent6">
                    <a:lumMod val="75000"/>
                  </a:schemeClr>
                </a:solidFill>
                <a:cs typeface="Akhbar MT" pitchFamily="2" charset="-78"/>
              </a:rPr>
              <a:t>الاجتهاد</a:t>
            </a:r>
          </a:p>
        </p:txBody>
      </p:sp>
      <p:sp>
        <p:nvSpPr>
          <p:cNvPr id="29" name="مربع نص 28"/>
          <p:cNvSpPr txBox="1"/>
          <p:nvPr/>
        </p:nvSpPr>
        <p:spPr>
          <a:xfrm>
            <a:off x="3396670" y="6009031"/>
            <a:ext cx="824265" cy="584775"/>
          </a:xfrm>
          <a:prstGeom prst="rect">
            <a:avLst/>
          </a:prstGeom>
          <a:noFill/>
        </p:spPr>
        <p:txBody>
          <a:bodyPr wrap="none" rtlCol="1">
            <a:spAutoFit/>
          </a:bodyPr>
          <a:lstStyle/>
          <a:p>
            <a:pPr algn="r" rtl="1"/>
            <a:r>
              <a:rPr lang="ar-AE" sz="3200" b="1" dirty="0">
                <a:solidFill>
                  <a:schemeClr val="accent6">
                    <a:lumMod val="75000"/>
                  </a:schemeClr>
                </a:solidFill>
                <a:cs typeface="Akhbar MT" pitchFamily="2" charset="-78"/>
              </a:rPr>
              <a:t>اعملوا</a:t>
            </a:r>
          </a:p>
        </p:txBody>
      </p:sp>
      <p:sp>
        <p:nvSpPr>
          <p:cNvPr id="30" name="مربع نص 29"/>
          <p:cNvSpPr txBox="1"/>
          <p:nvPr/>
        </p:nvSpPr>
        <p:spPr>
          <a:xfrm>
            <a:off x="632294" y="4265617"/>
            <a:ext cx="1649811" cy="584775"/>
          </a:xfrm>
          <a:prstGeom prst="rect">
            <a:avLst/>
          </a:prstGeom>
          <a:noFill/>
        </p:spPr>
        <p:txBody>
          <a:bodyPr wrap="none" rtlCol="1">
            <a:spAutoFit/>
          </a:bodyPr>
          <a:lstStyle/>
          <a:p>
            <a:pPr algn="r" rtl="1"/>
            <a:r>
              <a:rPr lang="ar-AE" sz="3200" b="1" dirty="0">
                <a:solidFill>
                  <a:schemeClr val="accent1">
                    <a:lumMod val="75000"/>
                  </a:schemeClr>
                </a:solidFill>
                <a:cs typeface="Akhbar MT" pitchFamily="2" charset="-78"/>
              </a:rPr>
              <a:t>كتائبنا تنساق</a:t>
            </a:r>
            <a:endParaRPr lang="ar-AE" dirty="0">
              <a:solidFill>
                <a:schemeClr val="accent1">
                  <a:lumMod val="75000"/>
                </a:schemeClr>
              </a:solidFill>
            </a:endParaRPr>
          </a:p>
        </p:txBody>
      </p:sp>
      <p:sp>
        <p:nvSpPr>
          <p:cNvPr id="31" name="مربع نص 30"/>
          <p:cNvSpPr txBox="1"/>
          <p:nvPr/>
        </p:nvSpPr>
        <p:spPr>
          <a:xfrm>
            <a:off x="733064" y="5073978"/>
            <a:ext cx="1596912" cy="584775"/>
          </a:xfrm>
          <a:prstGeom prst="rect">
            <a:avLst/>
          </a:prstGeom>
          <a:noFill/>
        </p:spPr>
        <p:txBody>
          <a:bodyPr wrap="none" rtlCol="1">
            <a:spAutoFit/>
          </a:bodyPr>
          <a:lstStyle/>
          <a:p>
            <a:pPr algn="r" rtl="1"/>
            <a:r>
              <a:rPr lang="ar-AE" sz="3200" b="1" dirty="0">
                <a:solidFill>
                  <a:schemeClr val="accent1">
                    <a:lumMod val="75000"/>
                  </a:schemeClr>
                </a:solidFill>
                <a:cs typeface="Akhbar MT" pitchFamily="2" charset="-78"/>
              </a:rPr>
              <a:t>بطولة</a:t>
            </a:r>
            <a:r>
              <a:rPr lang="ar-AE" sz="3200" b="1" dirty="0">
                <a:solidFill>
                  <a:srgbClr val="FF0000"/>
                </a:solidFill>
                <a:cs typeface="Akhbar MT" pitchFamily="2" charset="-78"/>
              </a:rPr>
              <a:t> </a:t>
            </a:r>
            <a:r>
              <a:rPr lang="ar-AE" sz="3200" b="1" dirty="0">
                <a:solidFill>
                  <a:schemeClr val="accent1">
                    <a:lumMod val="75000"/>
                  </a:schemeClr>
                </a:solidFill>
                <a:cs typeface="Akhbar MT" pitchFamily="2" charset="-78"/>
              </a:rPr>
              <a:t>جيشنا</a:t>
            </a:r>
          </a:p>
        </p:txBody>
      </p:sp>
      <p:sp>
        <p:nvSpPr>
          <p:cNvPr id="32" name="مربع نص 31"/>
          <p:cNvSpPr txBox="1"/>
          <p:nvPr/>
        </p:nvSpPr>
        <p:spPr>
          <a:xfrm>
            <a:off x="1542388" y="5724421"/>
            <a:ext cx="1120820" cy="584775"/>
          </a:xfrm>
          <a:prstGeom prst="rect">
            <a:avLst/>
          </a:prstGeom>
          <a:noFill/>
        </p:spPr>
        <p:txBody>
          <a:bodyPr wrap="none" rtlCol="1">
            <a:spAutoFit/>
          </a:bodyPr>
          <a:lstStyle/>
          <a:p>
            <a:pPr algn="r" rtl="1"/>
            <a:r>
              <a:rPr lang="ar-AE" sz="3200" b="1" dirty="0">
                <a:solidFill>
                  <a:schemeClr val="accent1">
                    <a:lumMod val="75000"/>
                  </a:schemeClr>
                </a:solidFill>
                <a:cs typeface="Akhbar MT" pitchFamily="2" charset="-78"/>
              </a:rPr>
              <a:t>قوة</a:t>
            </a:r>
            <a:r>
              <a:rPr lang="ar-AE" sz="3200" b="1" dirty="0">
                <a:solidFill>
                  <a:srgbClr val="FF0000"/>
                </a:solidFill>
                <a:cs typeface="Akhbar MT" pitchFamily="2" charset="-78"/>
              </a:rPr>
              <a:t> </a:t>
            </a:r>
            <a:r>
              <a:rPr lang="ar-AE" sz="3200" b="1" dirty="0">
                <a:solidFill>
                  <a:schemeClr val="accent1">
                    <a:lumMod val="75000"/>
                  </a:schemeClr>
                </a:solidFill>
                <a:cs typeface="Akhbar MT" pitchFamily="2" charset="-78"/>
              </a:rPr>
              <a:t>أمتي</a:t>
            </a:r>
            <a:endParaRPr lang="ar-AE" dirty="0">
              <a:solidFill>
                <a:schemeClr val="accent1">
                  <a:lumMod val="75000"/>
                </a:schemeClr>
              </a:solidFill>
            </a:endParaRPr>
          </a:p>
        </p:txBody>
      </p:sp>
      <p:sp>
        <p:nvSpPr>
          <p:cNvPr id="33" name="مربع نص 32"/>
          <p:cNvSpPr txBox="1"/>
          <p:nvPr/>
        </p:nvSpPr>
        <p:spPr>
          <a:xfrm>
            <a:off x="261747" y="6091388"/>
            <a:ext cx="1667444" cy="584775"/>
          </a:xfrm>
          <a:prstGeom prst="rect">
            <a:avLst/>
          </a:prstGeom>
          <a:noFill/>
        </p:spPr>
        <p:txBody>
          <a:bodyPr wrap="none" rtlCol="1">
            <a:spAutoFit/>
          </a:bodyPr>
          <a:lstStyle/>
          <a:p>
            <a:pPr algn="r" rtl="1"/>
            <a:r>
              <a:rPr lang="ar-AE" sz="3200" b="1" dirty="0">
                <a:solidFill>
                  <a:schemeClr val="accent1">
                    <a:lumMod val="75000"/>
                  </a:schemeClr>
                </a:solidFill>
                <a:cs typeface="Akhbar MT" pitchFamily="2" charset="-78"/>
              </a:rPr>
              <a:t>ركب</a:t>
            </a:r>
            <a:r>
              <a:rPr lang="ar-AE" sz="3200" b="1" dirty="0">
                <a:solidFill>
                  <a:srgbClr val="FF0000"/>
                </a:solidFill>
                <a:cs typeface="Akhbar MT" pitchFamily="2" charset="-78"/>
              </a:rPr>
              <a:t> </a:t>
            </a:r>
            <a:r>
              <a:rPr lang="ar-AE" sz="3200" b="1" dirty="0">
                <a:solidFill>
                  <a:schemeClr val="accent1">
                    <a:lumMod val="75000"/>
                  </a:schemeClr>
                </a:solidFill>
                <a:cs typeface="Akhbar MT" pitchFamily="2" charset="-78"/>
              </a:rPr>
              <a:t>الفائزين</a:t>
            </a:r>
          </a:p>
        </p:txBody>
      </p:sp>
    </p:spTree>
    <p:extLst>
      <p:ext uri="{BB962C8B-B14F-4D97-AF65-F5344CB8AC3E}">
        <p14:creationId xmlns:p14="http://schemas.microsoft.com/office/powerpoint/2010/main" val="348820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Scale>
                                      <p:cBhvr>
                                        <p:cTn id="1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gtEl>
                                        <p:attrNameLst>
                                          <p:attrName>ppt_x</p:attrName>
                                          <p:attrName>ppt_y</p:attrName>
                                        </p:attrNameLst>
                                      </p:cBhvr>
                                    </p:animMotion>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grpId="0" nodeType="clickEffect">
                                  <p:stCondLst>
                                    <p:cond delay="0"/>
                                  </p:stCondLst>
                                  <p:iterate type="wd">
                                    <p:tmPct val="10000"/>
                                  </p:iterate>
                                  <p:childTnLst>
                                    <p:set>
                                      <p:cBhvr>
                                        <p:cTn id="23" dur="1" fill="hold">
                                          <p:stCondLst>
                                            <p:cond delay="0"/>
                                          </p:stCondLst>
                                        </p:cTn>
                                        <p:tgtEl>
                                          <p:spTgt spid="4"/>
                                        </p:tgtEl>
                                        <p:attrNameLst>
                                          <p:attrName>style.visibility</p:attrName>
                                        </p:attrNameLst>
                                      </p:cBhvr>
                                      <p:to>
                                        <p:strVal val="visible"/>
                                      </p:to>
                                    </p:set>
                                    <p:animScale>
                                      <p:cBhvr>
                                        <p:cTn id="2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4"/>
                                        </p:tgtEl>
                                        <p:attrNameLst>
                                          <p:attrName>ppt_x</p:attrName>
                                          <p:attrName>ppt_y</p:attrName>
                                        </p:attrNameLst>
                                      </p:cBhvr>
                                    </p:animMotion>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edge">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800" decel="100000"/>
                                        <p:tgtEl>
                                          <p:spTgt spid="9"/>
                                        </p:tgtEl>
                                      </p:cBhvr>
                                    </p:animEffect>
                                    <p:anim calcmode="lin" valueType="num">
                                      <p:cBhvr>
                                        <p:cTn id="37" dur="800" decel="100000" fill="hold"/>
                                        <p:tgtEl>
                                          <p:spTgt spid="9"/>
                                        </p:tgtEl>
                                        <p:attrNameLst>
                                          <p:attrName>style.rotation</p:attrName>
                                        </p:attrNameLst>
                                      </p:cBhvr>
                                      <p:tavLst>
                                        <p:tav tm="0">
                                          <p:val>
                                            <p:fltVal val="-90"/>
                                          </p:val>
                                        </p:tav>
                                        <p:tav tm="100000">
                                          <p:val>
                                            <p:fltVal val="0"/>
                                          </p:val>
                                        </p:tav>
                                      </p:tavLst>
                                    </p:anim>
                                    <p:anim calcmode="lin" valueType="num">
                                      <p:cBhvr>
                                        <p:cTn id="38" dur="800" decel="100000" fill="hold"/>
                                        <p:tgtEl>
                                          <p:spTgt spid="9"/>
                                        </p:tgtEl>
                                        <p:attrNameLst>
                                          <p:attrName>ppt_x</p:attrName>
                                        </p:attrNameLst>
                                      </p:cBhvr>
                                      <p:tavLst>
                                        <p:tav tm="0">
                                          <p:val>
                                            <p:strVal val="#ppt_x+0.4"/>
                                          </p:val>
                                        </p:tav>
                                        <p:tav tm="100000">
                                          <p:val>
                                            <p:strVal val="#ppt_x-0.05"/>
                                          </p:val>
                                        </p:tav>
                                      </p:tavLst>
                                    </p:anim>
                                    <p:anim calcmode="lin" valueType="num">
                                      <p:cBhvr>
                                        <p:cTn id="39" dur="800" decel="100000" fill="hold"/>
                                        <p:tgtEl>
                                          <p:spTgt spid="9"/>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800" decel="100000"/>
                                        <p:tgtEl>
                                          <p:spTgt spid="10"/>
                                        </p:tgtEl>
                                      </p:cBhvr>
                                    </p:animEffect>
                                    <p:anim calcmode="lin" valueType="num">
                                      <p:cBhvr>
                                        <p:cTn id="47" dur="800" decel="100000" fill="hold"/>
                                        <p:tgtEl>
                                          <p:spTgt spid="10"/>
                                        </p:tgtEl>
                                        <p:attrNameLst>
                                          <p:attrName>style.rotation</p:attrName>
                                        </p:attrNameLst>
                                      </p:cBhvr>
                                      <p:tavLst>
                                        <p:tav tm="0">
                                          <p:val>
                                            <p:fltVal val="-90"/>
                                          </p:val>
                                        </p:tav>
                                        <p:tav tm="100000">
                                          <p:val>
                                            <p:fltVal val="0"/>
                                          </p:val>
                                        </p:tav>
                                      </p:tavLst>
                                    </p:anim>
                                    <p:anim calcmode="lin" valueType="num">
                                      <p:cBhvr>
                                        <p:cTn id="48" dur="800" decel="100000" fill="hold"/>
                                        <p:tgtEl>
                                          <p:spTgt spid="10"/>
                                        </p:tgtEl>
                                        <p:attrNameLst>
                                          <p:attrName>ppt_x</p:attrName>
                                        </p:attrNameLst>
                                      </p:cBhvr>
                                      <p:tavLst>
                                        <p:tav tm="0">
                                          <p:val>
                                            <p:strVal val="#ppt_x+0.4"/>
                                          </p:val>
                                        </p:tav>
                                        <p:tav tm="100000">
                                          <p:val>
                                            <p:strVal val="#ppt_x-0.05"/>
                                          </p:val>
                                        </p:tav>
                                      </p:tavLst>
                                    </p:anim>
                                    <p:anim calcmode="lin" valueType="num">
                                      <p:cBhvr>
                                        <p:cTn id="49" dur="800" decel="100000" fill="hold"/>
                                        <p:tgtEl>
                                          <p:spTgt spid="10"/>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0"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800" decel="100000"/>
                                        <p:tgtEl>
                                          <p:spTgt spid="11"/>
                                        </p:tgtEl>
                                      </p:cBhvr>
                                    </p:animEffect>
                                    <p:anim calcmode="lin" valueType="num">
                                      <p:cBhvr>
                                        <p:cTn id="57" dur="800" decel="100000" fill="hold"/>
                                        <p:tgtEl>
                                          <p:spTgt spid="11"/>
                                        </p:tgtEl>
                                        <p:attrNameLst>
                                          <p:attrName>style.rotation</p:attrName>
                                        </p:attrNameLst>
                                      </p:cBhvr>
                                      <p:tavLst>
                                        <p:tav tm="0">
                                          <p:val>
                                            <p:fltVal val="-90"/>
                                          </p:val>
                                        </p:tav>
                                        <p:tav tm="100000">
                                          <p:val>
                                            <p:fltVal val="0"/>
                                          </p:val>
                                        </p:tav>
                                      </p:tavLst>
                                    </p:anim>
                                    <p:anim calcmode="lin" valueType="num">
                                      <p:cBhvr>
                                        <p:cTn id="58" dur="800" decel="100000" fill="hold"/>
                                        <p:tgtEl>
                                          <p:spTgt spid="11"/>
                                        </p:tgtEl>
                                        <p:attrNameLst>
                                          <p:attrName>ppt_x</p:attrName>
                                        </p:attrNameLst>
                                      </p:cBhvr>
                                      <p:tavLst>
                                        <p:tav tm="0">
                                          <p:val>
                                            <p:strVal val="#ppt_x+0.4"/>
                                          </p:val>
                                        </p:tav>
                                        <p:tav tm="100000">
                                          <p:val>
                                            <p:strVal val="#ppt_x-0.05"/>
                                          </p:val>
                                        </p:tav>
                                      </p:tavLst>
                                    </p:anim>
                                    <p:anim calcmode="lin" valueType="num">
                                      <p:cBhvr>
                                        <p:cTn id="59" dur="800" decel="100000" fill="hold"/>
                                        <p:tgtEl>
                                          <p:spTgt spid="11"/>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0" presetClass="entr" presetSubtype="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800" decel="100000"/>
                                        <p:tgtEl>
                                          <p:spTgt spid="12"/>
                                        </p:tgtEl>
                                      </p:cBhvr>
                                    </p:animEffect>
                                    <p:anim calcmode="lin" valueType="num">
                                      <p:cBhvr>
                                        <p:cTn id="67" dur="800" decel="100000" fill="hold"/>
                                        <p:tgtEl>
                                          <p:spTgt spid="12"/>
                                        </p:tgtEl>
                                        <p:attrNameLst>
                                          <p:attrName>style.rotation</p:attrName>
                                        </p:attrNameLst>
                                      </p:cBhvr>
                                      <p:tavLst>
                                        <p:tav tm="0">
                                          <p:val>
                                            <p:fltVal val="-90"/>
                                          </p:val>
                                        </p:tav>
                                        <p:tav tm="100000">
                                          <p:val>
                                            <p:fltVal val="0"/>
                                          </p:val>
                                        </p:tav>
                                      </p:tavLst>
                                    </p:anim>
                                    <p:anim calcmode="lin" valueType="num">
                                      <p:cBhvr>
                                        <p:cTn id="68" dur="800" decel="100000" fill="hold"/>
                                        <p:tgtEl>
                                          <p:spTgt spid="12"/>
                                        </p:tgtEl>
                                        <p:attrNameLst>
                                          <p:attrName>ppt_x</p:attrName>
                                        </p:attrNameLst>
                                      </p:cBhvr>
                                      <p:tavLst>
                                        <p:tav tm="0">
                                          <p:val>
                                            <p:strVal val="#ppt_x+0.4"/>
                                          </p:val>
                                        </p:tav>
                                        <p:tav tm="100000">
                                          <p:val>
                                            <p:strVal val="#ppt_x-0.05"/>
                                          </p:val>
                                        </p:tav>
                                      </p:tavLst>
                                    </p:anim>
                                    <p:anim calcmode="lin" valueType="num">
                                      <p:cBhvr>
                                        <p:cTn id="69" dur="800" decel="100000" fill="hold"/>
                                        <p:tgtEl>
                                          <p:spTgt spid="12"/>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0"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800" decel="100000"/>
                                        <p:tgtEl>
                                          <p:spTgt spid="13"/>
                                        </p:tgtEl>
                                      </p:cBhvr>
                                    </p:animEffect>
                                    <p:anim calcmode="lin" valueType="num">
                                      <p:cBhvr>
                                        <p:cTn id="77" dur="800" decel="100000" fill="hold"/>
                                        <p:tgtEl>
                                          <p:spTgt spid="13"/>
                                        </p:tgtEl>
                                        <p:attrNameLst>
                                          <p:attrName>style.rotation</p:attrName>
                                        </p:attrNameLst>
                                      </p:cBhvr>
                                      <p:tavLst>
                                        <p:tav tm="0">
                                          <p:val>
                                            <p:fltVal val="-90"/>
                                          </p:val>
                                        </p:tav>
                                        <p:tav tm="100000">
                                          <p:val>
                                            <p:fltVal val="0"/>
                                          </p:val>
                                        </p:tav>
                                      </p:tavLst>
                                    </p:anim>
                                    <p:anim calcmode="lin" valueType="num">
                                      <p:cBhvr>
                                        <p:cTn id="78" dur="800" decel="100000" fill="hold"/>
                                        <p:tgtEl>
                                          <p:spTgt spid="13"/>
                                        </p:tgtEl>
                                        <p:attrNameLst>
                                          <p:attrName>ppt_x</p:attrName>
                                        </p:attrNameLst>
                                      </p:cBhvr>
                                      <p:tavLst>
                                        <p:tav tm="0">
                                          <p:val>
                                            <p:strVal val="#ppt_x+0.4"/>
                                          </p:val>
                                        </p:tav>
                                        <p:tav tm="100000">
                                          <p:val>
                                            <p:strVal val="#ppt_x-0.05"/>
                                          </p:val>
                                        </p:tav>
                                      </p:tavLst>
                                    </p:anim>
                                    <p:anim calcmode="lin" valueType="num">
                                      <p:cBhvr>
                                        <p:cTn id="79" dur="800" decel="100000" fill="hold"/>
                                        <p:tgtEl>
                                          <p:spTgt spid="13"/>
                                        </p:tgtEl>
                                        <p:attrNameLst>
                                          <p:attrName>ppt_y</p:attrName>
                                        </p:attrNameLst>
                                      </p:cBhvr>
                                      <p:tavLst>
                                        <p:tav tm="0">
                                          <p:val>
                                            <p:strVal val="#ppt_y-0.4"/>
                                          </p:val>
                                        </p:tav>
                                        <p:tav tm="100000">
                                          <p:val>
                                            <p:strVal val="#ppt_y+0.1"/>
                                          </p:val>
                                        </p:tav>
                                      </p:tavLst>
                                    </p:anim>
                                    <p:anim calcmode="lin" valueType="num">
                                      <p:cBhvr>
                                        <p:cTn id="80"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81"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30" presetClass="entr" presetSubtype="0"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800" decel="100000"/>
                                        <p:tgtEl>
                                          <p:spTgt spid="14"/>
                                        </p:tgtEl>
                                      </p:cBhvr>
                                    </p:animEffect>
                                    <p:anim calcmode="lin" valueType="num">
                                      <p:cBhvr>
                                        <p:cTn id="87" dur="800" decel="100000" fill="hold"/>
                                        <p:tgtEl>
                                          <p:spTgt spid="14"/>
                                        </p:tgtEl>
                                        <p:attrNameLst>
                                          <p:attrName>style.rotation</p:attrName>
                                        </p:attrNameLst>
                                      </p:cBhvr>
                                      <p:tavLst>
                                        <p:tav tm="0">
                                          <p:val>
                                            <p:fltVal val="-90"/>
                                          </p:val>
                                        </p:tav>
                                        <p:tav tm="100000">
                                          <p:val>
                                            <p:fltVal val="0"/>
                                          </p:val>
                                        </p:tav>
                                      </p:tavLst>
                                    </p:anim>
                                    <p:anim calcmode="lin" valueType="num">
                                      <p:cBhvr>
                                        <p:cTn id="88" dur="800" decel="100000" fill="hold"/>
                                        <p:tgtEl>
                                          <p:spTgt spid="14"/>
                                        </p:tgtEl>
                                        <p:attrNameLst>
                                          <p:attrName>ppt_x</p:attrName>
                                        </p:attrNameLst>
                                      </p:cBhvr>
                                      <p:tavLst>
                                        <p:tav tm="0">
                                          <p:val>
                                            <p:strVal val="#ppt_x+0.4"/>
                                          </p:val>
                                        </p:tav>
                                        <p:tav tm="100000">
                                          <p:val>
                                            <p:strVal val="#ppt_x-0.05"/>
                                          </p:val>
                                        </p:tav>
                                      </p:tavLst>
                                    </p:anim>
                                    <p:anim calcmode="lin" valueType="num">
                                      <p:cBhvr>
                                        <p:cTn id="89" dur="800" decel="100000" fill="hold"/>
                                        <p:tgtEl>
                                          <p:spTgt spid="14"/>
                                        </p:tgtEl>
                                        <p:attrNameLst>
                                          <p:attrName>ppt_y</p:attrName>
                                        </p:attrNameLst>
                                      </p:cBhvr>
                                      <p:tavLst>
                                        <p:tav tm="0">
                                          <p:val>
                                            <p:strVal val="#ppt_y-0.4"/>
                                          </p:val>
                                        </p:tav>
                                        <p:tav tm="100000">
                                          <p:val>
                                            <p:strVal val="#ppt_y+0.1"/>
                                          </p:val>
                                        </p:tav>
                                      </p:tavLst>
                                    </p:anim>
                                    <p:anim calcmode="lin" valueType="num">
                                      <p:cBhvr>
                                        <p:cTn id="9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9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30" presetClass="entr" presetSubtype="0"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fade">
                                      <p:cBhvr>
                                        <p:cTn id="96" dur="800" decel="100000"/>
                                        <p:tgtEl>
                                          <p:spTgt spid="15"/>
                                        </p:tgtEl>
                                      </p:cBhvr>
                                    </p:animEffect>
                                    <p:anim calcmode="lin" valueType="num">
                                      <p:cBhvr>
                                        <p:cTn id="97" dur="800" decel="100000" fill="hold"/>
                                        <p:tgtEl>
                                          <p:spTgt spid="15"/>
                                        </p:tgtEl>
                                        <p:attrNameLst>
                                          <p:attrName>style.rotation</p:attrName>
                                        </p:attrNameLst>
                                      </p:cBhvr>
                                      <p:tavLst>
                                        <p:tav tm="0">
                                          <p:val>
                                            <p:fltVal val="-90"/>
                                          </p:val>
                                        </p:tav>
                                        <p:tav tm="100000">
                                          <p:val>
                                            <p:fltVal val="0"/>
                                          </p:val>
                                        </p:tav>
                                      </p:tavLst>
                                    </p:anim>
                                    <p:anim calcmode="lin" valueType="num">
                                      <p:cBhvr>
                                        <p:cTn id="98" dur="800" decel="100000" fill="hold"/>
                                        <p:tgtEl>
                                          <p:spTgt spid="15"/>
                                        </p:tgtEl>
                                        <p:attrNameLst>
                                          <p:attrName>ppt_x</p:attrName>
                                        </p:attrNameLst>
                                      </p:cBhvr>
                                      <p:tavLst>
                                        <p:tav tm="0">
                                          <p:val>
                                            <p:strVal val="#ppt_x+0.4"/>
                                          </p:val>
                                        </p:tav>
                                        <p:tav tm="100000">
                                          <p:val>
                                            <p:strVal val="#ppt_x-0.05"/>
                                          </p:val>
                                        </p:tav>
                                      </p:tavLst>
                                    </p:anim>
                                    <p:anim calcmode="lin" valueType="num">
                                      <p:cBhvr>
                                        <p:cTn id="99" dur="800" decel="100000" fill="hold"/>
                                        <p:tgtEl>
                                          <p:spTgt spid="15"/>
                                        </p:tgtEl>
                                        <p:attrNameLst>
                                          <p:attrName>ppt_y</p:attrName>
                                        </p:attrNameLst>
                                      </p:cBhvr>
                                      <p:tavLst>
                                        <p:tav tm="0">
                                          <p:val>
                                            <p:strVal val="#ppt_y-0.4"/>
                                          </p:val>
                                        </p:tav>
                                        <p:tav tm="100000">
                                          <p:val>
                                            <p:strVal val="#ppt_y+0.1"/>
                                          </p:val>
                                        </p:tav>
                                      </p:tavLst>
                                    </p:anim>
                                    <p:anim calcmode="lin" valueType="num">
                                      <p:cBhvr>
                                        <p:cTn id="100"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01"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30" presetClass="entr" presetSubtype="0" fill="hold" grpId="0" nodeType="click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800" decel="100000"/>
                                        <p:tgtEl>
                                          <p:spTgt spid="16"/>
                                        </p:tgtEl>
                                      </p:cBhvr>
                                    </p:animEffect>
                                    <p:anim calcmode="lin" valueType="num">
                                      <p:cBhvr>
                                        <p:cTn id="107" dur="800" decel="100000" fill="hold"/>
                                        <p:tgtEl>
                                          <p:spTgt spid="16"/>
                                        </p:tgtEl>
                                        <p:attrNameLst>
                                          <p:attrName>style.rotation</p:attrName>
                                        </p:attrNameLst>
                                      </p:cBhvr>
                                      <p:tavLst>
                                        <p:tav tm="0">
                                          <p:val>
                                            <p:fltVal val="-90"/>
                                          </p:val>
                                        </p:tav>
                                        <p:tav tm="100000">
                                          <p:val>
                                            <p:fltVal val="0"/>
                                          </p:val>
                                        </p:tav>
                                      </p:tavLst>
                                    </p:anim>
                                    <p:anim calcmode="lin" valueType="num">
                                      <p:cBhvr>
                                        <p:cTn id="108" dur="800" decel="100000" fill="hold"/>
                                        <p:tgtEl>
                                          <p:spTgt spid="16"/>
                                        </p:tgtEl>
                                        <p:attrNameLst>
                                          <p:attrName>ppt_x</p:attrName>
                                        </p:attrNameLst>
                                      </p:cBhvr>
                                      <p:tavLst>
                                        <p:tav tm="0">
                                          <p:val>
                                            <p:strVal val="#ppt_x+0.4"/>
                                          </p:val>
                                        </p:tav>
                                        <p:tav tm="100000">
                                          <p:val>
                                            <p:strVal val="#ppt_x-0.05"/>
                                          </p:val>
                                        </p:tav>
                                      </p:tavLst>
                                    </p:anim>
                                    <p:anim calcmode="lin" valueType="num">
                                      <p:cBhvr>
                                        <p:cTn id="109" dur="800" decel="100000" fill="hold"/>
                                        <p:tgtEl>
                                          <p:spTgt spid="16"/>
                                        </p:tgtEl>
                                        <p:attrNameLst>
                                          <p:attrName>ppt_y</p:attrName>
                                        </p:attrNameLst>
                                      </p:cBhvr>
                                      <p:tavLst>
                                        <p:tav tm="0">
                                          <p:val>
                                            <p:strVal val="#ppt_y-0.4"/>
                                          </p:val>
                                        </p:tav>
                                        <p:tav tm="100000">
                                          <p:val>
                                            <p:strVal val="#ppt_y+0.1"/>
                                          </p:val>
                                        </p:tav>
                                      </p:tavLst>
                                    </p:anim>
                                    <p:anim calcmode="lin" valueType="num">
                                      <p:cBhvr>
                                        <p:cTn id="110"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11"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30" presetClass="entr" presetSubtype="0" fill="hold" grpId="0" nodeType="click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800" decel="100000"/>
                                        <p:tgtEl>
                                          <p:spTgt spid="17"/>
                                        </p:tgtEl>
                                      </p:cBhvr>
                                    </p:animEffect>
                                    <p:anim calcmode="lin" valueType="num">
                                      <p:cBhvr>
                                        <p:cTn id="117" dur="800" decel="100000" fill="hold"/>
                                        <p:tgtEl>
                                          <p:spTgt spid="17"/>
                                        </p:tgtEl>
                                        <p:attrNameLst>
                                          <p:attrName>style.rotation</p:attrName>
                                        </p:attrNameLst>
                                      </p:cBhvr>
                                      <p:tavLst>
                                        <p:tav tm="0">
                                          <p:val>
                                            <p:fltVal val="-90"/>
                                          </p:val>
                                        </p:tav>
                                        <p:tav tm="100000">
                                          <p:val>
                                            <p:fltVal val="0"/>
                                          </p:val>
                                        </p:tav>
                                      </p:tavLst>
                                    </p:anim>
                                    <p:anim calcmode="lin" valueType="num">
                                      <p:cBhvr>
                                        <p:cTn id="118" dur="800" decel="100000" fill="hold"/>
                                        <p:tgtEl>
                                          <p:spTgt spid="17"/>
                                        </p:tgtEl>
                                        <p:attrNameLst>
                                          <p:attrName>ppt_x</p:attrName>
                                        </p:attrNameLst>
                                      </p:cBhvr>
                                      <p:tavLst>
                                        <p:tav tm="0">
                                          <p:val>
                                            <p:strVal val="#ppt_x+0.4"/>
                                          </p:val>
                                        </p:tav>
                                        <p:tav tm="100000">
                                          <p:val>
                                            <p:strVal val="#ppt_x-0.05"/>
                                          </p:val>
                                        </p:tav>
                                      </p:tavLst>
                                    </p:anim>
                                    <p:anim calcmode="lin" valueType="num">
                                      <p:cBhvr>
                                        <p:cTn id="119" dur="800" decel="100000" fill="hold"/>
                                        <p:tgtEl>
                                          <p:spTgt spid="17"/>
                                        </p:tgtEl>
                                        <p:attrNameLst>
                                          <p:attrName>ppt_y</p:attrName>
                                        </p:attrNameLst>
                                      </p:cBhvr>
                                      <p:tavLst>
                                        <p:tav tm="0">
                                          <p:val>
                                            <p:strVal val="#ppt_y-0.4"/>
                                          </p:val>
                                        </p:tav>
                                        <p:tav tm="100000">
                                          <p:val>
                                            <p:strVal val="#ppt_y+0.1"/>
                                          </p:val>
                                        </p:tav>
                                      </p:tavLst>
                                    </p:anim>
                                    <p:anim calcmode="lin" valueType="num">
                                      <p:cBhvr>
                                        <p:cTn id="120"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21"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30" presetClass="entr" presetSubtype="0" fill="hold" grpId="0" nodeType="clickEffect">
                                  <p:stCondLst>
                                    <p:cond delay="0"/>
                                  </p:stCondLst>
                                  <p:childTnLst>
                                    <p:set>
                                      <p:cBhvr>
                                        <p:cTn id="125" dur="1" fill="hold">
                                          <p:stCondLst>
                                            <p:cond delay="0"/>
                                          </p:stCondLst>
                                        </p:cTn>
                                        <p:tgtEl>
                                          <p:spTgt spid="18"/>
                                        </p:tgtEl>
                                        <p:attrNameLst>
                                          <p:attrName>style.visibility</p:attrName>
                                        </p:attrNameLst>
                                      </p:cBhvr>
                                      <p:to>
                                        <p:strVal val="visible"/>
                                      </p:to>
                                    </p:set>
                                    <p:animEffect transition="in" filter="fade">
                                      <p:cBhvr>
                                        <p:cTn id="126" dur="800" decel="100000"/>
                                        <p:tgtEl>
                                          <p:spTgt spid="18"/>
                                        </p:tgtEl>
                                      </p:cBhvr>
                                    </p:animEffect>
                                    <p:anim calcmode="lin" valueType="num">
                                      <p:cBhvr>
                                        <p:cTn id="127" dur="800" decel="100000" fill="hold"/>
                                        <p:tgtEl>
                                          <p:spTgt spid="18"/>
                                        </p:tgtEl>
                                        <p:attrNameLst>
                                          <p:attrName>style.rotation</p:attrName>
                                        </p:attrNameLst>
                                      </p:cBhvr>
                                      <p:tavLst>
                                        <p:tav tm="0">
                                          <p:val>
                                            <p:fltVal val="-90"/>
                                          </p:val>
                                        </p:tav>
                                        <p:tav tm="100000">
                                          <p:val>
                                            <p:fltVal val="0"/>
                                          </p:val>
                                        </p:tav>
                                      </p:tavLst>
                                    </p:anim>
                                    <p:anim calcmode="lin" valueType="num">
                                      <p:cBhvr>
                                        <p:cTn id="128" dur="800" decel="100000" fill="hold"/>
                                        <p:tgtEl>
                                          <p:spTgt spid="18"/>
                                        </p:tgtEl>
                                        <p:attrNameLst>
                                          <p:attrName>ppt_x</p:attrName>
                                        </p:attrNameLst>
                                      </p:cBhvr>
                                      <p:tavLst>
                                        <p:tav tm="0">
                                          <p:val>
                                            <p:strVal val="#ppt_x+0.4"/>
                                          </p:val>
                                        </p:tav>
                                        <p:tav tm="100000">
                                          <p:val>
                                            <p:strVal val="#ppt_x-0.05"/>
                                          </p:val>
                                        </p:tav>
                                      </p:tavLst>
                                    </p:anim>
                                    <p:anim calcmode="lin" valueType="num">
                                      <p:cBhvr>
                                        <p:cTn id="129" dur="800" decel="100000" fill="hold"/>
                                        <p:tgtEl>
                                          <p:spTgt spid="18"/>
                                        </p:tgtEl>
                                        <p:attrNameLst>
                                          <p:attrName>ppt_y</p:attrName>
                                        </p:attrNameLst>
                                      </p:cBhvr>
                                      <p:tavLst>
                                        <p:tav tm="0">
                                          <p:val>
                                            <p:strVal val="#ppt_y-0.4"/>
                                          </p:val>
                                        </p:tav>
                                        <p:tav tm="100000">
                                          <p:val>
                                            <p:strVal val="#ppt_y+0.1"/>
                                          </p:val>
                                        </p:tav>
                                      </p:tavLst>
                                    </p:anim>
                                    <p:anim calcmode="lin" valueType="num">
                                      <p:cBhvr>
                                        <p:cTn id="130"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31"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30" presetClass="entr" presetSubtype="0" fill="hold" grpId="0" nodeType="click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800" decel="100000"/>
                                        <p:tgtEl>
                                          <p:spTgt spid="22"/>
                                        </p:tgtEl>
                                      </p:cBhvr>
                                    </p:animEffect>
                                    <p:anim calcmode="lin" valueType="num">
                                      <p:cBhvr>
                                        <p:cTn id="137" dur="800" decel="100000" fill="hold"/>
                                        <p:tgtEl>
                                          <p:spTgt spid="22"/>
                                        </p:tgtEl>
                                        <p:attrNameLst>
                                          <p:attrName>style.rotation</p:attrName>
                                        </p:attrNameLst>
                                      </p:cBhvr>
                                      <p:tavLst>
                                        <p:tav tm="0">
                                          <p:val>
                                            <p:fltVal val="-90"/>
                                          </p:val>
                                        </p:tav>
                                        <p:tav tm="100000">
                                          <p:val>
                                            <p:fltVal val="0"/>
                                          </p:val>
                                        </p:tav>
                                      </p:tavLst>
                                    </p:anim>
                                    <p:anim calcmode="lin" valueType="num">
                                      <p:cBhvr>
                                        <p:cTn id="138" dur="800" decel="100000" fill="hold"/>
                                        <p:tgtEl>
                                          <p:spTgt spid="22"/>
                                        </p:tgtEl>
                                        <p:attrNameLst>
                                          <p:attrName>ppt_x</p:attrName>
                                        </p:attrNameLst>
                                      </p:cBhvr>
                                      <p:tavLst>
                                        <p:tav tm="0">
                                          <p:val>
                                            <p:strVal val="#ppt_x+0.4"/>
                                          </p:val>
                                        </p:tav>
                                        <p:tav tm="100000">
                                          <p:val>
                                            <p:strVal val="#ppt_x-0.05"/>
                                          </p:val>
                                        </p:tav>
                                      </p:tavLst>
                                    </p:anim>
                                    <p:anim calcmode="lin" valueType="num">
                                      <p:cBhvr>
                                        <p:cTn id="139" dur="800" decel="100000" fill="hold"/>
                                        <p:tgtEl>
                                          <p:spTgt spid="22"/>
                                        </p:tgtEl>
                                        <p:attrNameLst>
                                          <p:attrName>ppt_y</p:attrName>
                                        </p:attrNameLst>
                                      </p:cBhvr>
                                      <p:tavLst>
                                        <p:tav tm="0">
                                          <p:val>
                                            <p:strVal val="#ppt_y-0.4"/>
                                          </p:val>
                                        </p:tav>
                                        <p:tav tm="100000">
                                          <p:val>
                                            <p:strVal val="#ppt_y+0.1"/>
                                          </p:val>
                                        </p:tav>
                                      </p:tavLst>
                                    </p:anim>
                                    <p:anim calcmode="lin" valueType="num">
                                      <p:cBhvr>
                                        <p:cTn id="140"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41"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30" presetClass="entr" presetSubtype="0" fill="hold" grpId="0" nodeType="clickEffect">
                                  <p:stCondLst>
                                    <p:cond delay="0"/>
                                  </p:stCondLst>
                                  <p:childTnLst>
                                    <p:set>
                                      <p:cBhvr>
                                        <p:cTn id="145" dur="1" fill="hold">
                                          <p:stCondLst>
                                            <p:cond delay="0"/>
                                          </p:stCondLst>
                                        </p:cTn>
                                        <p:tgtEl>
                                          <p:spTgt spid="19"/>
                                        </p:tgtEl>
                                        <p:attrNameLst>
                                          <p:attrName>style.visibility</p:attrName>
                                        </p:attrNameLst>
                                      </p:cBhvr>
                                      <p:to>
                                        <p:strVal val="visible"/>
                                      </p:to>
                                    </p:set>
                                    <p:animEffect transition="in" filter="fade">
                                      <p:cBhvr>
                                        <p:cTn id="146" dur="800" decel="100000"/>
                                        <p:tgtEl>
                                          <p:spTgt spid="19"/>
                                        </p:tgtEl>
                                      </p:cBhvr>
                                    </p:animEffect>
                                    <p:anim calcmode="lin" valueType="num">
                                      <p:cBhvr>
                                        <p:cTn id="147" dur="800" decel="100000" fill="hold"/>
                                        <p:tgtEl>
                                          <p:spTgt spid="19"/>
                                        </p:tgtEl>
                                        <p:attrNameLst>
                                          <p:attrName>style.rotation</p:attrName>
                                        </p:attrNameLst>
                                      </p:cBhvr>
                                      <p:tavLst>
                                        <p:tav tm="0">
                                          <p:val>
                                            <p:fltVal val="-90"/>
                                          </p:val>
                                        </p:tav>
                                        <p:tav tm="100000">
                                          <p:val>
                                            <p:fltVal val="0"/>
                                          </p:val>
                                        </p:tav>
                                      </p:tavLst>
                                    </p:anim>
                                    <p:anim calcmode="lin" valueType="num">
                                      <p:cBhvr>
                                        <p:cTn id="148" dur="800" decel="100000" fill="hold"/>
                                        <p:tgtEl>
                                          <p:spTgt spid="19"/>
                                        </p:tgtEl>
                                        <p:attrNameLst>
                                          <p:attrName>ppt_x</p:attrName>
                                        </p:attrNameLst>
                                      </p:cBhvr>
                                      <p:tavLst>
                                        <p:tav tm="0">
                                          <p:val>
                                            <p:strVal val="#ppt_x+0.4"/>
                                          </p:val>
                                        </p:tav>
                                        <p:tav tm="100000">
                                          <p:val>
                                            <p:strVal val="#ppt_x-0.05"/>
                                          </p:val>
                                        </p:tav>
                                      </p:tavLst>
                                    </p:anim>
                                    <p:anim calcmode="lin" valueType="num">
                                      <p:cBhvr>
                                        <p:cTn id="149" dur="800" decel="100000" fill="hold"/>
                                        <p:tgtEl>
                                          <p:spTgt spid="19"/>
                                        </p:tgtEl>
                                        <p:attrNameLst>
                                          <p:attrName>ppt_y</p:attrName>
                                        </p:attrNameLst>
                                      </p:cBhvr>
                                      <p:tavLst>
                                        <p:tav tm="0">
                                          <p:val>
                                            <p:strVal val="#ppt_y-0.4"/>
                                          </p:val>
                                        </p:tav>
                                        <p:tav tm="100000">
                                          <p:val>
                                            <p:strVal val="#ppt_y+0.1"/>
                                          </p:val>
                                        </p:tav>
                                      </p:tavLst>
                                    </p:anim>
                                    <p:anim calcmode="lin" valueType="num">
                                      <p:cBhvr>
                                        <p:cTn id="150"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51"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30" presetClass="entr" presetSubtype="0" fill="hold" grpId="0" nodeType="clickEffect">
                                  <p:stCondLst>
                                    <p:cond delay="0"/>
                                  </p:stCondLst>
                                  <p:childTnLst>
                                    <p:set>
                                      <p:cBhvr>
                                        <p:cTn id="155" dur="1" fill="hold">
                                          <p:stCondLst>
                                            <p:cond delay="0"/>
                                          </p:stCondLst>
                                        </p:cTn>
                                        <p:tgtEl>
                                          <p:spTgt spid="21"/>
                                        </p:tgtEl>
                                        <p:attrNameLst>
                                          <p:attrName>style.visibility</p:attrName>
                                        </p:attrNameLst>
                                      </p:cBhvr>
                                      <p:to>
                                        <p:strVal val="visible"/>
                                      </p:to>
                                    </p:set>
                                    <p:animEffect transition="in" filter="fade">
                                      <p:cBhvr>
                                        <p:cTn id="156" dur="800" decel="100000"/>
                                        <p:tgtEl>
                                          <p:spTgt spid="21"/>
                                        </p:tgtEl>
                                      </p:cBhvr>
                                    </p:animEffect>
                                    <p:anim calcmode="lin" valueType="num">
                                      <p:cBhvr>
                                        <p:cTn id="157" dur="800" decel="100000" fill="hold"/>
                                        <p:tgtEl>
                                          <p:spTgt spid="21"/>
                                        </p:tgtEl>
                                        <p:attrNameLst>
                                          <p:attrName>style.rotation</p:attrName>
                                        </p:attrNameLst>
                                      </p:cBhvr>
                                      <p:tavLst>
                                        <p:tav tm="0">
                                          <p:val>
                                            <p:fltVal val="-90"/>
                                          </p:val>
                                        </p:tav>
                                        <p:tav tm="100000">
                                          <p:val>
                                            <p:fltVal val="0"/>
                                          </p:val>
                                        </p:tav>
                                      </p:tavLst>
                                    </p:anim>
                                    <p:anim calcmode="lin" valueType="num">
                                      <p:cBhvr>
                                        <p:cTn id="158" dur="800" decel="100000" fill="hold"/>
                                        <p:tgtEl>
                                          <p:spTgt spid="21"/>
                                        </p:tgtEl>
                                        <p:attrNameLst>
                                          <p:attrName>ppt_x</p:attrName>
                                        </p:attrNameLst>
                                      </p:cBhvr>
                                      <p:tavLst>
                                        <p:tav tm="0">
                                          <p:val>
                                            <p:strVal val="#ppt_x+0.4"/>
                                          </p:val>
                                        </p:tav>
                                        <p:tav tm="100000">
                                          <p:val>
                                            <p:strVal val="#ppt_x-0.05"/>
                                          </p:val>
                                        </p:tav>
                                      </p:tavLst>
                                    </p:anim>
                                    <p:anim calcmode="lin" valueType="num">
                                      <p:cBhvr>
                                        <p:cTn id="159" dur="800" decel="100000" fill="hold"/>
                                        <p:tgtEl>
                                          <p:spTgt spid="21"/>
                                        </p:tgtEl>
                                        <p:attrNameLst>
                                          <p:attrName>ppt_y</p:attrName>
                                        </p:attrNameLst>
                                      </p:cBhvr>
                                      <p:tavLst>
                                        <p:tav tm="0">
                                          <p:val>
                                            <p:strVal val="#ppt_y-0.4"/>
                                          </p:val>
                                        </p:tav>
                                        <p:tav tm="100000">
                                          <p:val>
                                            <p:strVal val="#ppt_y+0.1"/>
                                          </p:val>
                                        </p:tav>
                                      </p:tavLst>
                                    </p:anim>
                                    <p:anim calcmode="lin" valueType="num">
                                      <p:cBhvr>
                                        <p:cTn id="160"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161"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30" presetClass="entr" presetSubtype="0" fill="hold" grpId="0" nodeType="clickEffect">
                                  <p:stCondLst>
                                    <p:cond delay="0"/>
                                  </p:stCondLst>
                                  <p:childTnLst>
                                    <p:set>
                                      <p:cBhvr>
                                        <p:cTn id="165" dur="1" fill="hold">
                                          <p:stCondLst>
                                            <p:cond delay="0"/>
                                          </p:stCondLst>
                                        </p:cTn>
                                        <p:tgtEl>
                                          <p:spTgt spid="20"/>
                                        </p:tgtEl>
                                        <p:attrNameLst>
                                          <p:attrName>style.visibility</p:attrName>
                                        </p:attrNameLst>
                                      </p:cBhvr>
                                      <p:to>
                                        <p:strVal val="visible"/>
                                      </p:to>
                                    </p:set>
                                    <p:animEffect transition="in" filter="fade">
                                      <p:cBhvr>
                                        <p:cTn id="166" dur="800" decel="100000"/>
                                        <p:tgtEl>
                                          <p:spTgt spid="20"/>
                                        </p:tgtEl>
                                      </p:cBhvr>
                                    </p:animEffect>
                                    <p:anim calcmode="lin" valueType="num">
                                      <p:cBhvr>
                                        <p:cTn id="167" dur="800" decel="100000" fill="hold"/>
                                        <p:tgtEl>
                                          <p:spTgt spid="20"/>
                                        </p:tgtEl>
                                        <p:attrNameLst>
                                          <p:attrName>style.rotation</p:attrName>
                                        </p:attrNameLst>
                                      </p:cBhvr>
                                      <p:tavLst>
                                        <p:tav tm="0">
                                          <p:val>
                                            <p:fltVal val="-90"/>
                                          </p:val>
                                        </p:tav>
                                        <p:tav tm="100000">
                                          <p:val>
                                            <p:fltVal val="0"/>
                                          </p:val>
                                        </p:tav>
                                      </p:tavLst>
                                    </p:anim>
                                    <p:anim calcmode="lin" valueType="num">
                                      <p:cBhvr>
                                        <p:cTn id="168" dur="800" decel="100000" fill="hold"/>
                                        <p:tgtEl>
                                          <p:spTgt spid="20"/>
                                        </p:tgtEl>
                                        <p:attrNameLst>
                                          <p:attrName>ppt_x</p:attrName>
                                        </p:attrNameLst>
                                      </p:cBhvr>
                                      <p:tavLst>
                                        <p:tav tm="0">
                                          <p:val>
                                            <p:strVal val="#ppt_x+0.4"/>
                                          </p:val>
                                        </p:tav>
                                        <p:tav tm="100000">
                                          <p:val>
                                            <p:strVal val="#ppt_x-0.05"/>
                                          </p:val>
                                        </p:tav>
                                      </p:tavLst>
                                    </p:anim>
                                    <p:anim calcmode="lin" valueType="num">
                                      <p:cBhvr>
                                        <p:cTn id="169" dur="800" decel="100000" fill="hold"/>
                                        <p:tgtEl>
                                          <p:spTgt spid="20"/>
                                        </p:tgtEl>
                                        <p:attrNameLst>
                                          <p:attrName>ppt_y</p:attrName>
                                        </p:attrNameLst>
                                      </p:cBhvr>
                                      <p:tavLst>
                                        <p:tav tm="0">
                                          <p:val>
                                            <p:strVal val="#ppt_y-0.4"/>
                                          </p:val>
                                        </p:tav>
                                        <p:tav tm="100000">
                                          <p:val>
                                            <p:strVal val="#ppt_y+0.1"/>
                                          </p:val>
                                        </p:tav>
                                      </p:tavLst>
                                    </p:anim>
                                    <p:anim calcmode="lin" valueType="num">
                                      <p:cBhvr>
                                        <p:cTn id="170"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71"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30" presetClass="entr" presetSubtype="0" fill="hold" grpId="0" nodeType="clickEffect">
                                  <p:stCondLst>
                                    <p:cond delay="0"/>
                                  </p:stCondLst>
                                  <p:childTnLst>
                                    <p:set>
                                      <p:cBhvr>
                                        <p:cTn id="175" dur="1" fill="hold">
                                          <p:stCondLst>
                                            <p:cond delay="0"/>
                                          </p:stCondLst>
                                        </p:cTn>
                                        <p:tgtEl>
                                          <p:spTgt spid="23"/>
                                        </p:tgtEl>
                                        <p:attrNameLst>
                                          <p:attrName>style.visibility</p:attrName>
                                        </p:attrNameLst>
                                      </p:cBhvr>
                                      <p:to>
                                        <p:strVal val="visible"/>
                                      </p:to>
                                    </p:set>
                                    <p:animEffect transition="in" filter="fade">
                                      <p:cBhvr>
                                        <p:cTn id="176" dur="800" decel="100000"/>
                                        <p:tgtEl>
                                          <p:spTgt spid="23"/>
                                        </p:tgtEl>
                                      </p:cBhvr>
                                    </p:animEffect>
                                    <p:anim calcmode="lin" valueType="num">
                                      <p:cBhvr>
                                        <p:cTn id="177" dur="800" decel="100000" fill="hold"/>
                                        <p:tgtEl>
                                          <p:spTgt spid="23"/>
                                        </p:tgtEl>
                                        <p:attrNameLst>
                                          <p:attrName>style.rotation</p:attrName>
                                        </p:attrNameLst>
                                      </p:cBhvr>
                                      <p:tavLst>
                                        <p:tav tm="0">
                                          <p:val>
                                            <p:fltVal val="-90"/>
                                          </p:val>
                                        </p:tav>
                                        <p:tav tm="100000">
                                          <p:val>
                                            <p:fltVal val="0"/>
                                          </p:val>
                                        </p:tav>
                                      </p:tavLst>
                                    </p:anim>
                                    <p:anim calcmode="lin" valueType="num">
                                      <p:cBhvr>
                                        <p:cTn id="178" dur="800" decel="100000" fill="hold"/>
                                        <p:tgtEl>
                                          <p:spTgt spid="23"/>
                                        </p:tgtEl>
                                        <p:attrNameLst>
                                          <p:attrName>ppt_x</p:attrName>
                                        </p:attrNameLst>
                                      </p:cBhvr>
                                      <p:tavLst>
                                        <p:tav tm="0">
                                          <p:val>
                                            <p:strVal val="#ppt_x+0.4"/>
                                          </p:val>
                                        </p:tav>
                                        <p:tav tm="100000">
                                          <p:val>
                                            <p:strVal val="#ppt_x-0.05"/>
                                          </p:val>
                                        </p:tav>
                                      </p:tavLst>
                                    </p:anim>
                                    <p:anim calcmode="lin" valueType="num">
                                      <p:cBhvr>
                                        <p:cTn id="179" dur="800" decel="100000" fill="hold"/>
                                        <p:tgtEl>
                                          <p:spTgt spid="23"/>
                                        </p:tgtEl>
                                        <p:attrNameLst>
                                          <p:attrName>ppt_y</p:attrName>
                                        </p:attrNameLst>
                                      </p:cBhvr>
                                      <p:tavLst>
                                        <p:tav tm="0">
                                          <p:val>
                                            <p:strVal val="#ppt_y-0.4"/>
                                          </p:val>
                                        </p:tav>
                                        <p:tav tm="100000">
                                          <p:val>
                                            <p:strVal val="#ppt_y+0.1"/>
                                          </p:val>
                                        </p:tav>
                                      </p:tavLst>
                                    </p:anim>
                                    <p:anim calcmode="lin" valueType="num">
                                      <p:cBhvr>
                                        <p:cTn id="180"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81"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30" presetClass="entr" presetSubtype="0" fill="hold" grpId="0" nodeType="clickEffect">
                                  <p:stCondLst>
                                    <p:cond delay="0"/>
                                  </p:stCondLst>
                                  <p:childTnLst>
                                    <p:set>
                                      <p:cBhvr>
                                        <p:cTn id="185" dur="1" fill="hold">
                                          <p:stCondLst>
                                            <p:cond delay="0"/>
                                          </p:stCondLst>
                                        </p:cTn>
                                        <p:tgtEl>
                                          <p:spTgt spid="24"/>
                                        </p:tgtEl>
                                        <p:attrNameLst>
                                          <p:attrName>style.visibility</p:attrName>
                                        </p:attrNameLst>
                                      </p:cBhvr>
                                      <p:to>
                                        <p:strVal val="visible"/>
                                      </p:to>
                                    </p:set>
                                    <p:animEffect transition="in" filter="fade">
                                      <p:cBhvr>
                                        <p:cTn id="186" dur="800" decel="100000"/>
                                        <p:tgtEl>
                                          <p:spTgt spid="24"/>
                                        </p:tgtEl>
                                      </p:cBhvr>
                                    </p:animEffect>
                                    <p:anim calcmode="lin" valueType="num">
                                      <p:cBhvr>
                                        <p:cTn id="187" dur="800" decel="100000" fill="hold"/>
                                        <p:tgtEl>
                                          <p:spTgt spid="24"/>
                                        </p:tgtEl>
                                        <p:attrNameLst>
                                          <p:attrName>style.rotation</p:attrName>
                                        </p:attrNameLst>
                                      </p:cBhvr>
                                      <p:tavLst>
                                        <p:tav tm="0">
                                          <p:val>
                                            <p:fltVal val="-90"/>
                                          </p:val>
                                        </p:tav>
                                        <p:tav tm="100000">
                                          <p:val>
                                            <p:fltVal val="0"/>
                                          </p:val>
                                        </p:tav>
                                      </p:tavLst>
                                    </p:anim>
                                    <p:anim calcmode="lin" valueType="num">
                                      <p:cBhvr>
                                        <p:cTn id="188" dur="800" decel="100000" fill="hold"/>
                                        <p:tgtEl>
                                          <p:spTgt spid="24"/>
                                        </p:tgtEl>
                                        <p:attrNameLst>
                                          <p:attrName>ppt_x</p:attrName>
                                        </p:attrNameLst>
                                      </p:cBhvr>
                                      <p:tavLst>
                                        <p:tav tm="0">
                                          <p:val>
                                            <p:strVal val="#ppt_x+0.4"/>
                                          </p:val>
                                        </p:tav>
                                        <p:tav tm="100000">
                                          <p:val>
                                            <p:strVal val="#ppt_x-0.05"/>
                                          </p:val>
                                        </p:tav>
                                      </p:tavLst>
                                    </p:anim>
                                    <p:anim calcmode="lin" valueType="num">
                                      <p:cBhvr>
                                        <p:cTn id="189" dur="800" decel="100000" fill="hold"/>
                                        <p:tgtEl>
                                          <p:spTgt spid="24"/>
                                        </p:tgtEl>
                                        <p:attrNameLst>
                                          <p:attrName>ppt_y</p:attrName>
                                        </p:attrNameLst>
                                      </p:cBhvr>
                                      <p:tavLst>
                                        <p:tav tm="0">
                                          <p:val>
                                            <p:strVal val="#ppt_y-0.4"/>
                                          </p:val>
                                        </p:tav>
                                        <p:tav tm="100000">
                                          <p:val>
                                            <p:strVal val="#ppt_y+0.1"/>
                                          </p:val>
                                        </p:tav>
                                      </p:tavLst>
                                    </p:anim>
                                    <p:anim calcmode="lin" valueType="num">
                                      <p:cBhvr>
                                        <p:cTn id="19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9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30" presetClass="entr" presetSubtype="0" fill="hold" grpId="0" nodeType="clickEffect">
                                  <p:stCondLst>
                                    <p:cond delay="0"/>
                                  </p:stCondLst>
                                  <p:childTnLst>
                                    <p:set>
                                      <p:cBhvr>
                                        <p:cTn id="195" dur="1" fill="hold">
                                          <p:stCondLst>
                                            <p:cond delay="0"/>
                                          </p:stCondLst>
                                        </p:cTn>
                                        <p:tgtEl>
                                          <p:spTgt spid="25"/>
                                        </p:tgtEl>
                                        <p:attrNameLst>
                                          <p:attrName>style.visibility</p:attrName>
                                        </p:attrNameLst>
                                      </p:cBhvr>
                                      <p:to>
                                        <p:strVal val="visible"/>
                                      </p:to>
                                    </p:set>
                                    <p:animEffect transition="in" filter="fade">
                                      <p:cBhvr>
                                        <p:cTn id="196" dur="800" decel="100000"/>
                                        <p:tgtEl>
                                          <p:spTgt spid="25"/>
                                        </p:tgtEl>
                                      </p:cBhvr>
                                    </p:animEffect>
                                    <p:anim calcmode="lin" valueType="num">
                                      <p:cBhvr>
                                        <p:cTn id="197" dur="800" decel="100000" fill="hold"/>
                                        <p:tgtEl>
                                          <p:spTgt spid="25"/>
                                        </p:tgtEl>
                                        <p:attrNameLst>
                                          <p:attrName>style.rotation</p:attrName>
                                        </p:attrNameLst>
                                      </p:cBhvr>
                                      <p:tavLst>
                                        <p:tav tm="0">
                                          <p:val>
                                            <p:fltVal val="-90"/>
                                          </p:val>
                                        </p:tav>
                                        <p:tav tm="100000">
                                          <p:val>
                                            <p:fltVal val="0"/>
                                          </p:val>
                                        </p:tav>
                                      </p:tavLst>
                                    </p:anim>
                                    <p:anim calcmode="lin" valueType="num">
                                      <p:cBhvr>
                                        <p:cTn id="198" dur="800" decel="100000" fill="hold"/>
                                        <p:tgtEl>
                                          <p:spTgt spid="25"/>
                                        </p:tgtEl>
                                        <p:attrNameLst>
                                          <p:attrName>ppt_x</p:attrName>
                                        </p:attrNameLst>
                                      </p:cBhvr>
                                      <p:tavLst>
                                        <p:tav tm="0">
                                          <p:val>
                                            <p:strVal val="#ppt_x+0.4"/>
                                          </p:val>
                                        </p:tav>
                                        <p:tav tm="100000">
                                          <p:val>
                                            <p:strVal val="#ppt_x-0.05"/>
                                          </p:val>
                                        </p:tav>
                                      </p:tavLst>
                                    </p:anim>
                                    <p:anim calcmode="lin" valueType="num">
                                      <p:cBhvr>
                                        <p:cTn id="199" dur="800" decel="100000" fill="hold"/>
                                        <p:tgtEl>
                                          <p:spTgt spid="25"/>
                                        </p:tgtEl>
                                        <p:attrNameLst>
                                          <p:attrName>ppt_y</p:attrName>
                                        </p:attrNameLst>
                                      </p:cBhvr>
                                      <p:tavLst>
                                        <p:tav tm="0">
                                          <p:val>
                                            <p:strVal val="#ppt_y-0.4"/>
                                          </p:val>
                                        </p:tav>
                                        <p:tav tm="100000">
                                          <p:val>
                                            <p:strVal val="#ppt_y+0.1"/>
                                          </p:val>
                                        </p:tav>
                                      </p:tavLst>
                                    </p:anim>
                                    <p:anim calcmode="lin" valueType="num">
                                      <p:cBhvr>
                                        <p:cTn id="200"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01"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30" presetClass="entr" presetSubtype="0" fill="hold" grpId="0" nodeType="clickEffect">
                                  <p:stCondLst>
                                    <p:cond delay="0"/>
                                  </p:stCondLst>
                                  <p:childTnLst>
                                    <p:set>
                                      <p:cBhvr>
                                        <p:cTn id="205" dur="1" fill="hold">
                                          <p:stCondLst>
                                            <p:cond delay="0"/>
                                          </p:stCondLst>
                                        </p:cTn>
                                        <p:tgtEl>
                                          <p:spTgt spid="26"/>
                                        </p:tgtEl>
                                        <p:attrNameLst>
                                          <p:attrName>style.visibility</p:attrName>
                                        </p:attrNameLst>
                                      </p:cBhvr>
                                      <p:to>
                                        <p:strVal val="visible"/>
                                      </p:to>
                                    </p:set>
                                    <p:animEffect transition="in" filter="fade">
                                      <p:cBhvr>
                                        <p:cTn id="206" dur="800" decel="100000"/>
                                        <p:tgtEl>
                                          <p:spTgt spid="26"/>
                                        </p:tgtEl>
                                      </p:cBhvr>
                                    </p:animEffect>
                                    <p:anim calcmode="lin" valueType="num">
                                      <p:cBhvr>
                                        <p:cTn id="207" dur="800" decel="100000" fill="hold"/>
                                        <p:tgtEl>
                                          <p:spTgt spid="26"/>
                                        </p:tgtEl>
                                        <p:attrNameLst>
                                          <p:attrName>style.rotation</p:attrName>
                                        </p:attrNameLst>
                                      </p:cBhvr>
                                      <p:tavLst>
                                        <p:tav tm="0">
                                          <p:val>
                                            <p:fltVal val="-90"/>
                                          </p:val>
                                        </p:tav>
                                        <p:tav tm="100000">
                                          <p:val>
                                            <p:fltVal val="0"/>
                                          </p:val>
                                        </p:tav>
                                      </p:tavLst>
                                    </p:anim>
                                    <p:anim calcmode="lin" valueType="num">
                                      <p:cBhvr>
                                        <p:cTn id="208" dur="800" decel="100000" fill="hold"/>
                                        <p:tgtEl>
                                          <p:spTgt spid="26"/>
                                        </p:tgtEl>
                                        <p:attrNameLst>
                                          <p:attrName>ppt_x</p:attrName>
                                        </p:attrNameLst>
                                      </p:cBhvr>
                                      <p:tavLst>
                                        <p:tav tm="0">
                                          <p:val>
                                            <p:strVal val="#ppt_x+0.4"/>
                                          </p:val>
                                        </p:tav>
                                        <p:tav tm="100000">
                                          <p:val>
                                            <p:strVal val="#ppt_x-0.05"/>
                                          </p:val>
                                        </p:tav>
                                      </p:tavLst>
                                    </p:anim>
                                    <p:anim calcmode="lin" valueType="num">
                                      <p:cBhvr>
                                        <p:cTn id="209" dur="800" decel="100000" fill="hold"/>
                                        <p:tgtEl>
                                          <p:spTgt spid="26"/>
                                        </p:tgtEl>
                                        <p:attrNameLst>
                                          <p:attrName>ppt_y</p:attrName>
                                        </p:attrNameLst>
                                      </p:cBhvr>
                                      <p:tavLst>
                                        <p:tav tm="0">
                                          <p:val>
                                            <p:strVal val="#ppt_y-0.4"/>
                                          </p:val>
                                        </p:tav>
                                        <p:tav tm="100000">
                                          <p:val>
                                            <p:strVal val="#ppt_y+0.1"/>
                                          </p:val>
                                        </p:tav>
                                      </p:tavLst>
                                    </p:anim>
                                    <p:anim calcmode="lin" valueType="num">
                                      <p:cBhvr>
                                        <p:cTn id="210"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211"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par>
                    <p:cTn id="212" fill="hold">
                      <p:stCondLst>
                        <p:cond delay="indefinite"/>
                      </p:stCondLst>
                      <p:childTnLst>
                        <p:par>
                          <p:cTn id="213" fill="hold">
                            <p:stCondLst>
                              <p:cond delay="0"/>
                            </p:stCondLst>
                            <p:childTnLst>
                              <p:par>
                                <p:cTn id="214" presetID="30" presetClass="entr" presetSubtype="0" fill="hold" grpId="0" nodeType="clickEffect">
                                  <p:stCondLst>
                                    <p:cond delay="0"/>
                                  </p:stCondLst>
                                  <p:childTnLst>
                                    <p:set>
                                      <p:cBhvr>
                                        <p:cTn id="215" dur="1" fill="hold">
                                          <p:stCondLst>
                                            <p:cond delay="0"/>
                                          </p:stCondLst>
                                        </p:cTn>
                                        <p:tgtEl>
                                          <p:spTgt spid="27"/>
                                        </p:tgtEl>
                                        <p:attrNameLst>
                                          <p:attrName>style.visibility</p:attrName>
                                        </p:attrNameLst>
                                      </p:cBhvr>
                                      <p:to>
                                        <p:strVal val="visible"/>
                                      </p:to>
                                    </p:set>
                                    <p:animEffect transition="in" filter="fade">
                                      <p:cBhvr>
                                        <p:cTn id="216" dur="800" decel="100000"/>
                                        <p:tgtEl>
                                          <p:spTgt spid="27"/>
                                        </p:tgtEl>
                                      </p:cBhvr>
                                    </p:animEffect>
                                    <p:anim calcmode="lin" valueType="num">
                                      <p:cBhvr>
                                        <p:cTn id="217" dur="800" decel="100000" fill="hold"/>
                                        <p:tgtEl>
                                          <p:spTgt spid="27"/>
                                        </p:tgtEl>
                                        <p:attrNameLst>
                                          <p:attrName>style.rotation</p:attrName>
                                        </p:attrNameLst>
                                      </p:cBhvr>
                                      <p:tavLst>
                                        <p:tav tm="0">
                                          <p:val>
                                            <p:fltVal val="-90"/>
                                          </p:val>
                                        </p:tav>
                                        <p:tav tm="100000">
                                          <p:val>
                                            <p:fltVal val="0"/>
                                          </p:val>
                                        </p:tav>
                                      </p:tavLst>
                                    </p:anim>
                                    <p:anim calcmode="lin" valueType="num">
                                      <p:cBhvr>
                                        <p:cTn id="218" dur="800" decel="100000" fill="hold"/>
                                        <p:tgtEl>
                                          <p:spTgt spid="27"/>
                                        </p:tgtEl>
                                        <p:attrNameLst>
                                          <p:attrName>ppt_x</p:attrName>
                                        </p:attrNameLst>
                                      </p:cBhvr>
                                      <p:tavLst>
                                        <p:tav tm="0">
                                          <p:val>
                                            <p:strVal val="#ppt_x+0.4"/>
                                          </p:val>
                                        </p:tav>
                                        <p:tav tm="100000">
                                          <p:val>
                                            <p:strVal val="#ppt_x-0.05"/>
                                          </p:val>
                                        </p:tav>
                                      </p:tavLst>
                                    </p:anim>
                                    <p:anim calcmode="lin" valueType="num">
                                      <p:cBhvr>
                                        <p:cTn id="219" dur="800" decel="100000" fill="hold"/>
                                        <p:tgtEl>
                                          <p:spTgt spid="27"/>
                                        </p:tgtEl>
                                        <p:attrNameLst>
                                          <p:attrName>ppt_y</p:attrName>
                                        </p:attrNameLst>
                                      </p:cBhvr>
                                      <p:tavLst>
                                        <p:tav tm="0">
                                          <p:val>
                                            <p:strVal val="#ppt_y-0.4"/>
                                          </p:val>
                                        </p:tav>
                                        <p:tav tm="100000">
                                          <p:val>
                                            <p:strVal val="#ppt_y+0.1"/>
                                          </p:val>
                                        </p:tav>
                                      </p:tavLst>
                                    </p:anim>
                                    <p:anim calcmode="lin" valueType="num">
                                      <p:cBhvr>
                                        <p:cTn id="220"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221"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par>
                    <p:cTn id="222" fill="hold">
                      <p:stCondLst>
                        <p:cond delay="indefinite"/>
                      </p:stCondLst>
                      <p:childTnLst>
                        <p:par>
                          <p:cTn id="223" fill="hold">
                            <p:stCondLst>
                              <p:cond delay="0"/>
                            </p:stCondLst>
                            <p:childTnLst>
                              <p:par>
                                <p:cTn id="224" presetID="30" presetClass="entr" presetSubtype="0" fill="hold" grpId="0" nodeType="clickEffect">
                                  <p:stCondLst>
                                    <p:cond delay="0"/>
                                  </p:stCondLst>
                                  <p:childTnLst>
                                    <p:set>
                                      <p:cBhvr>
                                        <p:cTn id="225" dur="1" fill="hold">
                                          <p:stCondLst>
                                            <p:cond delay="0"/>
                                          </p:stCondLst>
                                        </p:cTn>
                                        <p:tgtEl>
                                          <p:spTgt spid="28"/>
                                        </p:tgtEl>
                                        <p:attrNameLst>
                                          <p:attrName>style.visibility</p:attrName>
                                        </p:attrNameLst>
                                      </p:cBhvr>
                                      <p:to>
                                        <p:strVal val="visible"/>
                                      </p:to>
                                    </p:set>
                                    <p:animEffect transition="in" filter="fade">
                                      <p:cBhvr>
                                        <p:cTn id="226" dur="800" decel="100000"/>
                                        <p:tgtEl>
                                          <p:spTgt spid="28"/>
                                        </p:tgtEl>
                                      </p:cBhvr>
                                    </p:animEffect>
                                    <p:anim calcmode="lin" valueType="num">
                                      <p:cBhvr>
                                        <p:cTn id="227" dur="800" decel="100000" fill="hold"/>
                                        <p:tgtEl>
                                          <p:spTgt spid="28"/>
                                        </p:tgtEl>
                                        <p:attrNameLst>
                                          <p:attrName>style.rotation</p:attrName>
                                        </p:attrNameLst>
                                      </p:cBhvr>
                                      <p:tavLst>
                                        <p:tav tm="0">
                                          <p:val>
                                            <p:fltVal val="-90"/>
                                          </p:val>
                                        </p:tav>
                                        <p:tav tm="100000">
                                          <p:val>
                                            <p:fltVal val="0"/>
                                          </p:val>
                                        </p:tav>
                                      </p:tavLst>
                                    </p:anim>
                                    <p:anim calcmode="lin" valueType="num">
                                      <p:cBhvr>
                                        <p:cTn id="228" dur="800" decel="100000" fill="hold"/>
                                        <p:tgtEl>
                                          <p:spTgt spid="28"/>
                                        </p:tgtEl>
                                        <p:attrNameLst>
                                          <p:attrName>ppt_x</p:attrName>
                                        </p:attrNameLst>
                                      </p:cBhvr>
                                      <p:tavLst>
                                        <p:tav tm="0">
                                          <p:val>
                                            <p:strVal val="#ppt_x+0.4"/>
                                          </p:val>
                                        </p:tav>
                                        <p:tav tm="100000">
                                          <p:val>
                                            <p:strVal val="#ppt_x-0.05"/>
                                          </p:val>
                                        </p:tav>
                                      </p:tavLst>
                                    </p:anim>
                                    <p:anim calcmode="lin" valueType="num">
                                      <p:cBhvr>
                                        <p:cTn id="229" dur="800" decel="100000" fill="hold"/>
                                        <p:tgtEl>
                                          <p:spTgt spid="28"/>
                                        </p:tgtEl>
                                        <p:attrNameLst>
                                          <p:attrName>ppt_y</p:attrName>
                                        </p:attrNameLst>
                                      </p:cBhvr>
                                      <p:tavLst>
                                        <p:tav tm="0">
                                          <p:val>
                                            <p:strVal val="#ppt_y-0.4"/>
                                          </p:val>
                                        </p:tav>
                                        <p:tav tm="100000">
                                          <p:val>
                                            <p:strVal val="#ppt_y+0.1"/>
                                          </p:val>
                                        </p:tav>
                                      </p:tavLst>
                                    </p:anim>
                                    <p:anim calcmode="lin" valueType="num">
                                      <p:cBhvr>
                                        <p:cTn id="230"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231"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232" fill="hold">
                      <p:stCondLst>
                        <p:cond delay="indefinite"/>
                      </p:stCondLst>
                      <p:childTnLst>
                        <p:par>
                          <p:cTn id="233" fill="hold">
                            <p:stCondLst>
                              <p:cond delay="0"/>
                            </p:stCondLst>
                            <p:childTnLst>
                              <p:par>
                                <p:cTn id="234" presetID="30" presetClass="entr" presetSubtype="0" fill="hold" grpId="0" nodeType="clickEffect">
                                  <p:stCondLst>
                                    <p:cond delay="0"/>
                                  </p:stCondLst>
                                  <p:childTnLst>
                                    <p:set>
                                      <p:cBhvr>
                                        <p:cTn id="235" dur="1" fill="hold">
                                          <p:stCondLst>
                                            <p:cond delay="0"/>
                                          </p:stCondLst>
                                        </p:cTn>
                                        <p:tgtEl>
                                          <p:spTgt spid="29"/>
                                        </p:tgtEl>
                                        <p:attrNameLst>
                                          <p:attrName>style.visibility</p:attrName>
                                        </p:attrNameLst>
                                      </p:cBhvr>
                                      <p:to>
                                        <p:strVal val="visible"/>
                                      </p:to>
                                    </p:set>
                                    <p:animEffect transition="in" filter="fade">
                                      <p:cBhvr>
                                        <p:cTn id="236" dur="800" decel="100000"/>
                                        <p:tgtEl>
                                          <p:spTgt spid="29"/>
                                        </p:tgtEl>
                                      </p:cBhvr>
                                    </p:animEffect>
                                    <p:anim calcmode="lin" valueType="num">
                                      <p:cBhvr>
                                        <p:cTn id="237" dur="800" decel="100000" fill="hold"/>
                                        <p:tgtEl>
                                          <p:spTgt spid="29"/>
                                        </p:tgtEl>
                                        <p:attrNameLst>
                                          <p:attrName>style.rotation</p:attrName>
                                        </p:attrNameLst>
                                      </p:cBhvr>
                                      <p:tavLst>
                                        <p:tav tm="0">
                                          <p:val>
                                            <p:fltVal val="-90"/>
                                          </p:val>
                                        </p:tav>
                                        <p:tav tm="100000">
                                          <p:val>
                                            <p:fltVal val="0"/>
                                          </p:val>
                                        </p:tav>
                                      </p:tavLst>
                                    </p:anim>
                                    <p:anim calcmode="lin" valueType="num">
                                      <p:cBhvr>
                                        <p:cTn id="238" dur="800" decel="100000" fill="hold"/>
                                        <p:tgtEl>
                                          <p:spTgt spid="29"/>
                                        </p:tgtEl>
                                        <p:attrNameLst>
                                          <p:attrName>ppt_x</p:attrName>
                                        </p:attrNameLst>
                                      </p:cBhvr>
                                      <p:tavLst>
                                        <p:tav tm="0">
                                          <p:val>
                                            <p:strVal val="#ppt_x+0.4"/>
                                          </p:val>
                                        </p:tav>
                                        <p:tav tm="100000">
                                          <p:val>
                                            <p:strVal val="#ppt_x-0.05"/>
                                          </p:val>
                                        </p:tav>
                                      </p:tavLst>
                                    </p:anim>
                                    <p:anim calcmode="lin" valueType="num">
                                      <p:cBhvr>
                                        <p:cTn id="239" dur="800" decel="100000" fill="hold"/>
                                        <p:tgtEl>
                                          <p:spTgt spid="29"/>
                                        </p:tgtEl>
                                        <p:attrNameLst>
                                          <p:attrName>ppt_y</p:attrName>
                                        </p:attrNameLst>
                                      </p:cBhvr>
                                      <p:tavLst>
                                        <p:tav tm="0">
                                          <p:val>
                                            <p:strVal val="#ppt_y-0.4"/>
                                          </p:val>
                                        </p:tav>
                                        <p:tav tm="100000">
                                          <p:val>
                                            <p:strVal val="#ppt_y+0.1"/>
                                          </p:val>
                                        </p:tav>
                                      </p:tavLst>
                                    </p:anim>
                                    <p:anim calcmode="lin" valueType="num">
                                      <p:cBhvr>
                                        <p:cTn id="240"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241"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par>
                    <p:cTn id="242" fill="hold">
                      <p:stCondLst>
                        <p:cond delay="indefinite"/>
                      </p:stCondLst>
                      <p:childTnLst>
                        <p:par>
                          <p:cTn id="243" fill="hold">
                            <p:stCondLst>
                              <p:cond delay="0"/>
                            </p:stCondLst>
                            <p:childTnLst>
                              <p:par>
                                <p:cTn id="244" presetID="30" presetClass="entr" presetSubtype="0" fill="hold" grpId="0" nodeType="clickEffect">
                                  <p:stCondLst>
                                    <p:cond delay="0"/>
                                  </p:stCondLst>
                                  <p:childTnLst>
                                    <p:set>
                                      <p:cBhvr>
                                        <p:cTn id="245" dur="1" fill="hold">
                                          <p:stCondLst>
                                            <p:cond delay="0"/>
                                          </p:stCondLst>
                                        </p:cTn>
                                        <p:tgtEl>
                                          <p:spTgt spid="30"/>
                                        </p:tgtEl>
                                        <p:attrNameLst>
                                          <p:attrName>style.visibility</p:attrName>
                                        </p:attrNameLst>
                                      </p:cBhvr>
                                      <p:to>
                                        <p:strVal val="visible"/>
                                      </p:to>
                                    </p:set>
                                    <p:animEffect transition="in" filter="fade">
                                      <p:cBhvr>
                                        <p:cTn id="246" dur="800" decel="100000"/>
                                        <p:tgtEl>
                                          <p:spTgt spid="30"/>
                                        </p:tgtEl>
                                      </p:cBhvr>
                                    </p:animEffect>
                                    <p:anim calcmode="lin" valueType="num">
                                      <p:cBhvr>
                                        <p:cTn id="247" dur="800" decel="100000" fill="hold"/>
                                        <p:tgtEl>
                                          <p:spTgt spid="30"/>
                                        </p:tgtEl>
                                        <p:attrNameLst>
                                          <p:attrName>style.rotation</p:attrName>
                                        </p:attrNameLst>
                                      </p:cBhvr>
                                      <p:tavLst>
                                        <p:tav tm="0">
                                          <p:val>
                                            <p:fltVal val="-90"/>
                                          </p:val>
                                        </p:tav>
                                        <p:tav tm="100000">
                                          <p:val>
                                            <p:fltVal val="0"/>
                                          </p:val>
                                        </p:tav>
                                      </p:tavLst>
                                    </p:anim>
                                    <p:anim calcmode="lin" valueType="num">
                                      <p:cBhvr>
                                        <p:cTn id="248" dur="800" decel="100000" fill="hold"/>
                                        <p:tgtEl>
                                          <p:spTgt spid="30"/>
                                        </p:tgtEl>
                                        <p:attrNameLst>
                                          <p:attrName>ppt_x</p:attrName>
                                        </p:attrNameLst>
                                      </p:cBhvr>
                                      <p:tavLst>
                                        <p:tav tm="0">
                                          <p:val>
                                            <p:strVal val="#ppt_x+0.4"/>
                                          </p:val>
                                        </p:tav>
                                        <p:tav tm="100000">
                                          <p:val>
                                            <p:strVal val="#ppt_x-0.05"/>
                                          </p:val>
                                        </p:tav>
                                      </p:tavLst>
                                    </p:anim>
                                    <p:anim calcmode="lin" valueType="num">
                                      <p:cBhvr>
                                        <p:cTn id="249" dur="800" decel="100000" fill="hold"/>
                                        <p:tgtEl>
                                          <p:spTgt spid="30"/>
                                        </p:tgtEl>
                                        <p:attrNameLst>
                                          <p:attrName>ppt_y</p:attrName>
                                        </p:attrNameLst>
                                      </p:cBhvr>
                                      <p:tavLst>
                                        <p:tav tm="0">
                                          <p:val>
                                            <p:strVal val="#ppt_y-0.4"/>
                                          </p:val>
                                        </p:tav>
                                        <p:tav tm="100000">
                                          <p:val>
                                            <p:strVal val="#ppt_y+0.1"/>
                                          </p:val>
                                        </p:tav>
                                      </p:tavLst>
                                    </p:anim>
                                    <p:anim calcmode="lin" valueType="num">
                                      <p:cBhvr>
                                        <p:cTn id="250"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251"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252" fill="hold">
                      <p:stCondLst>
                        <p:cond delay="indefinite"/>
                      </p:stCondLst>
                      <p:childTnLst>
                        <p:par>
                          <p:cTn id="253" fill="hold">
                            <p:stCondLst>
                              <p:cond delay="0"/>
                            </p:stCondLst>
                            <p:childTnLst>
                              <p:par>
                                <p:cTn id="254" presetID="30" presetClass="entr" presetSubtype="0" fill="hold" grpId="0" nodeType="clickEffect">
                                  <p:stCondLst>
                                    <p:cond delay="0"/>
                                  </p:stCondLst>
                                  <p:childTnLst>
                                    <p:set>
                                      <p:cBhvr>
                                        <p:cTn id="255" dur="1" fill="hold">
                                          <p:stCondLst>
                                            <p:cond delay="0"/>
                                          </p:stCondLst>
                                        </p:cTn>
                                        <p:tgtEl>
                                          <p:spTgt spid="31"/>
                                        </p:tgtEl>
                                        <p:attrNameLst>
                                          <p:attrName>style.visibility</p:attrName>
                                        </p:attrNameLst>
                                      </p:cBhvr>
                                      <p:to>
                                        <p:strVal val="visible"/>
                                      </p:to>
                                    </p:set>
                                    <p:animEffect transition="in" filter="fade">
                                      <p:cBhvr>
                                        <p:cTn id="256" dur="800" decel="100000"/>
                                        <p:tgtEl>
                                          <p:spTgt spid="31"/>
                                        </p:tgtEl>
                                      </p:cBhvr>
                                    </p:animEffect>
                                    <p:anim calcmode="lin" valueType="num">
                                      <p:cBhvr>
                                        <p:cTn id="257" dur="800" decel="100000" fill="hold"/>
                                        <p:tgtEl>
                                          <p:spTgt spid="31"/>
                                        </p:tgtEl>
                                        <p:attrNameLst>
                                          <p:attrName>style.rotation</p:attrName>
                                        </p:attrNameLst>
                                      </p:cBhvr>
                                      <p:tavLst>
                                        <p:tav tm="0">
                                          <p:val>
                                            <p:fltVal val="-90"/>
                                          </p:val>
                                        </p:tav>
                                        <p:tav tm="100000">
                                          <p:val>
                                            <p:fltVal val="0"/>
                                          </p:val>
                                        </p:tav>
                                      </p:tavLst>
                                    </p:anim>
                                    <p:anim calcmode="lin" valueType="num">
                                      <p:cBhvr>
                                        <p:cTn id="258" dur="800" decel="100000" fill="hold"/>
                                        <p:tgtEl>
                                          <p:spTgt spid="31"/>
                                        </p:tgtEl>
                                        <p:attrNameLst>
                                          <p:attrName>ppt_x</p:attrName>
                                        </p:attrNameLst>
                                      </p:cBhvr>
                                      <p:tavLst>
                                        <p:tav tm="0">
                                          <p:val>
                                            <p:strVal val="#ppt_x+0.4"/>
                                          </p:val>
                                        </p:tav>
                                        <p:tav tm="100000">
                                          <p:val>
                                            <p:strVal val="#ppt_x-0.05"/>
                                          </p:val>
                                        </p:tav>
                                      </p:tavLst>
                                    </p:anim>
                                    <p:anim calcmode="lin" valueType="num">
                                      <p:cBhvr>
                                        <p:cTn id="259" dur="800" decel="100000" fill="hold"/>
                                        <p:tgtEl>
                                          <p:spTgt spid="31"/>
                                        </p:tgtEl>
                                        <p:attrNameLst>
                                          <p:attrName>ppt_y</p:attrName>
                                        </p:attrNameLst>
                                      </p:cBhvr>
                                      <p:tavLst>
                                        <p:tav tm="0">
                                          <p:val>
                                            <p:strVal val="#ppt_y-0.4"/>
                                          </p:val>
                                        </p:tav>
                                        <p:tav tm="100000">
                                          <p:val>
                                            <p:strVal val="#ppt_y+0.1"/>
                                          </p:val>
                                        </p:tav>
                                      </p:tavLst>
                                    </p:anim>
                                    <p:anim calcmode="lin" valueType="num">
                                      <p:cBhvr>
                                        <p:cTn id="260"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61"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62" fill="hold">
                      <p:stCondLst>
                        <p:cond delay="indefinite"/>
                      </p:stCondLst>
                      <p:childTnLst>
                        <p:par>
                          <p:cTn id="263" fill="hold">
                            <p:stCondLst>
                              <p:cond delay="0"/>
                            </p:stCondLst>
                            <p:childTnLst>
                              <p:par>
                                <p:cTn id="264" presetID="30" presetClass="entr" presetSubtype="0" fill="hold" grpId="0" nodeType="clickEffect">
                                  <p:stCondLst>
                                    <p:cond delay="0"/>
                                  </p:stCondLst>
                                  <p:childTnLst>
                                    <p:set>
                                      <p:cBhvr>
                                        <p:cTn id="265" dur="1" fill="hold">
                                          <p:stCondLst>
                                            <p:cond delay="0"/>
                                          </p:stCondLst>
                                        </p:cTn>
                                        <p:tgtEl>
                                          <p:spTgt spid="32"/>
                                        </p:tgtEl>
                                        <p:attrNameLst>
                                          <p:attrName>style.visibility</p:attrName>
                                        </p:attrNameLst>
                                      </p:cBhvr>
                                      <p:to>
                                        <p:strVal val="visible"/>
                                      </p:to>
                                    </p:set>
                                    <p:animEffect transition="in" filter="fade">
                                      <p:cBhvr>
                                        <p:cTn id="266" dur="800" decel="100000"/>
                                        <p:tgtEl>
                                          <p:spTgt spid="32"/>
                                        </p:tgtEl>
                                      </p:cBhvr>
                                    </p:animEffect>
                                    <p:anim calcmode="lin" valueType="num">
                                      <p:cBhvr>
                                        <p:cTn id="267" dur="800" decel="100000" fill="hold"/>
                                        <p:tgtEl>
                                          <p:spTgt spid="32"/>
                                        </p:tgtEl>
                                        <p:attrNameLst>
                                          <p:attrName>style.rotation</p:attrName>
                                        </p:attrNameLst>
                                      </p:cBhvr>
                                      <p:tavLst>
                                        <p:tav tm="0">
                                          <p:val>
                                            <p:fltVal val="-90"/>
                                          </p:val>
                                        </p:tav>
                                        <p:tav tm="100000">
                                          <p:val>
                                            <p:fltVal val="0"/>
                                          </p:val>
                                        </p:tav>
                                      </p:tavLst>
                                    </p:anim>
                                    <p:anim calcmode="lin" valueType="num">
                                      <p:cBhvr>
                                        <p:cTn id="268" dur="800" decel="100000" fill="hold"/>
                                        <p:tgtEl>
                                          <p:spTgt spid="32"/>
                                        </p:tgtEl>
                                        <p:attrNameLst>
                                          <p:attrName>ppt_x</p:attrName>
                                        </p:attrNameLst>
                                      </p:cBhvr>
                                      <p:tavLst>
                                        <p:tav tm="0">
                                          <p:val>
                                            <p:strVal val="#ppt_x+0.4"/>
                                          </p:val>
                                        </p:tav>
                                        <p:tav tm="100000">
                                          <p:val>
                                            <p:strVal val="#ppt_x-0.05"/>
                                          </p:val>
                                        </p:tav>
                                      </p:tavLst>
                                    </p:anim>
                                    <p:anim calcmode="lin" valueType="num">
                                      <p:cBhvr>
                                        <p:cTn id="269" dur="800" decel="100000" fill="hold"/>
                                        <p:tgtEl>
                                          <p:spTgt spid="32"/>
                                        </p:tgtEl>
                                        <p:attrNameLst>
                                          <p:attrName>ppt_y</p:attrName>
                                        </p:attrNameLst>
                                      </p:cBhvr>
                                      <p:tavLst>
                                        <p:tav tm="0">
                                          <p:val>
                                            <p:strVal val="#ppt_y-0.4"/>
                                          </p:val>
                                        </p:tav>
                                        <p:tav tm="100000">
                                          <p:val>
                                            <p:strVal val="#ppt_y+0.1"/>
                                          </p:val>
                                        </p:tav>
                                      </p:tavLst>
                                    </p:anim>
                                    <p:anim calcmode="lin" valueType="num">
                                      <p:cBhvr>
                                        <p:cTn id="270"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271"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272" fill="hold">
                      <p:stCondLst>
                        <p:cond delay="indefinite"/>
                      </p:stCondLst>
                      <p:childTnLst>
                        <p:par>
                          <p:cTn id="273" fill="hold">
                            <p:stCondLst>
                              <p:cond delay="0"/>
                            </p:stCondLst>
                            <p:childTnLst>
                              <p:par>
                                <p:cTn id="274" presetID="30" presetClass="entr" presetSubtype="0" fill="hold" grpId="0" nodeType="clickEffect">
                                  <p:stCondLst>
                                    <p:cond delay="0"/>
                                  </p:stCondLst>
                                  <p:childTnLst>
                                    <p:set>
                                      <p:cBhvr>
                                        <p:cTn id="275" dur="1" fill="hold">
                                          <p:stCondLst>
                                            <p:cond delay="0"/>
                                          </p:stCondLst>
                                        </p:cTn>
                                        <p:tgtEl>
                                          <p:spTgt spid="33"/>
                                        </p:tgtEl>
                                        <p:attrNameLst>
                                          <p:attrName>style.visibility</p:attrName>
                                        </p:attrNameLst>
                                      </p:cBhvr>
                                      <p:to>
                                        <p:strVal val="visible"/>
                                      </p:to>
                                    </p:set>
                                    <p:animEffect transition="in" filter="fade">
                                      <p:cBhvr>
                                        <p:cTn id="276" dur="800" decel="100000"/>
                                        <p:tgtEl>
                                          <p:spTgt spid="33"/>
                                        </p:tgtEl>
                                      </p:cBhvr>
                                    </p:animEffect>
                                    <p:anim calcmode="lin" valueType="num">
                                      <p:cBhvr>
                                        <p:cTn id="277" dur="800" decel="100000" fill="hold"/>
                                        <p:tgtEl>
                                          <p:spTgt spid="33"/>
                                        </p:tgtEl>
                                        <p:attrNameLst>
                                          <p:attrName>style.rotation</p:attrName>
                                        </p:attrNameLst>
                                      </p:cBhvr>
                                      <p:tavLst>
                                        <p:tav tm="0">
                                          <p:val>
                                            <p:fltVal val="-90"/>
                                          </p:val>
                                        </p:tav>
                                        <p:tav tm="100000">
                                          <p:val>
                                            <p:fltVal val="0"/>
                                          </p:val>
                                        </p:tav>
                                      </p:tavLst>
                                    </p:anim>
                                    <p:anim calcmode="lin" valueType="num">
                                      <p:cBhvr>
                                        <p:cTn id="278" dur="800" decel="100000" fill="hold"/>
                                        <p:tgtEl>
                                          <p:spTgt spid="33"/>
                                        </p:tgtEl>
                                        <p:attrNameLst>
                                          <p:attrName>ppt_x</p:attrName>
                                        </p:attrNameLst>
                                      </p:cBhvr>
                                      <p:tavLst>
                                        <p:tav tm="0">
                                          <p:val>
                                            <p:strVal val="#ppt_x+0.4"/>
                                          </p:val>
                                        </p:tav>
                                        <p:tav tm="100000">
                                          <p:val>
                                            <p:strVal val="#ppt_x-0.05"/>
                                          </p:val>
                                        </p:tav>
                                      </p:tavLst>
                                    </p:anim>
                                    <p:anim calcmode="lin" valueType="num">
                                      <p:cBhvr>
                                        <p:cTn id="279" dur="800" decel="100000" fill="hold"/>
                                        <p:tgtEl>
                                          <p:spTgt spid="33"/>
                                        </p:tgtEl>
                                        <p:attrNameLst>
                                          <p:attrName>ppt_y</p:attrName>
                                        </p:attrNameLst>
                                      </p:cBhvr>
                                      <p:tavLst>
                                        <p:tav tm="0">
                                          <p:val>
                                            <p:strVal val="#ppt_y-0.4"/>
                                          </p:val>
                                        </p:tav>
                                        <p:tav tm="100000">
                                          <p:val>
                                            <p:strVal val="#ppt_y+0.1"/>
                                          </p:val>
                                        </p:tav>
                                      </p:tavLst>
                                    </p:anim>
                                    <p:anim calcmode="lin" valueType="num">
                                      <p:cBhvr>
                                        <p:cTn id="280"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281"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49614" y="837771"/>
            <a:ext cx="11942386" cy="1938992"/>
          </a:xfrm>
          <a:prstGeom prst="rect">
            <a:avLst/>
          </a:prstGeom>
          <a:solidFill>
            <a:schemeClr val="accent3">
              <a:lumMod val="20000"/>
              <a:lumOff val="80000"/>
            </a:schemeClr>
          </a:solidFill>
        </p:spPr>
        <p:txBody>
          <a:bodyPr wrap="square">
            <a:spAutoFit/>
          </a:bodyPr>
          <a:lstStyle/>
          <a:p>
            <a:pPr algn="r" rtl="1"/>
            <a:r>
              <a:rPr lang="ar-AE" sz="2400" b="1" dirty="0">
                <a:solidFill>
                  <a:schemeClr val="accent1">
                    <a:lumMod val="50000"/>
                  </a:schemeClr>
                </a:solidFill>
                <a:cs typeface="Akhbar MT" pitchFamily="2" charset="-78"/>
              </a:rPr>
              <a:t>وكان الصبي يعلم أن القوم </a:t>
            </a:r>
            <a:r>
              <a:rPr lang="ar-AE" sz="2400" b="1" u="sng" dirty="0">
                <a:solidFill>
                  <a:schemeClr val="accent1">
                    <a:lumMod val="50000"/>
                  </a:schemeClr>
                </a:solidFill>
                <a:cs typeface="Akhbar MT" pitchFamily="2" charset="-78"/>
              </a:rPr>
              <a:t>سيجتمعون</a:t>
            </a:r>
            <a:r>
              <a:rPr lang="ar-AE" sz="2400" b="1" dirty="0">
                <a:solidFill>
                  <a:schemeClr val="accent1">
                    <a:lumMod val="50000"/>
                  </a:schemeClr>
                </a:solidFill>
                <a:cs typeface="Akhbar MT" pitchFamily="2" charset="-78"/>
              </a:rPr>
              <a:t> حول شاي العصر إذا أرضوا حاجتهم إلى الراحة وإلى التندر بالشيوخ والزملاء و</a:t>
            </a:r>
            <a:r>
              <a:rPr lang="ar-AE" sz="2400" b="1" u="sng" dirty="0">
                <a:solidFill>
                  <a:schemeClr val="accent1">
                    <a:lumMod val="50000"/>
                  </a:schemeClr>
                </a:solidFill>
                <a:cs typeface="Akhbar MT" pitchFamily="2" charset="-78"/>
              </a:rPr>
              <a:t>سيستأنفون</a:t>
            </a:r>
            <a:r>
              <a:rPr lang="ar-AE" sz="2400" b="1" dirty="0">
                <a:solidFill>
                  <a:schemeClr val="accent1">
                    <a:lumMod val="50000"/>
                  </a:schemeClr>
                </a:solidFill>
                <a:cs typeface="Akhbar MT" pitchFamily="2" charset="-78"/>
              </a:rPr>
              <a:t> حول هذا الشاي حديثا هادئا منتظماً ثم يستعيدون ما يرون أن </a:t>
            </a:r>
            <a:r>
              <a:rPr lang="ar-AE" sz="2400" b="1" u="sng" dirty="0">
                <a:solidFill>
                  <a:schemeClr val="accent1">
                    <a:lumMod val="50000"/>
                  </a:schemeClr>
                </a:solidFill>
                <a:cs typeface="Akhbar MT" pitchFamily="2" charset="-78"/>
              </a:rPr>
              <a:t>يستعيدوه</a:t>
            </a:r>
            <a:r>
              <a:rPr lang="ar-AE" sz="2400" b="1" dirty="0">
                <a:solidFill>
                  <a:schemeClr val="accent1">
                    <a:lumMod val="50000"/>
                  </a:schemeClr>
                </a:solidFill>
                <a:cs typeface="Akhbar MT" pitchFamily="2" charset="-78"/>
              </a:rPr>
              <a:t> من درس الظهر مجادلين مناظرين وكان الصبي لهذا كله محبا وبه كلفا وإليه مشوقا متحرقا0 وربما أحس الصبي في دخيلة نفسه الحاجة إلى كوب من أكواب الشاي تلك التي تدار هناك 0 فقد كان هو أيضا قد كلف بالشاي وشعر بالحاجة إلى أن يشربه مصبحا وممسياَ، وإلى أن </a:t>
            </a:r>
            <a:r>
              <a:rPr lang="ar-AE" sz="2400" b="1" u="sng" dirty="0">
                <a:solidFill>
                  <a:schemeClr val="accent1">
                    <a:lumMod val="50000"/>
                  </a:schemeClr>
                </a:solidFill>
                <a:cs typeface="Akhbar MT" pitchFamily="2" charset="-78"/>
              </a:rPr>
              <a:t>يستكمل</a:t>
            </a:r>
            <a:r>
              <a:rPr lang="ar-AE" sz="2400" b="1" dirty="0">
                <a:solidFill>
                  <a:schemeClr val="accent1">
                    <a:lumMod val="50000"/>
                  </a:schemeClr>
                </a:solidFill>
                <a:cs typeface="Akhbar MT" pitchFamily="2" charset="-78"/>
              </a:rPr>
              <a:t> منه النصاب ولكنه حُرم هذا كله ولا يستطيع أن </a:t>
            </a:r>
            <a:r>
              <a:rPr lang="ar-AE" sz="2400" b="1" u="sng" dirty="0">
                <a:solidFill>
                  <a:schemeClr val="accent1">
                    <a:lumMod val="50000"/>
                  </a:schemeClr>
                </a:solidFill>
                <a:cs typeface="Akhbar MT" pitchFamily="2" charset="-78"/>
              </a:rPr>
              <a:t>يطلب</a:t>
            </a:r>
            <a:r>
              <a:rPr lang="ar-AE" sz="2400" b="1" dirty="0">
                <a:solidFill>
                  <a:schemeClr val="accent1">
                    <a:lumMod val="50000"/>
                  </a:schemeClr>
                </a:solidFill>
                <a:cs typeface="Akhbar MT" pitchFamily="2" charset="-78"/>
              </a:rPr>
              <a:t> إلى أخيه الإذن بأن يحضر مجلس هؤلاء الشباب .</a:t>
            </a:r>
          </a:p>
        </p:txBody>
      </p:sp>
      <p:sp>
        <p:nvSpPr>
          <p:cNvPr id="3" name="إطار 2"/>
          <p:cNvSpPr/>
          <p:nvPr/>
        </p:nvSpPr>
        <p:spPr>
          <a:xfrm>
            <a:off x="9165996" y="65990"/>
            <a:ext cx="3026004" cy="593888"/>
          </a:xfrm>
          <a:prstGeom prst="frame">
            <a:avLst/>
          </a:prstGeom>
          <a:solidFill>
            <a:schemeClr val="accent6">
              <a:lumMod val="75000"/>
            </a:schemeClr>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AE" sz="3200" dirty="0">
                <a:solidFill>
                  <a:schemeClr val="tx1"/>
                </a:solidFill>
                <a:cs typeface="Akhbar MT" pitchFamily="2" charset="-78"/>
              </a:rPr>
              <a:t>الدرس الثالث</a:t>
            </a:r>
          </a:p>
        </p:txBody>
      </p:sp>
      <p:sp>
        <p:nvSpPr>
          <p:cNvPr id="4" name="مستطيل 3"/>
          <p:cNvSpPr/>
          <p:nvPr/>
        </p:nvSpPr>
        <p:spPr>
          <a:xfrm>
            <a:off x="2944090" y="200020"/>
            <a:ext cx="591219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accent1">
                    <a:lumMod val="50000"/>
                  </a:schemeClr>
                </a:solidFill>
                <a:cs typeface="Akhbar MT" pitchFamily="2" charset="-78"/>
              </a:rPr>
              <a:t>     – اقرأ النص ، ثم أجب عن الأسئلة التي تليه :</a:t>
            </a:r>
          </a:p>
        </p:txBody>
      </p:sp>
      <p:pic>
        <p:nvPicPr>
          <p:cNvPr id="5" name="صورة 4"/>
          <p:cNvPicPr>
            <a:picLocks noChangeAspect="1"/>
          </p:cNvPicPr>
          <p:nvPr/>
        </p:nvPicPr>
        <p:blipFill>
          <a:blip r:embed="rId2"/>
          <a:stretch>
            <a:fillRect/>
          </a:stretch>
        </p:blipFill>
        <p:spPr>
          <a:xfrm>
            <a:off x="8418211" y="377913"/>
            <a:ext cx="395287" cy="395287"/>
          </a:xfrm>
          <a:prstGeom prst="rect">
            <a:avLst/>
          </a:prstGeom>
        </p:spPr>
      </p:pic>
      <p:graphicFrame>
        <p:nvGraphicFramePr>
          <p:cNvPr id="6" name="جدول 5"/>
          <p:cNvGraphicFramePr>
            <a:graphicFrameLocks noGrp="1"/>
          </p:cNvGraphicFramePr>
          <p:nvPr/>
        </p:nvGraphicFramePr>
        <p:xfrm>
          <a:off x="6410095" y="2954656"/>
          <a:ext cx="5511801" cy="3732984"/>
        </p:xfrm>
        <a:graphic>
          <a:graphicData uri="http://schemas.openxmlformats.org/drawingml/2006/table">
            <a:tbl>
              <a:tblPr rtl="1" firstRow="1" bandRow="1">
                <a:tableStyleId>{5940675A-B579-460E-94D1-54222C63F5DA}</a:tableStyleId>
              </a:tblPr>
              <a:tblGrid>
                <a:gridCol w="1339621">
                  <a:extLst>
                    <a:ext uri="{9D8B030D-6E8A-4147-A177-3AD203B41FA5}">
                      <a16:colId xmlns:a16="http://schemas.microsoft.com/office/drawing/2014/main" val="3215875616"/>
                    </a:ext>
                  </a:extLst>
                </a:gridCol>
                <a:gridCol w="1485900">
                  <a:extLst>
                    <a:ext uri="{9D8B030D-6E8A-4147-A177-3AD203B41FA5}">
                      <a16:colId xmlns:a16="http://schemas.microsoft.com/office/drawing/2014/main" val="808126980"/>
                    </a:ext>
                  </a:extLst>
                </a:gridCol>
                <a:gridCol w="2686280">
                  <a:extLst>
                    <a:ext uri="{9D8B030D-6E8A-4147-A177-3AD203B41FA5}">
                      <a16:colId xmlns:a16="http://schemas.microsoft.com/office/drawing/2014/main" val="3546288144"/>
                    </a:ext>
                  </a:extLst>
                </a:gridCol>
              </a:tblGrid>
              <a:tr h="622164">
                <a:tc>
                  <a:txBody>
                    <a:bodyPr/>
                    <a:lstStyle/>
                    <a:p>
                      <a:pPr rtl="1"/>
                      <a:r>
                        <a:rPr lang="ar-AE" sz="3200" b="1" kern="1200" dirty="0">
                          <a:solidFill>
                            <a:schemeClr val="accent1">
                              <a:lumMod val="50000"/>
                            </a:schemeClr>
                          </a:solidFill>
                          <a:latin typeface="+mn-lt"/>
                          <a:ea typeface="+mn-ea"/>
                          <a:cs typeface="Akhbar MT" pitchFamily="2" charset="-78"/>
                        </a:rPr>
                        <a:t>المشتق</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نوعه</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الفعل الذي اشتق منه</a:t>
                      </a:r>
                    </a:p>
                  </a:txBody>
                  <a:tcPr>
                    <a:solidFill>
                      <a:schemeClr val="accent1">
                        <a:lumMod val="20000"/>
                        <a:lumOff val="80000"/>
                      </a:schemeClr>
                    </a:solidFill>
                  </a:tcPr>
                </a:tc>
                <a:extLst>
                  <a:ext uri="{0D108BD9-81ED-4DB2-BD59-A6C34878D82A}">
                    <a16:rowId xmlns:a16="http://schemas.microsoft.com/office/drawing/2014/main" val="2351470007"/>
                  </a:ext>
                </a:extLst>
              </a:tr>
              <a:tr h="622164">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1240698156"/>
                  </a:ext>
                </a:extLst>
              </a:tr>
              <a:tr h="622164">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3552990577"/>
                  </a:ext>
                </a:extLst>
              </a:tr>
              <a:tr h="622164">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2931162924"/>
                  </a:ext>
                </a:extLst>
              </a:tr>
              <a:tr h="622164">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427721171"/>
                  </a:ext>
                </a:extLst>
              </a:tr>
              <a:tr h="622164">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2992531010"/>
                  </a:ext>
                </a:extLst>
              </a:tr>
            </a:tbl>
          </a:graphicData>
        </a:graphic>
      </p:graphicFrame>
      <p:graphicFrame>
        <p:nvGraphicFramePr>
          <p:cNvPr id="7" name="جدول 6"/>
          <p:cNvGraphicFramePr>
            <a:graphicFrameLocks noGrp="1"/>
          </p:cNvGraphicFramePr>
          <p:nvPr/>
        </p:nvGraphicFramePr>
        <p:xfrm>
          <a:off x="552220" y="2954656"/>
          <a:ext cx="5511801" cy="3732984"/>
        </p:xfrm>
        <a:graphic>
          <a:graphicData uri="http://schemas.openxmlformats.org/drawingml/2006/table">
            <a:tbl>
              <a:tblPr rtl="1" firstRow="1" bandRow="1">
                <a:tableStyleId>{5940675A-B579-460E-94D1-54222C63F5DA}</a:tableStyleId>
              </a:tblPr>
              <a:tblGrid>
                <a:gridCol w="1339621">
                  <a:extLst>
                    <a:ext uri="{9D8B030D-6E8A-4147-A177-3AD203B41FA5}">
                      <a16:colId xmlns:a16="http://schemas.microsoft.com/office/drawing/2014/main" val="3215875616"/>
                    </a:ext>
                  </a:extLst>
                </a:gridCol>
                <a:gridCol w="1485900">
                  <a:extLst>
                    <a:ext uri="{9D8B030D-6E8A-4147-A177-3AD203B41FA5}">
                      <a16:colId xmlns:a16="http://schemas.microsoft.com/office/drawing/2014/main" val="808126980"/>
                    </a:ext>
                  </a:extLst>
                </a:gridCol>
                <a:gridCol w="2686280">
                  <a:extLst>
                    <a:ext uri="{9D8B030D-6E8A-4147-A177-3AD203B41FA5}">
                      <a16:colId xmlns:a16="http://schemas.microsoft.com/office/drawing/2014/main" val="3546288144"/>
                    </a:ext>
                  </a:extLst>
                </a:gridCol>
              </a:tblGrid>
              <a:tr h="622164">
                <a:tc>
                  <a:txBody>
                    <a:bodyPr/>
                    <a:lstStyle/>
                    <a:p>
                      <a:pPr rtl="1"/>
                      <a:r>
                        <a:rPr lang="ar-AE" sz="3200" b="1" kern="1200" dirty="0">
                          <a:solidFill>
                            <a:schemeClr val="accent1">
                              <a:lumMod val="50000"/>
                            </a:schemeClr>
                          </a:solidFill>
                          <a:latin typeface="+mn-lt"/>
                          <a:ea typeface="+mn-ea"/>
                          <a:cs typeface="Akhbar MT" pitchFamily="2" charset="-78"/>
                        </a:rPr>
                        <a:t>المشتق</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نوعه</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الفعل الذي اشتق منه</a:t>
                      </a:r>
                    </a:p>
                  </a:txBody>
                  <a:tcPr>
                    <a:solidFill>
                      <a:schemeClr val="accent1">
                        <a:lumMod val="20000"/>
                        <a:lumOff val="80000"/>
                      </a:schemeClr>
                    </a:solidFill>
                  </a:tcPr>
                </a:tc>
                <a:extLst>
                  <a:ext uri="{0D108BD9-81ED-4DB2-BD59-A6C34878D82A}">
                    <a16:rowId xmlns:a16="http://schemas.microsoft.com/office/drawing/2014/main" val="2351470007"/>
                  </a:ext>
                </a:extLst>
              </a:tr>
              <a:tr h="622164">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1240698156"/>
                  </a:ext>
                </a:extLst>
              </a:tr>
              <a:tr h="622164">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3552990577"/>
                  </a:ext>
                </a:extLst>
              </a:tr>
              <a:tr h="622164">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2931162924"/>
                  </a:ext>
                </a:extLst>
              </a:tr>
              <a:tr h="622164">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427721171"/>
                  </a:ext>
                </a:extLst>
              </a:tr>
              <a:tr h="622164">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2992531010"/>
                  </a:ext>
                </a:extLst>
              </a:tr>
            </a:tbl>
          </a:graphicData>
        </a:graphic>
      </p:graphicFrame>
      <p:sp>
        <p:nvSpPr>
          <p:cNvPr id="8" name="عنصر نائب للتذييل 7"/>
          <p:cNvSpPr>
            <a:spLocks noGrp="1"/>
          </p:cNvSpPr>
          <p:nvPr>
            <p:ph type="ftr" sz="quarter" idx="11"/>
          </p:nvPr>
        </p:nvSpPr>
        <p:spPr/>
        <p:txBody>
          <a:bodyPr/>
          <a:lstStyle/>
          <a:p>
            <a:r>
              <a:rPr lang="ar-AE"/>
              <a:t>أ عبد الله الزعبي</a:t>
            </a:r>
            <a:endParaRPr lang="en-US" dirty="0"/>
          </a:p>
        </p:txBody>
      </p:sp>
      <p:sp>
        <p:nvSpPr>
          <p:cNvPr id="9" name="عنصر نائب لرقم الشريحة 8"/>
          <p:cNvSpPr>
            <a:spLocks noGrp="1"/>
          </p:cNvSpPr>
          <p:nvPr>
            <p:ph type="sldNum" sz="quarter" idx="12"/>
          </p:nvPr>
        </p:nvSpPr>
        <p:spPr/>
        <p:txBody>
          <a:bodyPr/>
          <a:lstStyle/>
          <a:p>
            <a:fld id="{6D22F896-40B5-4ADD-8801-0D06FADFA095}" type="slidenum">
              <a:rPr lang="en-US" smtClean="0"/>
              <a:t>60</a:t>
            </a:fld>
            <a:endParaRPr lang="en-US" dirty="0"/>
          </a:p>
        </p:txBody>
      </p:sp>
      <p:sp>
        <p:nvSpPr>
          <p:cNvPr id="10" name="مربع نص 9"/>
          <p:cNvSpPr txBox="1"/>
          <p:nvPr/>
        </p:nvSpPr>
        <p:spPr>
          <a:xfrm>
            <a:off x="10959562" y="3579123"/>
            <a:ext cx="748924"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هادئاً</a:t>
            </a:r>
            <a:endParaRPr lang="ar-AE" sz="3200" b="1" dirty="0">
              <a:solidFill>
                <a:srgbClr val="00B050"/>
              </a:solidFill>
              <a:cs typeface="Akhbar MT" pitchFamily="2" charset="-78"/>
            </a:endParaRPr>
          </a:p>
        </p:txBody>
      </p:sp>
      <p:sp>
        <p:nvSpPr>
          <p:cNvPr id="11" name="مربع نص 10"/>
          <p:cNvSpPr txBox="1"/>
          <p:nvPr/>
        </p:nvSpPr>
        <p:spPr>
          <a:xfrm>
            <a:off x="9281072" y="3579123"/>
            <a:ext cx="1152881" cy="584775"/>
          </a:xfrm>
          <a:prstGeom prst="rect">
            <a:avLst/>
          </a:prstGeom>
          <a:noFill/>
        </p:spPr>
        <p:txBody>
          <a:bodyPr wrap="none" rtlCol="1">
            <a:spAutoFit/>
          </a:bodyPr>
          <a:lstStyle/>
          <a:p>
            <a:pPr algn="r" rtl="1"/>
            <a:r>
              <a:rPr lang="ar-AE" sz="3200" b="1" dirty="0">
                <a:solidFill>
                  <a:srgbClr val="FF0000"/>
                </a:solidFill>
                <a:cs typeface="Akhbar MT" pitchFamily="2" charset="-78"/>
              </a:rPr>
              <a:t>اسم فاعل</a:t>
            </a:r>
          </a:p>
        </p:txBody>
      </p:sp>
      <p:sp>
        <p:nvSpPr>
          <p:cNvPr id="12" name="مربع نص 11"/>
          <p:cNvSpPr txBox="1"/>
          <p:nvPr/>
        </p:nvSpPr>
        <p:spPr>
          <a:xfrm>
            <a:off x="8059290" y="3579123"/>
            <a:ext cx="556564" cy="584775"/>
          </a:xfrm>
          <a:prstGeom prst="rect">
            <a:avLst/>
          </a:prstGeom>
          <a:noFill/>
        </p:spPr>
        <p:txBody>
          <a:bodyPr wrap="none" rtlCol="1">
            <a:spAutoFit/>
          </a:bodyPr>
          <a:lstStyle/>
          <a:p>
            <a:pPr algn="r" rtl="1"/>
            <a:r>
              <a:rPr lang="ar-AE" sz="3200" b="1" dirty="0">
                <a:solidFill>
                  <a:srgbClr val="00B050"/>
                </a:solidFill>
                <a:cs typeface="Akhbar MT" pitchFamily="2" charset="-78"/>
              </a:rPr>
              <a:t>هدأ</a:t>
            </a:r>
          </a:p>
        </p:txBody>
      </p:sp>
      <p:sp>
        <p:nvSpPr>
          <p:cNvPr id="13" name="مربع نص 12"/>
          <p:cNvSpPr txBox="1"/>
          <p:nvPr/>
        </p:nvSpPr>
        <p:spPr>
          <a:xfrm>
            <a:off x="10847936" y="4250621"/>
            <a:ext cx="907621"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منتظماً</a:t>
            </a:r>
            <a:endParaRPr lang="ar-AE" sz="3200" b="1" dirty="0">
              <a:solidFill>
                <a:srgbClr val="00B050"/>
              </a:solidFill>
              <a:cs typeface="Akhbar MT" pitchFamily="2" charset="-78"/>
            </a:endParaRPr>
          </a:p>
        </p:txBody>
      </p:sp>
      <p:sp>
        <p:nvSpPr>
          <p:cNvPr id="14" name="مربع نص 13"/>
          <p:cNvSpPr txBox="1"/>
          <p:nvPr/>
        </p:nvSpPr>
        <p:spPr>
          <a:xfrm>
            <a:off x="9281009" y="4203590"/>
            <a:ext cx="1152944" cy="1077218"/>
          </a:xfrm>
          <a:prstGeom prst="rect">
            <a:avLst/>
          </a:prstGeom>
          <a:noFill/>
        </p:spPr>
        <p:txBody>
          <a:bodyPr wrap="none" rtlCol="1">
            <a:spAutoFit/>
          </a:bodyPr>
          <a:lstStyle/>
          <a:p>
            <a:pPr algn="r" rtl="1"/>
            <a:r>
              <a:rPr lang="ar-AE" sz="3200" b="1" dirty="0">
                <a:solidFill>
                  <a:srgbClr val="FF0000"/>
                </a:solidFill>
                <a:cs typeface="Akhbar MT" pitchFamily="2" charset="-78"/>
              </a:rPr>
              <a:t>اسم فاعل</a:t>
            </a:r>
          </a:p>
          <a:p>
            <a:pPr algn="r" rtl="1"/>
            <a:endParaRPr lang="ar-AE" sz="3200" b="1" dirty="0">
              <a:solidFill>
                <a:srgbClr val="00B050"/>
              </a:solidFill>
              <a:cs typeface="Akhbar MT" pitchFamily="2" charset="-78"/>
            </a:endParaRPr>
          </a:p>
        </p:txBody>
      </p:sp>
      <p:sp>
        <p:nvSpPr>
          <p:cNvPr id="15" name="مربع نص 14"/>
          <p:cNvSpPr txBox="1"/>
          <p:nvPr/>
        </p:nvSpPr>
        <p:spPr>
          <a:xfrm>
            <a:off x="7903220" y="4180330"/>
            <a:ext cx="756938" cy="584775"/>
          </a:xfrm>
          <a:prstGeom prst="rect">
            <a:avLst/>
          </a:prstGeom>
          <a:noFill/>
        </p:spPr>
        <p:txBody>
          <a:bodyPr wrap="none" rtlCol="1">
            <a:spAutoFit/>
          </a:bodyPr>
          <a:lstStyle/>
          <a:p>
            <a:pPr algn="r" rtl="1"/>
            <a:r>
              <a:rPr lang="ar-AE" sz="3200" b="1" dirty="0">
                <a:solidFill>
                  <a:srgbClr val="00B050"/>
                </a:solidFill>
                <a:cs typeface="Akhbar MT" pitchFamily="2" charset="-78"/>
              </a:rPr>
              <a:t>انتظم</a:t>
            </a:r>
          </a:p>
        </p:txBody>
      </p:sp>
      <p:sp>
        <p:nvSpPr>
          <p:cNvPr id="17" name="مربع نص 16"/>
          <p:cNvSpPr txBox="1"/>
          <p:nvPr/>
        </p:nvSpPr>
        <p:spPr>
          <a:xfrm>
            <a:off x="10710631" y="4863643"/>
            <a:ext cx="1095173"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مجادلين</a:t>
            </a:r>
            <a:endParaRPr lang="ar-AE" sz="3200" b="1" dirty="0">
              <a:solidFill>
                <a:srgbClr val="00B050"/>
              </a:solidFill>
              <a:cs typeface="Akhbar MT" pitchFamily="2" charset="-78"/>
            </a:endParaRPr>
          </a:p>
        </p:txBody>
      </p:sp>
      <p:sp>
        <p:nvSpPr>
          <p:cNvPr id="18" name="مربع نص 17"/>
          <p:cNvSpPr txBox="1"/>
          <p:nvPr/>
        </p:nvSpPr>
        <p:spPr>
          <a:xfrm>
            <a:off x="9211676" y="4837105"/>
            <a:ext cx="1152881" cy="584775"/>
          </a:xfrm>
          <a:prstGeom prst="rect">
            <a:avLst/>
          </a:prstGeom>
          <a:noFill/>
        </p:spPr>
        <p:txBody>
          <a:bodyPr wrap="none" rtlCol="1">
            <a:spAutoFit/>
          </a:bodyPr>
          <a:lstStyle/>
          <a:p>
            <a:pPr algn="r" rtl="1"/>
            <a:r>
              <a:rPr lang="ar-AE" sz="3200" b="1" dirty="0">
                <a:solidFill>
                  <a:srgbClr val="FF0000"/>
                </a:solidFill>
                <a:cs typeface="Akhbar MT" pitchFamily="2" charset="-78"/>
              </a:rPr>
              <a:t>اسم فاعل</a:t>
            </a:r>
          </a:p>
        </p:txBody>
      </p:sp>
      <p:sp>
        <p:nvSpPr>
          <p:cNvPr id="19" name="مربع نص 18"/>
          <p:cNvSpPr txBox="1"/>
          <p:nvPr/>
        </p:nvSpPr>
        <p:spPr>
          <a:xfrm>
            <a:off x="7839938" y="4804797"/>
            <a:ext cx="787396" cy="584775"/>
          </a:xfrm>
          <a:prstGeom prst="rect">
            <a:avLst/>
          </a:prstGeom>
          <a:noFill/>
        </p:spPr>
        <p:txBody>
          <a:bodyPr wrap="none" rtlCol="1">
            <a:spAutoFit/>
          </a:bodyPr>
          <a:lstStyle/>
          <a:p>
            <a:pPr algn="r" rtl="1"/>
            <a:r>
              <a:rPr lang="ar-AE" sz="3200" b="1" dirty="0">
                <a:solidFill>
                  <a:srgbClr val="00B050"/>
                </a:solidFill>
                <a:cs typeface="Akhbar MT" pitchFamily="2" charset="-78"/>
              </a:rPr>
              <a:t>جادل</a:t>
            </a:r>
          </a:p>
        </p:txBody>
      </p:sp>
      <p:sp>
        <p:nvSpPr>
          <p:cNvPr id="20" name="مربع نص 19"/>
          <p:cNvSpPr txBox="1"/>
          <p:nvPr/>
        </p:nvSpPr>
        <p:spPr>
          <a:xfrm>
            <a:off x="10676414" y="5464176"/>
            <a:ext cx="1079143"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مناظرين</a:t>
            </a:r>
            <a:endParaRPr lang="ar-AE" sz="3200" b="1" dirty="0">
              <a:solidFill>
                <a:srgbClr val="00B050"/>
              </a:solidFill>
              <a:cs typeface="Akhbar MT" pitchFamily="2" charset="-78"/>
            </a:endParaRPr>
          </a:p>
        </p:txBody>
      </p:sp>
      <p:sp>
        <p:nvSpPr>
          <p:cNvPr id="21" name="مربع نص 20"/>
          <p:cNvSpPr txBox="1"/>
          <p:nvPr/>
        </p:nvSpPr>
        <p:spPr>
          <a:xfrm>
            <a:off x="9211613" y="5440118"/>
            <a:ext cx="1152944" cy="1077218"/>
          </a:xfrm>
          <a:prstGeom prst="rect">
            <a:avLst/>
          </a:prstGeom>
          <a:noFill/>
        </p:spPr>
        <p:txBody>
          <a:bodyPr wrap="none" rtlCol="1">
            <a:spAutoFit/>
          </a:bodyPr>
          <a:lstStyle/>
          <a:p>
            <a:pPr algn="r" rtl="1"/>
            <a:r>
              <a:rPr lang="ar-AE" sz="3200" b="1" dirty="0">
                <a:solidFill>
                  <a:srgbClr val="FF0000"/>
                </a:solidFill>
                <a:cs typeface="Akhbar MT" pitchFamily="2" charset="-78"/>
              </a:rPr>
              <a:t>اسم فاعل</a:t>
            </a:r>
          </a:p>
          <a:p>
            <a:pPr algn="r" rtl="1"/>
            <a:endParaRPr lang="ar-AE" sz="3200" b="1" dirty="0">
              <a:solidFill>
                <a:srgbClr val="00B050"/>
              </a:solidFill>
              <a:cs typeface="Akhbar MT" pitchFamily="2" charset="-78"/>
            </a:endParaRPr>
          </a:p>
        </p:txBody>
      </p:sp>
      <p:sp>
        <p:nvSpPr>
          <p:cNvPr id="22" name="مربع نص 21"/>
          <p:cNvSpPr txBox="1"/>
          <p:nvPr/>
        </p:nvSpPr>
        <p:spPr>
          <a:xfrm>
            <a:off x="7983370" y="5429264"/>
            <a:ext cx="676788" cy="584775"/>
          </a:xfrm>
          <a:prstGeom prst="rect">
            <a:avLst/>
          </a:prstGeom>
          <a:noFill/>
        </p:spPr>
        <p:txBody>
          <a:bodyPr wrap="none" rtlCol="1">
            <a:spAutoFit/>
          </a:bodyPr>
          <a:lstStyle/>
          <a:p>
            <a:pPr algn="r" rtl="1"/>
            <a:r>
              <a:rPr lang="ar-AE" sz="3200" b="1" dirty="0">
                <a:solidFill>
                  <a:srgbClr val="00B050"/>
                </a:solidFill>
                <a:cs typeface="Akhbar MT" pitchFamily="2" charset="-78"/>
              </a:rPr>
              <a:t>ناظر</a:t>
            </a:r>
          </a:p>
        </p:txBody>
      </p:sp>
      <p:sp>
        <p:nvSpPr>
          <p:cNvPr id="23" name="مربع نص 22"/>
          <p:cNvSpPr txBox="1"/>
          <p:nvPr/>
        </p:nvSpPr>
        <p:spPr>
          <a:xfrm>
            <a:off x="10888990" y="6067675"/>
            <a:ext cx="718466"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محباً</a:t>
            </a:r>
            <a:endParaRPr lang="ar-AE" sz="3200" b="1" dirty="0">
              <a:solidFill>
                <a:srgbClr val="00B050"/>
              </a:solidFill>
              <a:cs typeface="Akhbar MT" pitchFamily="2" charset="-78"/>
            </a:endParaRPr>
          </a:p>
        </p:txBody>
      </p:sp>
      <p:sp>
        <p:nvSpPr>
          <p:cNvPr id="24" name="مربع نص 23"/>
          <p:cNvSpPr txBox="1"/>
          <p:nvPr/>
        </p:nvSpPr>
        <p:spPr>
          <a:xfrm>
            <a:off x="9291223" y="6075931"/>
            <a:ext cx="1152881" cy="584775"/>
          </a:xfrm>
          <a:prstGeom prst="rect">
            <a:avLst/>
          </a:prstGeom>
          <a:noFill/>
        </p:spPr>
        <p:txBody>
          <a:bodyPr wrap="none" rtlCol="1">
            <a:spAutoFit/>
          </a:bodyPr>
          <a:lstStyle/>
          <a:p>
            <a:pPr algn="r" rtl="1"/>
            <a:r>
              <a:rPr lang="ar-AE" sz="3200" b="1" dirty="0">
                <a:solidFill>
                  <a:srgbClr val="FF0000"/>
                </a:solidFill>
                <a:cs typeface="Akhbar MT" pitchFamily="2" charset="-78"/>
              </a:rPr>
              <a:t>اسم فاعل</a:t>
            </a:r>
          </a:p>
        </p:txBody>
      </p:sp>
      <p:sp>
        <p:nvSpPr>
          <p:cNvPr id="25" name="مربع نص 24"/>
          <p:cNvSpPr txBox="1"/>
          <p:nvPr/>
        </p:nvSpPr>
        <p:spPr>
          <a:xfrm>
            <a:off x="7908868" y="6043623"/>
            <a:ext cx="718466" cy="584775"/>
          </a:xfrm>
          <a:prstGeom prst="rect">
            <a:avLst/>
          </a:prstGeom>
          <a:noFill/>
        </p:spPr>
        <p:txBody>
          <a:bodyPr wrap="none" rtlCol="1">
            <a:spAutoFit/>
          </a:bodyPr>
          <a:lstStyle/>
          <a:p>
            <a:pPr algn="r" rtl="1"/>
            <a:r>
              <a:rPr lang="ar-AE" sz="3200" b="1" dirty="0">
                <a:solidFill>
                  <a:srgbClr val="00B050"/>
                </a:solidFill>
                <a:cs typeface="Akhbar MT" pitchFamily="2" charset="-78"/>
              </a:rPr>
              <a:t>أحب</a:t>
            </a:r>
          </a:p>
        </p:txBody>
      </p:sp>
      <p:sp>
        <p:nvSpPr>
          <p:cNvPr id="26" name="مربع نص 25"/>
          <p:cNvSpPr txBox="1"/>
          <p:nvPr/>
        </p:nvSpPr>
        <p:spPr>
          <a:xfrm>
            <a:off x="5405886" y="3632240"/>
            <a:ext cx="590226"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كلفاً</a:t>
            </a:r>
            <a:endParaRPr lang="ar-AE" sz="3200" b="1" dirty="0">
              <a:solidFill>
                <a:srgbClr val="00B050"/>
              </a:solidFill>
              <a:cs typeface="Akhbar MT" pitchFamily="2" charset="-78"/>
            </a:endParaRPr>
          </a:p>
        </p:txBody>
      </p:sp>
      <p:sp>
        <p:nvSpPr>
          <p:cNvPr id="27" name="مربع نص 26"/>
          <p:cNvSpPr txBox="1"/>
          <p:nvPr/>
        </p:nvSpPr>
        <p:spPr>
          <a:xfrm>
            <a:off x="3166198" y="3597792"/>
            <a:ext cx="1574470" cy="584775"/>
          </a:xfrm>
          <a:prstGeom prst="rect">
            <a:avLst/>
          </a:prstGeom>
          <a:noFill/>
        </p:spPr>
        <p:txBody>
          <a:bodyPr wrap="none" rtlCol="1">
            <a:spAutoFit/>
          </a:bodyPr>
          <a:lstStyle/>
          <a:p>
            <a:pPr algn="r" rtl="1"/>
            <a:r>
              <a:rPr lang="ar-AE" sz="3200" b="1" dirty="0">
                <a:solidFill>
                  <a:srgbClr val="FF0000"/>
                </a:solidFill>
                <a:cs typeface="Akhbar MT" pitchFamily="2" charset="-78"/>
              </a:rPr>
              <a:t>صيغة مبالغة</a:t>
            </a:r>
          </a:p>
        </p:txBody>
      </p:sp>
      <p:sp>
        <p:nvSpPr>
          <p:cNvPr id="28" name="مربع نص 27"/>
          <p:cNvSpPr txBox="1"/>
          <p:nvPr/>
        </p:nvSpPr>
        <p:spPr>
          <a:xfrm>
            <a:off x="2198870" y="3632239"/>
            <a:ext cx="692818" cy="584775"/>
          </a:xfrm>
          <a:prstGeom prst="rect">
            <a:avLst/>
          </a:prstGeom>
          <a:noFill/>
        </p:spPr>
        <p:txBody>
          <a:bodyPr wrap="none" rtlCol="1">
            <a:spAutoFit/>
          </a:bodyPr>
          <a:lstStyle/>
          <a:p>
            <a:pPr algn="r" rtl="1"/>
            <a:r>
              <a:rPr lang="ar-AE" sz="3200" b="1" dirty="0">
                <a:solidFill>
                  <a:srgbClr val="7030A0"/>
                </a:solidFill>
                <a:cs typeface="Akhbar MT" pitchFamily="2" charset="-78"/>
              </a:rPr>
              <a:t>كلف</a:t>
            </a:r>
          </a:p>
        </p:txBody>
      </p:sp>
      <p:sp>
        <p:nvSpPr>
          <p:cNvPr id="29" name="مربع نص 28"/>
          <p:cNvSpPr txBox="1"/>
          <p:nvPr/>
        </p:nvSpPr>
        <p:spPr>
          <a:xfrm>
            <a:off x="5129612" y="4239055"/>
            <a:ext cx="821059"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مشوقاً</a:t>
            </a:r>
            <a:endParaRPr lang="ar-AE" sz="3200" b="1" dirty="0">
              <a:solidFill>
                <a:srgbClr val="00B050"/>
              </a:solidFill>
              <a:cs typeface="Akhbar MT" pitchFamily="2" charset="-78"/>
            </a:endParaRPr>
          </a:p>
        </p:txBody>
      </p:sp>
      <p:sp>
        <p:nvSpPr>
          <p:cNvPr id="30" name="مربع نص 29"/>
          <p:cNvSpPr txBox="1"/>
          <p:nvPr/>
        </p:nvSpPr>
        <p:spPr>
          <a:xfrm>
            <a:off x="3337090" y="4236373"/>
            <a:ext cx="1343638" cy="584775"/>
          </a:xfrm>
          <a:prstGeom prst="rect">
            <a:avLst/>
          </a:prstGeom>
          <a:noFill/>
        </p:spPr>
        <p:txBody>
          <a:bodyPr wrap="none" rtlCol="1">
            <a:spAutoFit/>
          </a:bodyPr>
          <a:lstStyle/>
          <a:p>
            <a:pPr algn="r" rtl="1"/>
            <a:r>
              <a:rPr lang="ar-AE" sz="3200" b="1" dirty="0">
                <a:solidFill>
                  <a:srgbClr val="FF0000"/>
                </a:solidFill>
                <a:cs typeface="Akhbar MT" pitchFamily="2" charset="-78"/>
              </a:rPr>
              <a:t>اسم مفعول</a:t>
            </a:r>
          </a:p>
        </p:txBody>
      </p:sp>
      <p:sp>
        <p:nvSpPr>
          <p:cNvPr id="31" name="مربع نص 30"/>
          <p:cNvSpPr txBox="1"/>
          <p:nvPr/>
        </p:nvSpPr>
        <p:spPr>
          <a:xfrm>
            <a:off x="2246068" y="4203589"/>
            <a:ext cx="611066" cy="584775"/>
          </a:xfrm>
          <a:prstGeom prst="rect">
            <a:avLst/>
          </a:prstGeom>
          <a:noFill/>
        </p:spPr>
        <p:txBody>
          <a:bodyPr wrap="none" rtlCol="1">
            <a:spAutoFit/>
          </a:bodyPr>
          <a:lstStyle/>
          <a:p>
            <a:pPr algn="r" rtl="1"/>
            <a:r>
              <a:rPr lang="ar-AE" sz="3200" b="1" dirty="0">
                <a:solidFill>
                  <a:srgbClr val="7030A0"/>
                </a:solidFill>
                <a:cs typeface="Akhbar MT" pitchFamily="2" charset="-78"/>
              </a:rPr>
              <a:t>شاق</a:t>
            </a:r>
          </a:p>
        </p:txBody>
      </p:sp>
      <p:sp>
        <p:nvSpPr>
          <p:cNvPr id="32" name="مربع نص 31"/>
          <p:cNvSpPr txBox="1"/>
          <p:nvPr/>
        </p:nvSpPr>
        <p:spPr>
          <a:xfrm>
            <a:off x="4957950" y="4837105"/>
            <a:ext cx="974947"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متحرقاً</a:t>
            </a:r>
            <a:endParaRPr lang="ar-AE" sz="3200" b="1" dirty="0">
              <a:solidFill>
                <a:srgbClr val="00B050"/>
              </a:solidFill>
              <a:cs typeface="Akhbar MT" pitchFamily="2" charset="-78"/>
            </a:endParaRPr>
          </a:p>
        </p:txBody>
      </p:sp>
      <p:sp>
        <p:nvSpPr>
          <p:cNvPr id="33" name="مربع نص 32"/>
          <p:cNvSpPr txBox="1"/>
          <p:nvPr/>
        </p:nvSpPr>
        <p:spPr>
          <a:xfrm>
            <a:off x="3383918" y="4855343"/>
            <a:ext cx="1152881" cy="584775"/>
          </a:xfrm>
          <a:prstGeom prst="rect">
            <a:avLst/>
          </a:prstGeom>
          <a:noFill/>
        </p:spPr>
        <p:txBody>
          <a:bodyPr wrap="none" rtlCol="1">
            <a:spAutoFit/>
          </a:bodyPr>
          <a:lstStyle/>
          <a:p>
            <a:pPr algn="r" rtl="1"/>
            <a:r>
              <a:rPr lang="ar-AE" sz="3200" b="1" dirty="0">
                <a:solidFill>
                  <a:srgbClr val="FF0000"/>
                </a:solidFill>
                <a:cs typeface="Akhbar MT" pitchFamily="2" charset="-78"/>
              </a:rPr>
              <a:t>اسم فاعل</a:t>
            </a:r>
          </a:p>
        </p:txBody>
      </p:sp>
      <p:sp>
        <p:nvSpPr>
          <p:cNvPr id="34" name="مربع نص 33"/>
          <p:cNvSpPr txBox="1"/>
          <p:nvPr/>
        </p:nvSpPr>
        <p:spPr>
          <a:xfrm>
            <a:off x="2057770" y="4899279"/>
            <a:ext cx="817853" cy="584775"/>
          </a:xfrm>
          <a:prstGeom prst="rect">
            <a:avLst/>
          </a:prstGeom>
          <a:noFill/>
        </p:spPr>
        <p:txBody>
          <a:bodyPr wrap="none" rtlCol="1">
            <a:spAutoFit/>
          </a:bodyPr>
          <a:lstStyle/>
          <a:p>
            <a:pPr algn="r" rtl="1"/>
            <a:r>
              <a:rPr lang="ar-AE" sz="3200" b="1" dirty="0">
                <a:solidFill>
                  <a:srgbClr val="7030A0"/>
                </a:solidFill>
                <a:cs typeface="Akhbar MT" pitchFamily="2" charset="-78"/>
              </a:rPr>
              <a:t>تحرق</a:t>
            </a:r>
          </a:p>
        </p:txBody>
      </p:sp>
      <p:sp>
        <p:nvSpPr>
          <p:cNvPr id="35" name="مربع نص 34"/>
          <p:cNvSpPr txBox="1"/>
          <p:nvPr/>
        </p:nvSpPr>
        <p:spPr>
          <a:xfrm>
            <a:off x="5011878" y="5572207"/>
            <a:ext cx="923651"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مصبحاً</a:t>
            </a:r>
            <a:endParaRPr lang="ar-AE" sz="3200" b="1" dirty="0">
              <a:solidFill>
                <a:srgbClr val="00B050"/>
              </a:solidFill>
              <a:cs typeface="Akhbar MT" pitchFamily="2" charset="-78"/>
            </a:endParaRPr>
          </a:p>
        </p:txBody>
      </p:sp>
      <p:sp>
        <p:nvSpPr>
          <p:cNvPr id="36" name="مربع نص 35"/>
          <p:cNvSpPr txBox="1"/>
          <p:nvPr/>
        </p:nvSpPr>
        <p:spPr>
          <a:xfrm>
            <a:off x="3350595" y="5532303"/>
            <a:ext cx="1152880" cy="584775"/>
          </a:xfrm>
          <a:prstGeom prst="rect">
            <a:avLst/>
          </a:prstGeom>
          <a:noFill/>
        </p:spPr>
        <p:txBody>
          <a:bodyPr wrap="none" rtlCol="1">
            <a:spAutoFit/>
          </a:bodyPr>
          <a:lstStyle/>
          <a:p>
            <a:pPr algn="r" rtl="1"/>
            <a:r>
              <a:rPr lang="ar-AE" sz="3200" b="1" dirty="0">
                <a:solidFill>
                  <a:srgbClr val="FF0000"/>
                </a:solidFill>
                <a:cs typeface="Akhbar MT" pitchFamily="2" charset="-78"/>
              </a:rPr>
              <a:t>اسم فاعل</a:t>
            </a:r>
          </a:p>
        </p:txBody>
      </p:sp>
      <p:sp>
        <p:nvSpPr>
          <p:cNvPr id="37" name="مربع نص 36"/>
          <p:cNvSpPr txBox="1"/>
          <p:nvPr/>
        </p:nvSpPr>
        <p:spPr>
          <a:xfrm>
            <a:off x="2127011" y="5521094"/>
            <a:ext cx="739305" cy="584775"/>
          </a:xfrm>
          <a:prstGeom prst="rect">
            <a:avLst/>
          </a:prstGeom>
          <a:noFill/>
        </p:spPr>
        <p:txBody>
          <a:bodyPr wrap="none" rtlCol="1">
            <a:spAutoFit/>
          </a:bodyPr>
          <a:lstStyle/>
          <a:p>
            <a:pPr algn="r" rtl="1"/>
            <a:r>
              <a:rPr lang="ar-AE" sz="3200" b="1" dirty="0">
                <a:solidFill>
                  <a:srgbClr val="7030A0"/>
                </a:solidFill>
                <a:cs typeface="Akhbar MT" pitchFamily="2" charset="-78"/>
              </a:rPr>
              <a:t>أصبح</a:t>
            </a:r>
          </a:p>
        </p:txBody>
      </p:sp>
      <p:sp>
        <p:nvSpPr>
          <p:cNvPr id="38" name="مربع نص 37"/>
          <p:cNvSpPr txBox="1"/>
          <p:nvPr/>
        </p:nvSpPr>
        <p:spPr>
          <a:xfrm>
            <a:off x="5111264" y="6067674"/>
            <a:ext cx="824265"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ممسياَ</a:t>
            </a:r>
            <a:endParaRPr lang="ar-AE" sz="3200" b="1" dirty="0">
              <a:solidFill>
                <a:srgbClr val="00B050"/>
              </a:solidFill>
              <a:cs typeface="Akhbar MT" pitchFamily="2" charset="-78"/>
            </a:endParaRPr>
          </a:p>
        </p:txBody>
      </p:sp>
      <p:sp>
        <p:nvSpPr>
          <p:cNvPr id="39" name="مربع نص 38"/>
          <p:cNvSpPr txBox="1"/>
          <p:nvPr/>
        </p:nvSpPr>
        <p:spPr>
          <a:xfrm>
            <a:off x="3359252" y="6103632"/>
            <a:ext cx="1152944" cy="1077218"/>
          </a:xfrm>
          <a:prstGeom prst="rect">
            <a:avLst/>
          </a:prstGeom>
          <a:noFill/>
        </p:spPr>
        <p:txBody>
          <a:bodyPr wrap="none" rtlCol="1">
            <a:spAutoFit/>
          </a:bodyPr>
          <a:lstStyle/>
          <a:p>
            <a:pPr algn="r" rtl="1"/>
            <a:r>
              <a:rPr lang="ar-AE" sz="3200" b="1" dirty="0">
                <a:solidFill>
                  <a:srgbClr val="FF0000"/>
                </a:solidFill>
                <a:cs typeface="Akhbar MT" pitchFamily="2" charset="-78"/>
              </a:rPr>
              <a:t>اسم فاعل</a:t>
            </a:r>
          </a:p>
          <a:p>
            <a:pPr algn="r" rtl="1"/>
            <a:endParaRPr lang="ar-AE" sz="3200" b="1" dirty="0">
              <a:solidFill>
                <a:srgbClr val="00B050"/>
              </a:solidFill>
              <a:cs typeface="Akhbar MT" pitchFamily="2" charset="-78"/>
            </a:endParaRPr>
          </a:p>
        </p:txBody>
      </p:sp>
      <p:sp>
        <p:nvSpPr>
          <p:cNvPr id="40" name="مربع نص 39"/>
          <p:cNvSpPr txBox="1"/>
          <p:nvPr/>
        </p:nvSpPr>
        <p:spPr>
          <a:xfrm>
            <a:off x="2008824" y="6067674"/>
            <a:ext cx="764954" cy="584775"/>
          </a:xfrm>
          <a:prstGeom prst="rect">
            <a:avLst/>
          </a:prstGeom>
          <a:noFill/>
        </p:spPr>
        <p:txBody>
          <a:bodyPr wrap="none" rtlCol="1">
            <a:spAutoFit/>
          </a:bodyPr>
          <a:lstStyle/>
          <a:p>
            <a:pPr algn="r" rtl="1"/>
            <a:r>
              <a:rPr lang="ar-AE" sz="3200" b="1" dirty="0">
                <a:solidFill>
                  <a:srgbClr val="7030A0"/>
                </a:solidFill>
                <a:cs typeface="Akhbar MT" pitchFamily="2" charset="-78"/>
              </a:rPr>
              <a:t>أمسى</a:t>
            </a:r>
          </a:p>
        </p:txBody>
      </p:sp>
    </p:spTree>
    <p:extLst>
      <p:ext uri="{BB962C8B-B14F-4D97-AF65-F5344CB8AC3E}">
        <p14:creationId xmlns:p14="http://schemas.microsoft.com/office/powerpoint/2010/main" val="130591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8" presetID="25"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grpId="0" nodeType="clickEffect">
                                  <p:stCondLst>
                                    <p:cond delay="0"/>
                                  </p:stCondLst>
                                  <p:iterate type="wd">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 calcmode="lin" valueType="num">
                                      <p:cBhvr>
                                        <p:cTn id="34" dur="500" fill="hold"/>
                                        <p:tgtEl>
                                          <p:spTgt spid="2"/>
                                        </p:tgtEl>
                                        <p:attrNameLst>
                                          <p:attrName>style.rotation</p:attrName>
                                        </p:attrNameLst>
                                      </p:cBhvr>
                                      <p:tavLst>
                                        <p:tav tm="0">
                                          <p:val>
                                            <p:fltVal val="360"/>
                                          </p:val>
                                        </p:tav>
                                        <p:tav tm="100000">
                                          <p:val>
                                            <p:fltVal val="0"/>
                                          </p:val>
                                        </p:tav>
                                      </p:tavLst>
                                    </p:anim>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diamond(in)">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diamond(in)">
                                      <p:cBhvr>
                                        <p:cTn id="45" dur="2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0" presetClass="entr" presetSubtype="0" fill="hold" nodeType="click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fade">
                                      <p:cBhvr>
                                        <p:cTn id="50" dur="800" decel="100000"/>
                                        <p:tgtEl>
                                          <p:spTgt spid="10">
                                            <p:txEl>
                                              <p:pRg st="0" end="0"/>
                                            </p:txEl>
                                          </p:spTgt>
                                        </p:tgtEl>
                                      </p:cBhvr>
                                    </p:animEffect>
                                    <p:anim calcmode="lin" valueType="num">
                                      <p:cBhvr>
                                        <p:cTn id="51"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52"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53"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0" presetClass="entr" presetSubtype="0" fill="hold" nodeType="clickEffect">
                                  <p:stCondLst>
                                    <p:cond delay="0"/>
                                  </p:stCondLst>
                                  <p:childTnLst>
                                    <p:set>
                                      <p:cBhvr>
                                        <p:cTn id="59" dur="1" fill="hold">
                                          <p:stCondLst>
                                            <p:cond delay="0"/>
                                          </p:stCondLst>
                                        </p:cTn>
                                        <p:tgtEl>
                                          <p:spTgt spid="11">
                                            <p:txEl>
                                              <p:pRg st="0" end="0"/>
                                            </p:txEl>
                                          </p:spTgt>
                                        </p:tgtEl>
                                        <p:attrNameLst>
                                          <p:attrName>style.visibility</p:attrName>
                                        </p:attrNameLst>
                                      </p:cBhvr>
                                      <p:to>
                                        <p:strVal val="visible"/>
                                      </p:to>
                                    </p:set>
                                    <p:animEffect transition="in" filter="fade">
                                      <p:cBhvr>
                                        <p:cTn id="60" dur="800" decel="100000"/>
                                        <p:tgtEl>
                                          <p:spTgt spid="11">
                                            <p:txEl>
                                              <p:pRg st="0" end="0"/>
                                            </p:txEl>
                                          </p:spTgt>
                                        </p:tgtEl>
                                      </p:cBhvr>
                                    </p:animEffect>
                                    <p:anim calcmode="lin" valueType="num">
                                      <p:cBhvr>
                                        <p:cTn id="61" dur="800" decel="100000" fill="hold"/>
                                        <p:tgtEl>
                                          <p:spTgt spid="11">
                                            <p:txEl>
                                              <p:pRg st="0" end="0"/>
                                            </p:txEl>
                                          </p:spTgt>
                                        </p:tgtEl>
                                        <p:attrNameLst>
                                          <p:attrName>style.rotation</p:attrName>
                                        </p:attrNameLst>
                                      </p:cBhvr>
                                      <p:tavLst>
                                        <p:tav tm="0">
                                          <p:val>
                                            <p:fltVal val="-90"/>
                                          </p:val>
                                        </p:tav>
                                        <p:tav tm="100000">
                                          <p:val>
                                            <p:fltVal val="0"/>
                                          </p:val>
                                        </p:tav>
                                      </p:tavLst>
                                    </p:anim>
                                    <p:anim calcmode="lin" valueType="num">
                                      <p:cBhvr>
                                        <p:cTn id="62" dur="800" decel="100000" fill="hold"/>
                                        <p:tgtEl>
                                          <p:spTgt spid="11">
                                            <p:txEl>
                                              <p:pRg st="0" end="0"/>
                                            </p:txEl>
                                          </p:spTgt>
                                        </p:tgtEl>
                                        <p:attrNameLst>
                                          <p:attrName>ppt_x</p:attrName>
                                        </p:attrNameLst>
                                      </p:cBhvr>
                                      <p:tavLst>
                                        <p:tav tm="0">
                                          <p:val>
                                            <p:strVal val="#ppt_x+0.4"/>
                                          </p:val>
                                        </p:tav>
                                        <p:tav tm="100000">
                                          <p:val>
                                            <p:strVal val="#ppt_x-0.05"/>
                                          </p:val>
                                        </p:tav>
                                      </p:tavLst>
                                    </p:anim>
                                    <p:anim calcmode="lin" valueType="num">
                                      <p:cBhvr>
                                        <p:cTn id="63" dur="800" decel="100000" fill="hold"/>
                                        <p:tgtEl>
                                          <p:spTgt spid="11">
                                            <p:txEl>
                                              <p:pRg st="0" end="0"/>
                                            </p:txEl>
                                          </p:spTgt>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1">
                                            <p:txEl>
                                              <p:pRg st="0" end="0"/>
                                            </p:txEl>
                                          </p:spTgt>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0" presetClass="entr" presetSubtype="0" fill="hold" nodeType="clickEffect">
                                  <p:stCondLst>
                                    <p:cond delay="0"/>
                                  </p:stCondLst>
                                  <p:childTnLst>
                                    <p:set>
                                      <p:cBhvr>
                                        <p:cTn id="69" dur="1" fill="hold">
                                          <p:stCondLst>
                                            <p:cond delay="0"/>
                                          </p:stCondLst>
                                        </p:cTn>
                                        <p:tgtEl>
                                          <p:spTgt spid="12">
                                            <p:txEl>
                                              <p:pRg st="0" end="0"/>
                                            </p:txEl>
                                          </p:spTgt>
                                        </p:tgtEl>
                                        <p:attrNameLst>
                                          <p:attrName>style.visibility</p:attrName>
                                        </p:attrNameLst>
                                      </p:cBhvr>
                                      <p:to>
                                        <p:strVal val="visible"/>
                                      </p:to>
                                    </p:set>
                                    <p:animEffect transition="in" filter="fade">
                                      <p:cBhvr>
                                        <p:cTn id="70" dur="800" decel="100000"/>
                                        <p:tgtEl>
                                          <p:spTgt spid="12">
                                            <p:txEl>
                                              <p:pRg st="0" end="0"/>
                                            </p:txEl>
                                          </p:spTgt>
                                        </p:tgtEl>
                                      </p:cBhvr>
                                    </p:animEffect>
                                    <p:anim calcmode="lin" valueType="num">
                                      <p:cBhvr>
                                        <p:cTn id="71" dur="800" decel="100000" fill="hold"/>
                                        <p:tgtEl>
                                          <p:spTgt spid="12">
                                            <p:txEl>
                                              <p:pRg st="0" end="0"/>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12">
                                            <p:txEl>
                                              <p:pRg st="0" end="0"/>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12">
                                            <p:txEl>
                                              <p:pRg st="0" end="0"/>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12">
                                            <p:txEl>
                                              <p:pRg st="0" end="0"/>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1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30" presetClass="entr" presetSubtype="0" fill="hold" nodeType="clickEffect">
                                  <p:stCondLst>
                                    <p:cond delay="0"/>
                                  </p:stCondLst>
                                  <p:childTnLst>
                                    <p:set>
                                      <p:cBhvr>
                                        <p:cTn id="79" dur="1" fill="hold">
                                          <p:stCondLst>
                                            <p:cond delay="0"/>
                                          </p:stCondLst>
                                        </p:cTn>
                                        <p:tgtEl>
                                          <p:spTgt spid="13">
                                            <p:txEl>
                                              <p:pRg st="0" end="0"/>
                                            </p:txEl>
                                          </p:spTgt>
                                        </p:tgtEl>
                                        <p:attrNameLst>
                                          <p:attrName>style.visibility</p:attrName>
                                        </p:attrNameLst>
                                      </p:cBhvr>
                                      <p:to>
                                        <p:strVal val="visible"/>
                                      </p:to>
                                    </p:set>
                                    <p:animEffect transition="in" filter="fade">
                                      <p:cBhvr>
                                        <p:cTn id="80" dur="800" decel="100000"/>
                                        <p:tgtEl>
                                          <p:spTgt spid="13">
                                            <p:txEl>
                                              <p:pRg st="0" end="0"/>
                                            </p:txEl>
                                          </p:spTgt>
                                        </p:tgtEl>
                                      </p:cBhvr>
                                    </p:animEffect>
                                    <p:anim calcmode="lin" valueType="num">
                                      <p:cBhvr>
                                        <p:cTn id="81" dur="800" decel="100000" fill="hold"/>
                                        <p:tgtEl>
                                          <p:spTgt spid="13">
                                            <p:txEl>
                                              <p:pRg st="0" end="0"/>
                                            </p:txEl>
                                          </p:spTgt>
                                        </p:tgtEl>
                                        <p:attrNameLst>
                                          <p:attrName>style.rotation</p:attrName>
                                        </p:attrNameLst>
                                      </p:cBhvr>
                                      <p:tavLst>
                                        <p:tav tm="0">
                                          <p:val>
                                            <p:fltVal val="-90"/>
                                          </p:val>
                                        </p:tav>
                                        <p:tav tm="100000">
                                          <p:val>
                                            <p:fltVal val="0"/>
                                          </p:val>
                                        </p:tav>
                                      </p:tavLst>
                                    </p:anim>
                                    <p:anim calcmode="lin" valueType="num">
                                      <p:cBhvr>
                                        <p:cTn id="82" dur="800" decel="100000" fill="hold"/>
                                        <p:tgtEl>
                                          <p:spTgt spid="13">
                                            <p:txEl>
                                              <p:pRg st="0" end="0"/>
                                            </p:txEl>
                                          </p:spTgt>
                                        </p:tgtEl>
                                        <p:attrNameLst>
                                          <p:attrName>ppt_x</p:attrName>
                                        </p:attrNameLst>
                                      </p:cBhvr>
                                      <p:tavLst>
                                        <p:tav tm="0">
                                          <p:val>
                                            <p:strVal val="#ppt_x+0.4"/>
                                          </p:val>
                                        </p:tav>
                                        <p:tav tm="100000">
                                          <p:val>
                                            <p:strVal val="#ppt_x-0.05"/>
                                          </p:val>
                                        </p:tav>
                                      </p:tavLst>
                                    </p:anim>
                                    <p:anim calcmode="lin" valueType="num">
                                      <p:cBhvr>
                                        <p:cTn id="83" dur="800" decel="100000" fill="hold"/>
                                        <p:tgtEl>
                                          <p:spTgt spid="13">
                                            <p:txEl>
                                              <p:pRg st="0" end="0"/>
                                            </p:txEl>
                                          </p:spTgt>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13">
                                            <p:txEl>
                                              <p:pRg st="0" end="0"/>
                                            </p:txEl>
                                          </p:spTgt>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1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30" presetClass="entr" presetSubtype="0" fill="hold" nodeType="clickEffect">
                                  <p:stCondLst>
                                    <p:cond delay="0"/>
                                  </p:stCondLst>
                                  <p:childTnLst>
                                    <p:set>
                                      <p:cBhvr>
                                        <p:cTn id="89" dur="1" fill="hold">
                                          <p:stCondLst>
                                            <p:cond delay="0"/>
                                          </p:stCondLst>
                                        </p:cTn>
                                        <p:tgtEl>
                                          <p:spTgt spid="14">
                                            <p:txEl>
                                              <p:pRg st="0" end="0"/>
                                            </p:txEl>
                                          </p:spTgt>
                                        </p:tgtEl>
                                        <p:attrNameLst>
                                          <p:attrName>style.visibility</p:attrName>
                                        </p:attrNameLst>
                                      </p:cBhvr>
                                      <p:to>
                                        <p:strVal val="visible"/>
                                      </p:to>
                                    </p:set>
                                    <p:animEffect transition="in" filter="fade">
                                      <p:cBhvr>
                                        <p:cTn id="90" dur="800" decel="100000"/>
                                        <p:tgtEl>
                                          <p:spTgt spid="14">
                                            <p:txEl>
                                              <p:pRg st="0" end="0"/>
                                            </p:txEl>
                                          </p:spTgt>
                                        </p:tgtEl>
                                      </p:cBhvr>
                                    </p:animEffect>
                                    <p:anim calcmode="lin" valueType="num">
                                      <p:cBhvr>
                                        <p:cTn id="91" dur="800" decel="100000" fill="hold"/>
                                        <p:tgtEl>
                                          <p:spTgt spid="14">
                                            <p:txEl>
                                              <p:pRg st="0" end="0"/>
                                            </p:txEl>
                                          </p:spTgt>
                                        </p:tgtEl>
                                        <p:attrNameLst>
                                          <p:attrName>style.rotation</p:attrName>
                                        </p:attrNameLst>
                                      </p:cBhvr>
                                      <p:tavLst>
                                        <p:tav tm="0">
                                          <p:val>
                                            <p:fltVal val="-90"/>
                                          </p:val>
                                        </p:tav>
                                        <p:tav tm="100000">
                                          <p:val>
                                            <p:fltVal val="0"/>
                                          </p:val>
                                        </p:tav>
                                      </p:tavLst>
                                    </p:anim>
                                    <p:anim calcmode="lin" valueType="num">
                                      <p:cBhvr>
                                        <p:cTn id="92" dur="800" decel="100000" fill="hold"/>
                                        <p:tgtEl>
                                          <p:spTgt spid="14">
                                            <p:txEl>
                                              <p:pRg st="0" end="0"/>
                                            </p:txEl>
                                          </p:spTgt>
                                        </p:tgtEl>
                                        <p:attrNameLst>
                                          <p:attrName>ppt_x</p:attrName>
                                        </p:attrNameLst>
                                      </p:cBhvr>
                                      <p:tavLst>
                                        <p:tav tm="0">
                                          <p:val>
                                            <p:strVal val="#ppt_x+0.4"/>
                                          </p:val>
                                        </p:tav>
                                        <p:tav tm="100000">
                                          <p:val>
                                            <p:strVal val="#ppt_x-0.05"/>
                                          </p:val>
                                        </p:tav>
                                      </p:tavLst>
                                    </p:anim>
                                    <p:anim calcmode="lin" valueType="num">
                                      <p:cBhvr>
                                        <p:cTn id="93" dur="800" decel="100000" fill="hold"/>
                                        <p:tgtEl>
                                          <p:spTgt spid="14">
                                            <p:txEl>
                                              <p:pRg st="0" end="0"/>
                                            </p:txEl>
                                          </p:spTgt>
                                        </p:tgtEl>
                                        <p:attrNameLst>
                                          <p:attrName>ppt_y</p:attrName>
                                        </p:attrNameLst>
                                      </p:cBhvr>
                                      <p:tavLst>
                                        <p:tav tm="0">
                                          <p:val>
                                            <p:strVal val="#ppt_y-0.4"/>
                                          </p:val>
                                        </p:tav>
                                        <p:tav tm="100000">
                                          <p:val>
                                            <p:strVal val="#ppt_y+0.1"/>
                                          </p:val>
                                        </p:tav>
                                      </p:tavLst>
                                    </p:anim>
                                    <p:anim calcmode="lin" valueType="num">
                                      <p:cBhvr>
                                        <p:cTn id="94" dur="200" accel="100000" fill="hold">
                                          <p:stCondLst>
                                            <p:cond delay="800"/>
                                          </p:stCondLst>
                                        </p:cTn>
                                        <p:tgtEl>
                                          <p:spTgt spid="14">
                                            <p:txEl>
                                              <p:pRg st="0" end="0"/>
                                            </p:txEl>
                                          </p:spTgt>
                                        </p:tgtEl>
                                        <p:attrNameLst>
                                          <p:attrName>ppt_x</p:attrName>
                                        </p:attrNameLst>
                                      </p:cBhvr>
                                      <p:tavLst>
                                        <p:tav tm="0">
                                          <p:val>
                                            <p:strVal val="#ppt_x-0.05"/>
                                          </p:val>
                                        </p:tav>
                                        <p:tav tm="100000">
                                          <p:val>
                                            <p:strVal val="#ppt_x"/>
                                          </p:val>
                                        </p:tav>
                                      </p:tavLst>
                                    </p:anim>
                                    <p:anim calcmode="lin" valueType="num">
                                      <p:cBhvr>
                                        <p:cTn id="95" dur="200" accel="100000" fill="hold">
                                          <p:stCondLst>
                                            <p:cond delay="800"/>
                                          </p:stCondLst>
                                        </p:cTn>
                                        <p:tgtEl>
                                          <p:spTgt spid="1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30" presetClass="entr" presetSubtype="0" fill="hold" nodeType="clickEffect">
                                  <p:stCondLst>
                                    <p:cond delay="0"/>
                                  </p:stCondLst>
                                  <p:childTnLst>
                                    <p:set>
                                      <p:cBhvr>
                                        <p:cTn id="99" dur="1" fill="hold">
                                          <p:stCondLst>
                                            <p:cond delay="0"/>
                                          </p:stCondLst>
                                        </p:cTn>
                                        <p:tgtEl>
                                          <p:spTgt spid="15">
                                            <p:txEl>
                                              <p:pRg st="0" end="0"/>
                                            </p:txEl>
                                          </p:spTgt>
                                        </p:tgtEl>
                                        <p:attrNameLst>
                                          <p:attrName>style.visibility</p:attrName>
                                        </p:attrNameLst>
                                      </p:cBhvr>
                                      <p:to>
                                        <p:strVal val="visible"/>
                                      </p:to>
                                    </p:set>
                                    <p:animEffect transition="in" filter="fade">
                                      <p:cBhvr>
                                        <p:cTn id="100" dur="800" decel="100000"/>
                                        <p:tgtEl>
                                          <p:spTgt spid="15">
                                            <p:txEl>
                                              <p:pRg st="0" end="0"/>
                                            </p:txEl>
                                          </p:spTgt>
                                        </p:tgtEl>
                                      </p:cBhvr>
                                    </p:animEffect>
                                    <p:anim calcmode="lin" valueType="num">
                                      <p:cBhvr>
                                        <p:cTn id="101" dur="800" decel="100000" fill="hold"/>
                                        <p:tgtEl>
                                          <p:spTgt spid="15">
                                            <p:txEl>
                                              <p:pRg st="0" end="0"/>
                                            </p:txEl>
                                          </p:spTgt>
                                        </p:tgtEl>
                                        <p:attrNameLst>
                                          <p:attrName>style.rotation</p:attrName>
                                        </p:attrNameLst>
                                      </p:cBhvr>
                                      <p:tavLst>
                                        <p:tav tm="0">
                                          <p:val>
                                            <p:fltVal val="-90"/>
                                          </p:val>
                                        </p:tav>
                                        <p:tav tm="100000">
                                          <p:val>
                                            <p:fltVal val="0"/>
                                          </p:val>
                                        </p:tav>
                                      </p:tavLst>
                                    </p:anim>
                                    <p:anim calcmode="lin" valueType="num">
                                      <p:cBhvr>
                                        <p:cTn id="102" dur="800" decel="100000" fill="hold"/>
                                        <p:tgtEl>
                                          <p:spTgt spid="15">
                                            <p:txEl>
                                              <p:pRg st="0" end="0"/>
                                            </p:txEl>
                                          </p:spTgt>
                                        </p:tgtEl>
                                        <p:attrNameLst>
                                          <p:attrName>ppt_x</p:attrName>
                                        </p:attrNameLst>
                                      </p:cBhvr>
                                      <p:tavLst>
                                        <p:tav tm="0">
                                          <p:val>
                                            <p:strVal val="#ppt_x+0.4"/>
                                          </p:val>
                                        </p:tav>
                                        <p:tav tm="100000">
                                          <p:val>
                                            <p:strVal val="#ppt_x-0.05"/>
                                          </p:val>
                                        </p:tav>
                                      </p:tavLst>
                                    </p:anim>
                                    <p:anim calcmode="lin" valueType="num">
                                      <p:cBhvr>
                                        <p:cTn id="103" dur="800" decel="100000" fill="hold"/>
                                        <p:tgtEl>
                                          <p:spTgt spid="15">
                                            <p:txEl>
                                              <p:pRg st="0" end="0"/>
                                            </p:txEl>
                                          </p:spTgt>
                                        </p:tgtEl>
                                        <p:attrNameLst>
                                          <p:attrName>ppt_y</p:attrName>
                                        </p:attrNameLst>
                                      </p:cBhvr>
                                      <p:tavLst>
                                        <p:tav tm="0">
                                          <p:val>
                                            <p:strVal val="#ppt_y-0.4"/>
                                          </p:val>
                                        </p:tav>
                                        <p:tav tm="100000">
                                          <p:val>
                                            <p:strVal val="#ppt_y+0.1"/>
                                          </p:val>
                                        </p:tav>
                                      </p:tavLst>
                                    </p:anim>
                                    <p:anim calcmode="lin" valueType="num">
                                      <p:cBhvr>
                                        <p:cTn id="104" dur="200" accel="100000" fill="hold">
                                          <p:stCondLst>
                                            <p:cond delay="800"/>
                                          </p:stCondLst>
                                        </p:cTn>
                                        <p:tgtEl>
                                          <p:spTgt spid="15">
                                            <p:txEl>
                                              <p:pRg st="0" end="0"/>
                                            </p:txEl>
                                          </p:spTgt>
                                        </p:tgtEl>
                                        <p:attrNameLst>
                                          <p:attrName>ppt_x</p:attrName>
                                        </p:attrNameLst>
                                      </p:cBhvr>
                                      <p:tavLst>
                                        <p:tav tm="0">
                                          <p:val>
                                            <p:strVal val="#ppt_x-0.05"/>
                                          </p:val>
                                        </p:tav>
                                        <p:tav tm="100000">
                                          <p:val>
                                            <p:strVal val="#ppt_x"/>
                                          </p:val>
                                        </p:tav>
                                      </p:tavLst>
                                    </p:anim>
                                    <p:anim calcmode="lin" valueType="num">
                                      <p:cBhvr>
                                        <p:cTn id="105" dur="200" accel="100000" fill="hold">
                                          <p:stCondLst>
                                            <p:cond delay="800"/>
                                          </p:stCondLst>
                                        </p:cTn>
                                        <p:tgtEl>
                                          <p:spTgt spid="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30" presetClass="entr" presetSubtype="0" fill="hold" nodeType="clickEffect">
                                  <p:stCondLst>
                                    <p:cond delay="0"/>
                                  </p:stCondLst>
                                  <p:childTnLst>
                                    <p:set>
                                      <p:cBhvr>
                                        <p:cTn id="109" dur="1" fill="hold">
                                          <p:stCondLst>
                                            <p:cond delay="0"/>
                                          </p:stCondLst>
                                        </p:cTn>
                                        <p:tgtEl>
                                          <p:spTgt spid="17">
                                            <p:txEl>
                                              <p:pRg st="0" end="0"/>
                                            </p:txEl>
                                          </p:spTgt>
                                        </p:tgtEl>
                                        <p:attrNameLst>
                                          <p:attrName>style.visibility</p:attrName>
                                        </p:attrNameLst>
                                      </p:cBhvr>
                                      <p:to>
                                        <p:strVal val="visible"/>
                                      </p:to>
                                    </p:set>
                                    <p:animEffect transition="in" filter="fade">
                                      <p:cBhvr>
                                        <p:cTn id="110" dur="800" decel="100000"/>
                                        <p:tgtEl>
                                          <p:spTgt spid="17">
                                            <p:txEl>
                                              <p:pRg st="0" end="0"/>
                                            </p:txEl>
                                          </p:spTgt>
                                        </p:tgtEl>
                                      </p:cBhvr>
                                    </p:animEffect>
                                    <p:anim calcmode="lin" valueType="num">
                                      <p:cBhvr>
                                        <p:cTn id="111" dur="800" decel="100000" fill="hold"/>
                                        <p:tgtEl>
                                          <p:spTgt spid="17">
                                            <p:txEl>
                                              <p:pRg st="0" end="0"/>
                                            </p:txEl>
                                          </p:spTgt>
                                        </p:tgtEl>
                                        <p:attrNameLst>
                                          <p:attrName>style.rotation</p:attrName>
                                        </p:attrNameLst>
                                      </p:cBhvr>
                                      <p:tavLst>
                                        <p:tav tm="0">
                                          <p:val>
                                            <p:fltVal val="-90"/>
                                          </p:val>
                                        </p:tav>
                                        <p:tav tm="100000">
                                          <p:val>
                                            <p:fltVal val="0"/>
                                          </p:val>
                                        </p:tav>
                                      </p:tavLst>
                                    </p:anim>
                                    <p:anim calcmode="lin" valueType="num">
                                      <p:cBhvr>
                                        <p:cTn id="112" dur="800" decel="100000" fill="hold"/>
                                        <p:tgtEl>
                                          <p:spTgt spid="17">
                                            <p:txEl>
                                              <p:pRg st="0" end="0"/>
                                            </p:txEl>
                                          </p:spTgt>
                                        </p:tgtEl>
                                        <p:attrNameLst>
                                          <p:attrName>ppt_x</p:attrName>
                                        </p:attrNameLst>
                                      </p:cBhvr>
                                      <p:tavLst>
                                        <p:tav tm="0">
                                          <p:val>
                                            <p:strVal val="#ppt_x+0.4"/>
                                          </p:val>
                                        </p:tav>
                                        <p:tav tm="100000">
                                          <p:val>
                                            <p:strVal val="#ppt_x-0.05"/>
                                          </p:val>
                                        </p:tav>
                                      </p:tavLst>
                                    </p:anim>
                                    <p:anim calcmode="lin" valueType="num">
                                      <p:cBhvr>
                                        <p:cTn id="113" dur="800" decel="100000" fill="hold"/>
                                        <p:tgtEl>
                                          <p:spTgt spid="17">
                                            <p:txEl>
                                              <p:pRg st="0" end="0"/>
                                            </p:txEl>
                                          </p:spTgt>
                                        </p:tgtEl>
                                        <p:attrNameLst>
                                          <p:attrName>ppt_y</p:attrName>
                                        </p:attrNameLst>
                                      </p:cBhvr>
                                      <p:tavLst>
                                        <p:tav tm="0">
                                          <p:val>
                                            <p:strVal val="#ppt_y-0.4"/>
                                          </p:val>
                                        </p:tav>
                                        <p:tav tm="100000">
                                          <p:val>
                                            <p:strVal val="#ppt_y+0.1"/>
                                          </p:val>
                                        </p:tav>
                                      </p:tavLst>
                                    </p:anim>
                                    <p:anim calcmode="lin" valueType="num">
                                      <p:cBhvr>
                                        <p:cTn id="114" dur="200" accel="100000" fill="hold">
                                          <p:stCondLst>
                                            <p:cond delay="800"/>
                                          </p:stCondLst>
                                        </p:cTn>
                                        <p:tgtEl>
                                          <p:spTgt spid="17">
                                            <p:txEl>
                                              <p:pRg st="0" end="0"/>
                                            </p:txEl>
                                          </p:spTgt>
                                        </p:tgtEl>
                                        <p:attrNameLst>
                                          <p:attrName>ppt_x</p:attrName>
                                        </p:attrNameLst>
                                      </p:cBhvr>
                                      <p:tavLst>
                                        <p:tav tm="0">
                                          <p:val>
                                            <p:strVal val="#ppt_x-0.05"/>
                                          </p:val>
                                        </p:tav>
                                        <p:tav tm="100000">
                                          <p:val>
                                            <p:strVal val="#ppt_x"/>
                                          </p:val>
                                        </p:tav>
                                      </p:tavLst>
                                    </p:anim>
                                    <p:anim calcmode="lin" valueType="num">
                                      <p:cBhvr>
                                        <p:cTn id="115" dur="200" accel="100000" fill="hold">
                                          <p:stCondLst>
                                            <p:cond delay="800"/>
                                          </p:stCondLst>
                                        </p:cTn>
                                        <p:tgtEl>
                                          <p:spTgt spid="1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30" presetClass="entr" presetSubtype="0" fill="hold" nodeType="clickEffect">
                                  <p:stCondLst>
                                    <p:cond delay="0"/>
                                  </p:stCondLst>
                                  <p:childTnLst>
                                    <p:set>
                                      <p:cBhvr>
                                        <p:cTn id="119" dur="1" fill="hold">
                                          <p:stCondLst>
                                            <p:cond delay="0"/>
                                          </p:stCondLst>
                                        </p:cTn>
                                        <p:tgtEl>
                                          <p:spTgt spid="18">
                                            <p:txEl>
                                              <p:pRg st="0" end="0"/>
                                            </p:txEl>
                                          </p:spTgt>
                                        </p:tgtEl>
                                        <p:attrNameLst>
                                          <p:attrName>style.visibility</p:attrName>
                                        </p:attrNameLst>
                                      </p:cBhvr>
                                      <p:to>
                                        <p:strVal val="visible"/>
                                      </p:to>
                                    </p:set>
                                    <p:animEffect transition="in" filter="fade">
                                      <p:cBhvr>
                                        <p:cTn id="120" dur="800" decel="100000"/>
                                        <p:tgtEl>
                                          <p:spTgt spid="18">
                                            <p:txEl>
                                              <p:pRg st="0" end="0"/>
                                            </p:txEl>
                                          </p:spTgt>
                                        </p:tgtEl>
                                      </p:cBhvr>
                                    </p:animEffect>
                                    <p:anim calcmode="lin" valueType="num">
                                      <p:cBhvr>
                                        <p:cTn id="121" dur="800" decel="100000" fill="hold"/>
                                        <p:tgtEl>
                                          <p:spTgt spid="18">
                                            <p:txEl>
                                              <p:pRg st="0" end="0"/>
                                            </p:txEl>
                                          </p:spTgt>
                                        </p:tgtEl>
                                        <p:attrNameLst>
                                          <p:attrName>style.rotation</p:attrName>
                                        </p:attrNameLst>
                                      </p:cBhvr>
                                      <p:tavLst>
                                        <p:tav tm="0">
                                          <p:val>
                                            <p:fltVal val="-90"/>
                                          </p:val>
                                        </p:tav>
                                        <p:tav tm="100000">
                                          <p:val>
                                            <p:fltVal val="0"/>
                                          </p:val>
                                        </p:tav>
                                      </p:tavLst>
                                    </p:anim>
                                    <p:anim calcmode="lin" valueType="num">
                                      <p:cBhvr>
                                        <p:cTn id="122" dur="800" decel="100000" fill="hold"/>
                                        <p:tgtEl>
                                          <p:spTgt spid="18">
                                            <p:txEl>
                                              <p:pRg st="0" end="0"/>
                                            </p:txEl>
                                          </p:spTgt>
                                        </p:tgtEl>
                                        <p:attrNameLst>
                                          <p:attrName>ppt_x</p:attrName>
                                        </p:attrNameLst>
                                      </p:cBhvr>
                                      <p:tavLst>
                                        <p:tav tm="0">
                                          <p:val>
                                            <p:strVal val="#ppt_x+0.4"/>
                                          </p:val>
                                        </p:tav>
                                        <p:tav tm="100000">
                                          <p:val>
                                            <p:strVal val="#ppt_x-0.05"/>
                                          </p:val>
                                        </p:tav>
                                      </p:tavLst>
                                    </p:anim>
                                    <p:anim calcmode="lin" valueType="num">
                                      <p:cBhvr>
                                        <p:cTn id="123" dur="800" decel="100000" fill="hold"/>
                                        <p:tgtEl>
                                          <p:spTgt spid="18">
                                            <p:txEl>
                                              <p:pRg st="0" end="0"/>
                                            </p:txEl>
                                          </p:spTgt>
                                        </p:tgtEl>
                                        <p:attrNameLst>
                                          <p:attrName>ppt_y</p:attrName>
                                        </p:attrNameLst>
                                      </p:cBhvr>
                                      <p:tavLst>
                                        <p:tav tm="0">
                                          <p:val>
                                            <p:strVal val="#ppt_y-0.4"/>
                                          </p:val>
                                        </p:tav>
                                        <p:tav tm="100000">
                                          <p:val>
                                            <p:strVal val="#ppt_y+0.1"/>
                                          </p:val>
                                        </p:tav>
                                      </p:tavLst>
                                    </p:anim>
                                    <p:anim calcmode="lin" valueType="num">
                                      <p:cBhvr>
                                        <p:cTn id="124" dur="200" accel="100000" fill="hold">
                                          <p:stCondLst>
                                            <p:cond delay="800"/>
                                          </p:stCondLst>
                                        </p:cTn>
                                        <p:tgtEl>
                                          <p:spTgt spid="18">
                                            <p:txEl>
                                              <p:pRg st="0" end="0"/>
                                            </p:txEl>
                                          </p:spTgt>
                                        </p:tgtEl>
                                        <p:attrNameLst>
                                          <p:attrName>ppt_x</p:attrName>
                                        </p:attrNameLst>
                                      </p:cBhvr>
                                      <p:tavLst>
                                        <p:tav tm="0">
                                          <p:val>
                                            <p:strVal val="#ppt_x-0.05"/>
                                          </p:val>
                                        </p:tav>
                                        <p:tav tm="100000">
                                          <p:val>
                                            <p:strVal val="#ppt_x"/>
                                          </p:val>
                                        </p:tav>
                                      </p:tavLst>
                                    </p:anim>
                                    <p:anim calcmode="lin" valueType="num">
                                      <p:cBhvr>
                                        <p:cTn id="125" dur="200" accel="100000" fill="hold">
                                          <p:stCondLst>
                                            <p:cond delay="800"/>
                                          </p:stCondLst>
                                        </p:cTn>
                                        <p:tgtEl>
                                          <p:spTgt spid="1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30" presetClass="entr" presetSubtype="0" fill="hold" nodeType="clickEffect">
                                  <p:stCondLst>
                                    <p:cond delay="0"/>
                                  </p:stCondLst>
                                  <p:childTnLst>
                                    <p:set>
                                      <p:cBhvr>
                                        <p:cTn id="129" dur="1" fill="hold">
                                          <p:stCondLst>
                                            <p:cond delay="0"/>
                                          </p:stCondLst>
                                        </p:cTn>
                                        <p:tgtEl>
                                          <p:spTgt spid="19">
                                            <p:txEl>
                                              <p:pRg st="0" end="0"/>
                                            </p:txEl>
                                          </p:spTgt>
                                        </p:tgtEl>
                                        <p:attrNameLst>
                                          <p:attrName>style.visibility</p:attrName>
                                        </p:attrNameLst>
                                      </p:cBhvr>
                                      <p:to>
                                        <p:strVal val="visible"/>
                                      </p:to>
                                    </p:set>
                                    <p:animEffect transition="in" filter="fade">
                                      <p:cBhvr>
                                        <p:cTn id="130" dur="800" decel="100000"/>
                                        <p:tgtEl>
                                          <p:spTgt spid="19">
                                            <p:txEl>
                                              <p:pRg st="0" end="0"/>
                                            </p:txEl>
                                          </p:spTgt>
                                        </p:tgtEl>
                                      </p:cBhvr>
                                    </p:animEffect>
                                    <p:anim calcmode="lin" valueType="num">
                                      <p:cBhvr>
                                        <p:cTn id="131" dur="800" decel="100000" fill="hold"/>
                                        <p:tgtEl>
                                          <p:spTgt spid="19">
                                            <p:txEl>
                                              <p:pRg st="0" end="0"/>
                                            </p:txEl>
                                          </p:spTgt>
                                        </p:tgtEl>
                                        <p:attrNameLst>
                                          <p:attrName>style.rotation</p:attrName>
                                        </p:attrNameLst>
                                      </p:cBhvr>
                                      <p:tavLst>
                                        <p:tav tm="0">
                                          <p:val>
                                            <p:fltVal val="-90"/>
                                          </p:val>
                                        </p:tav>
                                        <p:tav tm="100000">
                                          <p:val>
                                            <p:fltVal val="0"/>
                                          </p:val>
                                        </p:tav>
                                      </p:tavLst>
                                    </p:anim>
                                    <p:anim calcmode="lin" valueType="num">
                                      <p:cBhvr>
                                        <p:cTn id="132" dur="800" decel="100000" fill="hold"/>
                                        <p:tgtEl>
                                          <p:spTgt spid="19">
                                            <p:txEl>
                                              <p:pRg st="0" end="0"/>
                                            </p:txEl>
                                          </p:spTgt>
                                        </p:tgtEl>
                                        <p:attrNameLst>
                                          <p:attrName>ppt_x</p:attrName>
                                        </p:attrNameLst>
                                      </p:cBhvr>
                                      <p:tavLst>
                                        <p:tav tm="0">
                                          <p:val>
                                            <p:strVal val="#ppt_x+0.4"/>
                                          </p:val>
                                        </p:tav>
                                        <p:tav tm="100000">
                                          <p:val>
                                            <p:strVal val="#ppt_x-0.05"/>
                                          </p:val>
                                        </p:tav>
                                      </p:tavLst>
                                    </p:anim>
                                    <p:anim calcmode="lin" valueType="num">
                                      <p:cBhvr>
                                        <p:cTn id="133" dur="800" decel="100000" fill="hold"/>
                                        <p:tgtEl>
                                          <p:spTgt spid="19">
                                            <p:txEl>
                                              <p:pRg st="0" end="0"/>
                                            </p:txEl>
                                          </p:spTgt>
                                        </p:tgtEl>
                                        <p:attrNameLst>
                                          <p:attrName>ppt_y</p:attrName>
                                        </p:attrNameLst>
                                      </p:cBhvr>
                                      <p:tavLst>
                                        <p:tav tm="0">
                                          <p:val>
                                            <p:strVal val="#ppt_y-0.4"/>
                                          </p:val>
                                        </p:tav>
                                        <p:tav tm="100000">
                                          <p:val>
                                            <p:strVal val="#ppt_y+0.1"/>
                                          </p:val>
                                        </p:tav>
                                      </p:tavLst>
                                    </p:anim>
                                    <p:anim calcmode="lin" valueType="num">
                                      <p:cBhvr>
                                        <p:cTn id="134" dur="200" accel="100000" fill="hold">
                                          <p:stCondLst>
                                            <p:cond delay="800"/>
                                          </p:stCondLst>
                                        </p:cTn>
                                        <p:tgtEl>
                                          <p:spTgt spid="19">
                                            <p:txEl>
                                              <p:pRg st="0" end="0"/>
                                            </p:txEl>
                                          </p:spTgt>
                                        </p:tgtEl>
                                        <p:attrNameLst>
                                          <p:attrName>ppt_x</p:attrName>
                                        </p:attrNameLst>
                                      </p:cBhvr>
                                      <p:tavLst>
                                        <p:tav tm="0">
                                          <p:val>
                                            <p:strVal val="#ppt_x-0.05"/>
                                          </p:val>
                                        </p:tav>
                                        <p:tav tm="100000">
                                          <p:val>
                                            <p:strVal val="#ppt_x"/>
                                          </p:val>
                                        </p:tav>
                                      </p:tavLst>
                                    </p:anim>
                                    <p:anim calcmode="lin" valueType="num">
                                      <p:cBhvr>
                                        <p:cTn id="135" dur="200" accel="100000" fill="hold">
                                          <p:stCondLst>
                                            <p:cond delay="800"/>
                                          </p:stCondLst>
                                        </p:cTn>
                                        <p:tgtEl>
                                          <p:spTgt spid="1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30" presetClass="entr" presetSubtype="0" fill="hold" nodeType="clickEffect">
                                  <p:stCondLst>
                                    <p:cond delay="0"/>
                                  </p:stCondLst>
                                  <p:childTnLst>
                                    <p:set>
                                      <p:cBhvr>
                                        <p:cTn id="139" dur="1" fill="hold">
                                          <p:stCondLst>
                                            <p:cond delay="0"/>
                                          </p:stCondLst>
                                        </p:cTn>
                                        <p:tgtEl>
                                          <p:spTgt spid="20">
                                            <p:txEl>
                                              <p:pRg st="0" end="0"/>
                                            </p:txEl>
                                          </p:spTgt>
                                        </p:tgtEl>
                                        <p:attrNameLst>
                                          <p:attrName>style.visibility</p:attrName>
                                        </p:attrNameLst>
                                      </p:cBhvr>
                                      <p:to>
                                        <p:strVal val="visible"/>
                                      </p:to>
                                    </p:set>
                                    <p:animEffect transition="in" filter="fade">
                                      <p:cBhvr>
                                        <p:cTn id="140" dur="800" decel="100000"/>
                                        <p:tgtEl>
                                          <p:spTgt spid="20">
                                            <p:txEl>
                                              <p:pRg st="0" end="0"/>
                                            </p:txEl>
                                          </p:spTgt>
                                        </p:tgtEl>
                                      </p:cBhvr>
                                    </p:animEffect>
                                    <p:anim calcmode="lin" valueType="num">
                                      <p:cBhvr>
                                        <p:cTn id="141" dur="800" decel="100000" fill="hold"/>
                                        <p:tgtEl>
                                          <p:spTgt spid="20">
                                            <p:txEl>
                                              <p:pRg st="0" end="0"/>
                                            </p:txEl>
                                          </p:spTgt>
                                        </p:tgtEl>
                                        <p:attrNameLst>
                                          <p:attrName>style.rotation</p:attrName>
                                        </p:attrNameLst>
                                      </p:cBhvr>
                                      <p:tavLst>
                                        <p:tav tm="0">
                                          <p:val>
                                            <p:fltVal val="-90"/>
                                          </p:val>
                                        </p:tav>
                                        <p:tav tm="100000">
                                          <p:val>
                                            <p:fltVal val="0"/>
                                          </p:val>
                                        </p:tav>
                                      </p:tavLst>
                                    </p:anim>
                                    <p:anim calcmode="lin" valueType="num">
                                      <p:cBhvr>
                                        <p:cTn id="142" dur="800" decel="100000" fill="hold"/>
                                        <p:tgtEl>
                                          <p:spTgt spid="20">
                                            <p:txEl>
                                              <p:pRg st="0" end="0"/>
                                            </p:txEl>
                                          </p:spTgt>
                                        </p:tgtEl>
                                        <p:attrNameLst>
                                          <p:attrName>ppt_x</p:attrName>
                                        </p:attrNameLst>
                                      </p:cBhvr>
                                      <p:tavLst>
                                        <p:tav tm="0">
                                          <p:val>
                                            <p:strVal val="#ppt_x+0.4"/>
                                          </p:val>
                                        </p:tav>
                                        <p:tav tm="100000">
                                          <p:val>
                                            <p:strVal val="#ppt_x-0.05"/>
                                          </p:val>
                                        </p:tav>
                                      </p:tavLst>
                                    </p:anim>
                                    <p:anim calcmode="lin" valueType="num">
                                      <p:cBhvr>
                                        <p:cTn id="143" dur="800" decel="100000" fill="hold"/>
                                        <p:tgtEl>
                                          <p:spTgt spid="20">
                                            <p:txEl>
                                              <p:pRg st="0" end="0"/>
                                            </p:txEl>
                                          </p:spTgt>
                                        </p:tgtEl>
                                        <p:attrNameLst>
                                          <p:attrName>ppt_y</p:attrName>
                                        </p:attrNameLst>
                                      </p:cBhvr>
                                      <p:tavLst>
                                        <p:tav tm="0">
                                          <p:val>
                                            <p:strVal val="#ppt_y-0.4"/>
                                          </p:val>
                                        </p:tav>
                                        <p:tav tm="100000">
                                          <p:val>
                                            <p:strVal val="#ppt_y+0.1"/>
                                          </p:val>
                                        </p:tav>
                                      </p:tavLst>
                                    </p:anim>
                                    <p:anim calcmode="lin" valueType="num">
                                      <p:cBhvr>
                                        <p:cTn id="144" dur="200" accel="100000" fill="hold">
                                          <p:stCondLst>
                                            <p:cond delay="800"/>
                                          </p:stCondLst>
                                        </p:cTn>
                                        <p:tgtEl>
                                          <p:spTgt spid="20">
                                            <p:txEl>
                                              <p:pRg st="0" end="0"/>
                                            </p:txEl>
                                          </p:spTgt>
                                        </p:tgtEl>
                                        <p:attrNameLst>
                                          <p:attrName>ppt_x</p:attrName>
                                        </p:attrNameLst>
                                      </p:cBhvr>
                                      <p:tavLst>
                                        <p:tav tm="0">
                                          <p:val>
                                            <p:strVal val="#ppt_x-0.05"/>
                                          </p:val>
                                        </p:tav>
                                        <p:tav tm="100000">
                                          <p:val>
                                            <p:strVal val="#ppt_x"/>
                                          </p:val>
                                        </p:tav>
                                      </p:tavLst>
                                    </p:anim>
                                    <p:anim calcmode="lin" valueType="num">
                                      <p:cBhvr>
                                        <p:cTn id="145" dur="200" accel="100000" fill="hold">
                                          <p:stCondLst>
                                            <p:cond delay="800"/>
                                          </p:stCondLst>
                                        </p:cTn>
                                        <p:tgtEl>
                                          <p:spTgt spid="2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30" presetClass="entr" presetSubtype="0" fill="hold" nodeType="clickEffect">
                                  <p:stCondLst>
                                    <p:cond delay="0"/>
                                  </p:stCondLst>
                                  <p:childTnLst>
                                    <p:set>
                                      <p:cBhvr>
                                        <p:cTn id="149" dur="1" fill="hold">
                                          <p:stCondLst>
                                            <p:cond delay="0"/>
                                          </p:stCondLst>
                                        </p:cTn>
                                        <p:tgtEl>
                                          <p:spTgt spid="21">
                                            <p:txEl>
                                              <p:pRg st="0" end="0"/>
                                            </p:txEl>
                                          </p:spTgt>
                                        </p:tgtEl>
                                        <p:attrNameLst>
                                          <p:attrName>style.visibility</p:attrName>
                                        </p:attrNameLst>
                                      </p:cBhvr>
                                      <p:to>
                                        <p:strVal val="visible"/>
                                      </p:to>
                                    </p:set>
                                    <p:animEffect transition="in" filter="fade">
                                      <p:cBhvr>
                                        <p:cTn id="150" dur="800" decel="100000"/>
                                        <p:tgtEl>
                                          <p:spTgt spid="21">
                                            <p:txEl>
                                              <p:pRg st="0" end="0"/>
                                            </p:txEl>
                                          </p:spTgt>
                                        </p:tgtEl>
                                      </p:cBhvr>
                                    </p:animEffect>
                                    <p:anim calcmode="lin" valueType="num">
                                      <p:cBhvr>
                                        <p:cTn id="151" dur="800" decel="100000" fill="hold"/>
                                        <p:tgtEl>
                                          <p:spTgt spid="21">
                                            <p:txEl>
                                              <p:pRg st="0" end="0"/>
                                            </p:txEl>
                                          </p:spTgt>
                                        </p:tgtEl>
                                        <p:attrNameLst>
                                          <p:attrName>style.rotation</p:attrName>
                                        </p:attrNameLst>
                                      </p:cBhvr>
                                      <p:tavLst>
                                        <p:tav tm="0">
                                          <p:val>
                                            <p:fltVal val="-90"/>
                                          </p:val>
                                        </p:tav>
                                        <p:tav tm="100000">
                                          <p:val>
                                            <p:fltVal val="0"/>
                                          </p:val>
                                        </p:tav>
                                      </p:tavLst>
                                    </p:anim>
                                    <p:anim calcmode="lin" valueType="num">
                                      <p:cBhvr>
                                        <p:cTn id="152" dur="800" decel="100000" fill="hold"/>
                                        <p:tgtEl>
                                          <p:spTgt spid="21">
                                            <p:txEl>
                                              <p:pRg st="0" end="0"/>
                                            </p:txEl>
                                          </p:spTgt>
                                        </p:tgtEl>
                                        <p:attrNameLst>
                                          <p:attrName>ppt_x</p:attrName>
                                        </p:attrNameLst>
                                      </p:cBhvr>
                                      <p:tavLst>
                                        <p:tav tm="0">
                                          <p:val>
                                            <p:strVal val="#ppt_x+0.4"/>
                                          </p:val>
                                        </p:tav>
                                        <p:tav tm="100000">
                                          <p:val>
                                            <p:strVal val="#ppt_x-0.05"/>
                                          </p:val>
                                        </p:tav>
                                      </p:tavLst>
                                    </p:anim>
                                    <p:anim calcmode="lin" valueType="num">
                                      <p:cBhvr>
                                        <p:cTn id="153" dur="800" decel="100000" fill="hold"/>
                                        <p:tgtEl>
                                          <p:spTgt spid="21">
                                            <p:txEl>
                                              <p:pRg st="0" end="0"/>
                                            </p:txEl>
                                          </p:spTgt>
                                        </p:tgtEl>
                                        <p:attrNameLst>
                                          <p:attrName>ppt_y</p:attrName>
                                        </p:attrNameLst>
                                      </p:cBhvr>
                                      <p:tavLst>
                                        <p:tav tm="0">
                                          <p:val>
                                            <p:strVal val="#ppt_y-0.4"/>
                                          </p:val>
                                        </p:tav>
                                        <p:tav tm="100000">
                                          <p:val>
                                            <p:strVal val="#ppt_y+0.1"/>
                                          </p:val>
                                        </p:tav>
                                      </p:tavLst>
                                    </p:anim>
                                    <p:anim calcmode="lin" valueType="num">
                                      <p:cBhvr>
                                        <p:cTn id="154" dur="200" accel="100000" fill="hold">
                                          <p:stCondLst>
                                            <p:cond delay="800"/>
                                          </p:stCondLst>
                                        </p:cTn>
                                        <p:tgtEl>
                                          <p:spTgt spid="21">
                                            <p:txEl>
                                              <p:pRg st="0" end="0"/>
                                            </p:txEl>
                                          </p:spTgt>
                                        </p:tgtEl>
                                        <p:attrNameLst>
                                          <p:attrName>ppt_x</p:attrName>
                                        </p:attrNameLst>
                                      </p:cBhvr>
                                      <p:tavLst>
                                        <p:tav tm="0">
                                          <p:val>
                                            <p:strVal val="#ppt_x-0.05"/>
                                          </p:val>
                                        </p:tav>
                                        <p:tav tm="100000">
                                          <p:val>
                                            <p:strVal val="#ppt_x"/>
                                          </p:val>
                                        </p:tav>
                                      </p:tavLst>
                                    </p:anim>
                                    <p:anim calcmode="lin" valueType="num">
                                      <p:cBhvr>
                                        <p:cTn id="155" dur="200" accel="100000" fill="hold">
                                          <p:stCondLst>
                                            <p:cond delay="800"/>
                                          </p:stCondLst>
                                        </p:cTn>
                                        <p:tgtEl>
                                          <p:spTgt spid="2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30" presetClass="entr" presetSubtype="0" fill="hold" nodeType="clickEffect">
                                  <p:stCondLst>
                                    <p:cond delay="0"/>
                                  </p:stCondLst>
                                  <p:childTnLst>
                                    <p:set>
                                      <p:cBhvr>
                                        <p:cTn id="159" dur="1" fill="hold">
                                          <p:stCondLst>
                                            <p:cond delay="0"/>
                                          </p:stCondLst>
                                        </p:cTn>
                                        <p:tgtEl>
                                          <p:spTgt spid="22">
                                            <p:txEl>
                                              <p:pRg st="0" end="0"/>
                                            </p:txEl>
                                          </p:spTgt>
                                        </p:tgtEl>
                                        <p:attrNameLst>
                                          <p:attrName>style.visibility</p:attrName>
                                        </p:attrNameLst>
                                      </p:cBhvr>
                                      <p:to>
                                        <p:strVal val="visible"/>
                                      </p:to>
                                    </p:set>
                                    <p:animEffect transition="in" filter="fade">
                                      <p:cBhvr>
                                        <p:cTn id="160" dur="800" decel="100000"/>
                                        <p:tgtEl>
                                          <p:spTgt spid="22">
                                            <p:txEl>
                                              <p:pRg st="0" end="0"/>
                                            </p:txEl>
                                          </p:spTgt>
                                        </p:tgtEl>
                                      </p:cBhvr>
                                    </p:animEffect>
                                    <p:anim calcmode="lin" valueType="num">
                                      <p:cBhvr>
                                        <p:cTn id="161" dur="800" decel="100000" fill="hold"/>
                                        <p:tgtEl>
                                          <p:spTgt spid="22">
                                            <p:txEl>
                                              <p:pRg st="0" end="0"/>
                                            </p:txEl>
                                          </p:spTgt>
                                        </p:tgtEl>
                                        <p:attrNameLst>
                                          <p:attrName>style.rotation</p:attrName>
                                        </p:attrNameLst>
                                      </p:cBhvr>
                                      <p:tavLst>
                                        <p:tav tm="0">
                                          <p:val>
                                            <p:fltVal val="-90"/>
                                          </p:val>
                                        </p:tav>
                                        <p:tav tm="100000">
                                          <p:val>
                                            <p:fltVal val="0"/>
                                          </p:val>
                                        </p:tav>
                                      </p:tavLst>
                                    </p:anim>
                                    <p:anim calcmode="lin" valueType="num">
                                      <p:cBhvr>
                                        <p:cTn id="162" dur="800" decel="100000" fill="hold"/>
                                        <p:tgtEl>
                                          <p:spTgt spid="22">
                                            <p:txEl>
                                              <p:pRg st="0" end="0"/>
                                            </p:txEl>
                                          </p:spTgt>
                                        </p:tgtEl>
                                        <p:attrNameLst>
                                          <p:attrName>ppt_x</p:attrName>
                                        </p:attrNameLst>
                                      </p:cBhvr>
                                      <p:tavLst>
                                        <p:tav tm="0">
                                          <p:val>
                                            <p:strVal val="#ppt_x+0.4"/>
                                          </p:val>
                                        </p:tav>
                                        <p:tav tm="100000">
                                          <p:val>
                                            <p:strVal val="#ppt_x-0.05"/>
                                          </p:val>
                                        </p:tav>
                                      </p:tavLst>
                                    </p:anim>
                                    <p:anim calcmode="lin" valueType="num">
                                      <p:cBhvr>
                                        <p:cTn id="163" dur="800" decel="100000" fill="hold"/>
                                        <p:tgtEl>
                                          <p:spTgt spid="22">
                                            <p:txEl>
                                              <p:pRg st="0" end="0"/>
                                            </p:txEl>
                                          </p:spTgt>
                                        </p:tgtEl>
                                        <p:attrNameLst>
                                          <p:attrName>ppt_y</p:attrName>
                                        </p:attrNameLst>
                                      </p:cBhvr>
                                      <p:tavLst>
                                        <p:tav tm="0">
                                          <p:val>
                                            <p:strVal val="#ppt_y-0.4"/>
                                          </p:val>
                                        </p:tav>
                                        <p:tav tm="100000">
                                          <p:val>
                                            <p:strVal val="#ppt_y+0.1"/>
                                          </p:val>
                                        </p:tav>
                                      </p:tavLst>
                                    </p:anim>
                                    <p:anim calcmode="lin" valueType="num">
                                      <p:cBhvr>
                                        <p:cTn id="164" dur="200" accel="100000" fill="hold">
                                          <p:stCondLst>
                                            <p:cond delay="800"/>
                                          </p:stCondLst>
                                        </p:cTn>
                                        <p:tgtEl>
                                          <p:spTgt spid="22">
                                            <p:txEl>
                                              <p:pRg st="0" end="0"/>
                                            </p:txEl>
                                          </p:spTgt>
                                        </p:tgtEl>
                                        <p:attrNameLst>
                                          <p:attrName>ppt_x</p:attrName>
                                        </p:attrNameLst>
                                      </p:cBhvr>
                                      <p:tavLst>
                                        <p:tav tm="0">
                                          <p:val>
                                            <p:strVal val="#ppt_x-0.05"/>
                                          </p:val>
                                        </p:tav>
                                        <p:tav tm="100000">
                                          <p:val>
                                            <p:strVal val="#ppt_x"/>
                                          </p:val>
                                        </p:tav>
                                      </p:tavLst>
                                    </p:anim>
                                    <p:anim calcmode="lin" valueType="num">
                                      <p:cBhvr>
                                        <p:cTn id="165" dur="200" accel="100000" fill="hold">
                                          <p:stCondLst>
                                            <p:cond delay="800"/>
                                          </p:stCondLst>
                                        </p:cTn>
                                        <p:tgtEl>
                                          <p:spTgt spid="2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30" presetClass="entr" presetSubtype="0" fill="hold" nodeType="clickEffect">
                                  <p:stCondLst>
                                    <p:cond delay="0"/>
                                  </p:stCondLst>
                                  <p:childTnLst>
                                    <p:set>
                                      <p:cBhvr>
                                        <p:cTn id="169" dur="1" fill="hold">
                                          <p:stCondLst>
                                            <p:cond delay="0"/>
                                          </p:stCondLst>
                                        </p:cTn>
                                        <p:tgtEl>
                                          <p:spTgt spid="23">
                                            <p:txEl>
                                              <p:pRg st="0" end="0"/>
                                            </p:txEl>
                                          </p:spTgt>
                                        </p:tgtEl>
                                        <p:attrNameLst>
                                          <p:attrName>style.visibility</p:attrName>
                                        </p:attrNameLst>
                                      </p:cBhvr>
                                      <p:to>
                                        <p:strVal val="visible"/>
                                      </p:to>
                                    </p:set>
                                    <p:animEffect transition="in" filter="fade">
                                      <p:cBhvr>
                                        <p:cTn id="170" dur="800" decel="100000"/>
                                        <p:tgtEl>
                                          <p:spTgt spid="23">
                                            <p:txEl>
                                              <p:pRg st="0" end="0"/>
                                            </p:txEl>
                                          </p:spTgt>
                                        </p:tgtEl>
                                      </p:cBhvr>
                                    </p:animEffect>
                                    <p:anim calcmode="lin" valueType="num">
                                      <p:cBhvr>
                                        <p:cTn id="171" dur="800" decel="100000" fill="hold"/>
                                        <p:tgtEl>
                                          <p:spTgt spid="23">
                                            <p:txEl>
                                              <p:pRg st="0" end="0"/>
                                            </p:txEl>
                                          </p:spTgt>
                                        </p:tgtEl>
                                        <p:attrNameLst>
                                          <p:attrName>style.rotation</p:attrName>
                                        </p:attrNameLst>
                                      </p:cBhvr>
                                      <p:tavLst>
                                        <p:tav tm="0">
                                          <p:val>
                                            <p:fltVal val="-90"/>
                                          </p:val>
                                        </p:tav>
                                        <p:tav tm="100000">
                                          <p:val>
                                            <p:fltVal val="0"/>
                                          </p:val>
                                        </p:tav>
                                      </p:tavLst>
                                    </p:anim>
                                    <p:anim calcmode="lin" valueType="num">
                                      <p:cBhvr>
                                        <p:cTn id="172" dur="800" decel="100000" fill="hold"/>
                                        <p:tgtEl>
                                          <p:spTgt spid="23">
                                            <p:txEl>
                                              <p:pRg st="0" end="0"/>
                                            </p:txEl>
                                          </p:spTgt>
                                        </p:tgtEl>
                                        <p:attrNameLst>
                                          <p:attrName>ppt_x</p:attrName>
                                        </p:attrNameLst>
                                      </p:cBhvr>
                                      <p:tavLst>
                                        <p:tav tm="0">
                                          <p:val>
                                            <p:strVal val="#ppt_x+0.4"/>
                                          </p:val>
                                        </p:tav>
                                        <p:tav tm="100000">
                                          <p:val>
                                            <p:strVal val="#ppt_x-0.05"/>
                                          </p:val>
                                        </p:tav>
                                      </p:tavLst>
                                    </p:anim>
                                    <p:anim calcmode="lin" valueType="num">
                                      <p:cBhvr>
                                        <p:cTn id="173" dur="800" decel="100000" fill="hold"/>
                                        <p:tgtEl>
                                          <p:spTgt spid="23">
                                            <p:txEl>
                                              <p:pRg st="0" end="0"/>
                                            </p:txEl>
                                          </p:spTgt>
                                        </p:tgtEl>
                                        <p:attrNameLst>
                                          <p:attrName>ppt_y</p:attrName>
                                        </p:attrNameLst>
                                      </p:cBhvr>
                                      <p:tavLst>
                                        <p:tav tm="0">
                                          <p:val>
                                            <p:strVal val="#ppt_y-0.4"/>
                                          </p:val>
                                        </p:tav>
                                        <p:tav tm="100000">
                                          <p:val>
                                            <p:strVal val="#ppt_y+0.1"/>
                                          </p:val>
                                        </p:tav>
                                      </p:tavLst>
                                    </p:anim>
                                    <p:anim calcmode="lin" valueType="num">
                                      <p:cBhvr>
                                        <p:cTn id="174" dur="200" accel="100000" fill="hold">
                                          <p:stCondLst>
                                            <p:cond delay="800"/>
                                          </p:stCondLst>
                                        </p:cTn>
                                        <p:tgtEl>
                                          <p:spTgt spid="23">
                                            <p:txEl>
                                              <p:pRg st="0" end="0"/>
                                            </p:txEl>
                                          </p:spTgt>
                                        </p:tgtEl>
                                        <p:attrNameLst>
                                          <p:attrName>ppt_x</p:attrName>
                                        </p:attrNameLst>
                                      </p:cBhvr>
                                      <p:tavLst>
                                        <p:tav tm="0">
                                          <p:val>
                                            <p:strVal val="#ppt_x-0.05"/>
                                          </p:val>
                                        </p:tav>
                                        <p:tav tm="100000">
                                          <p:val>
                                            <p:strVal val="#ppt_x"/>
                                          </p:val>
                                        </p:tav>
                                      </p:tavLst>
                                    </p:anim>
                                    <p:anim calcmode="lin" valueType="num">
                                      <p:cBhvr>
                                        <p:cTn id="175" dur="200" accel="100000" fill="hold">
                                          <p:stCondLst>
                                            <p:cond delay="800"/>
                                          </p:stCondLst>
                                        </p:cTn>
                                        <p:tgtEl>
                                          <p:spTgt spid="2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30" presetClass="entr" presetSubtype="0" fill="hold" nodeType="clickEffect">
                                  <p:stCondLst>
                                    <p:cond delay="0"/>
                                  </p:stCondLst>
                                  <p:childTnLst>
                                    <p:set>
                                      <p:cBhvr>
                                        <p:cTn id="179" dur="1" fill="hold">
                                          <p:stCondLst>
                                            <p:cond delay="0"/>
                                          </p:stCondLst>
                                        </p:cTn>
                                        <p:tgtEl>
                                          <p:spTgt spid="24">
                                            <p:txEl>
                                              <p:pRg st="0" end="0"/>
                                            </p:txEl>
                                          </p:spTgt>
                                        </p:tgtEl>
                                        <p:attrNameLst>
                                          <p:attrName>style.visibility</p:attrName>
                                        </p:attrNameLst>
                                      </p:cBhvr>
                                      <p:to>
                                        <p:strVal val="visible"/>
                                      </p:to>
                                    </p:set>
                                    <p:animEffect transition="in" filter="fade">
                                      <p:cBhvr>
                                        <p:cTn id="180" dur="800" decel="100000"/>
                                        <p:tgtEl>
                                          <p:spTgt spid="24">
                                            <p:txEl>
                                              <p:pRg st="0" end="0"/>
                                            </p:txEl>
                                          </p:spTgt>
                                        </p:tgtEl>
                                      </p:cBhvr>
                                    </p:animEffect>
                                    <p:anim calcmode="lin" valueType="num">
                                      <p:cBhvr>
                                        <p:cTn id="181" dur="800" decel="100000" fill="hold"/>
                                        <p:tgtEl>
                                          <p:spTgt spid="24">
                                            <p:txEl>
                                              <p:pRg st="0" end="0"/>
                                            </p:txEl>
                                          </p:spTgt>
                                        </p:tgtEl>
                                        <p:attrNameLst>
                                          <p:attrName>style.rotation</p:attrName>
                                        </p:attrNameLst>
                                      </p:cBhvr>
                                      <p:tavLst>
                                        <p:tav tm="0">
                                          <p:val>
                                            <p:fltVal val="-90"/>
                                          </p:val>
                                        </p:tav>
                                        <p:tav tm="100000">
                                          <p:val>
                                            <p:fltVal val="0"/>
                                          </p:val>
                                        </p:tav>
                                      </p:tavLst>
                                    </p:anim>
                                    <p:anim calcmode="lin" valueType="num">
                                      <p:cBhvr>
                                        <p:cTn id="182" dur="800" decel="100000" fill="hold"/>
                                        <p:tgtEl>
                                          <p:spTgt spid="24">
                                            <p:txEl>
                                              <p:pRg st="0" end="0"/>
                                            </p:txEl>
                                          </p:spTgt>
                                        </p:tgtEl>
                                        <p:attrNameLst>
                                          <p:attrName>ppt_x</p:attrName>
                                        </p:attrNameLst>
                                      </p:cBhvr>
                                      <p:tavLst>
                                        <p:tav tm="0">
                                          <p:val>
                                            <p:strVal val="#ppt_x+0.4"/>
                                          </p:val>
                                        </p:tav>
                                        <p:tav tm="100000">
                                          <p:val>
                                            <p:strVal val="#ppt_x-0.05"/>
                                          </p:val>
                                        </p:tav>
                                      </p:tavLst>
                                    </p:anim>
                                    <p:anim calcmode="lin" valueType="num">
                                      <p:cBhvr>
                                        <p:cTn id="183" dur="800" decel="100000" fill="hold"/>
                                        <p:tgtEl>
                                          <p:spTgt spid="24">
                                            <p:txEl>
                                              <p:pRg st="0" end="0"/>
                                            </p:txEl>
                                          </p:spTgt>
                                        </p:tgtEl>
                                        <p:attrNameLst>
                                          <p:attrName>ppt_y</p:attrName>
                                        </p:attrNameLst>
                                      </p:cBhvr>
                                      <p:tavLst>
                                        <p:tav tm="0">
                                          <p:val>
                                            <p:strVal val="#ppt_y-0.4"/>
                                          </p:val>
                                        </p:tav>
                                        <p:tav tm="100000">
                                          <p:val>
                                            <p:strVal val="#ppt_y+0.1"/>
                                          </p:val>
                                        </p:tav>
                                      </p:tavLst>
                                    </p:anim>
                                    <p:anim calcmode="lin" valueType="num">
                                      <p:cBhvr>
                                        <p:cTn id="184" dur="200" accel="100000" fill="hold">
                                          <p:stCondLst>
                                            <p:cond delay="800"/>
                                          </p:stCondLst>
                                        </p:cTn>
                                        <p:tgtEl>
                                          <p:spTgt spid="24">
                                            <p:txEl>
                                              <p:pRg st="0" end="0"/>
                                            </p:txEl>
                                          </p:spTgt>
                                        </p:tgtEl>
                                        <p:attrNameLst>
                                          <p:attrName>ppt_x</p:attrName>
                                        </p:attrNameLst>
                                      </p:cBhvr>
                                      <p:tavLst>
                                        <p:tav tm="0">
                                          <p:val>
                                            <p:strVal val="#ppt_x-0.05"/>
                                          </p:val>
                                        </p:tav>
                                        <p:tav tm="100000">
                                          <p:val>
                                            <p:strVal val="#ppt_x"/>
                                          </p:val>
                                        </p:tav>
                                      </p:tavLst>
                                    </p:anim>
                                    <p:anim calcmode="lin" valueType="num">
                                      <p:cBhvr>
                                        <p:cTn id="185" dur="200" accel="100000" fill="hold">
                                          <p:stCondLst>
                                            <p:cond delay="800"/>
                                          </p:stCondLst>
                                        </p:cTn>
                                        <p:tgtEl>
                                          <p:spTgt spid="2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6" fill="hold">
                      <p:stCondLst>
                        <p:cond delay="indefinite"/>
                      </p:stCondLst>
                      <p:childTnLst>
                        <p:par>
                          <p:cTn id="187" fill="hold">
                            <p:stCondLst>
                              <p:cond delay="0"/>
                            </p:stCondLst>
                            <p:childTnLst>
                              <p:par>
                                <p:cTn id="188" presetID="30" presetClass="entr" presetSubtype="0" fill="hold" nodeType="clickEffect">
                                  <p:stCondLst>
                                    <p:cond delay="0"/>
                                  </p:stCondLst>
                                  <p:childTnLst>
                                    <p:set>
                                      <p:cBhvr>
                                        <p:cTn id="189" dur="1" fill="hold">
                                          <p:stCondLst>
                                            <p:cond delay="0"/>
                                          </p:stCondLst>
                                        </p:cTn>
                                        <p:tgtEl>
                                          <p:spTgt spid="25">
                                            <p:txEl>
                                              <p:pRg st="0" end="0"/>
                                            </p:txEl>
                                          </p:spTgt>
                                        </p:tgtEl>
                                        <p:attrNameLst>
                                          <p:attrName>style.visibility</p:attrName>
                                        </p:attrNameLst>
                                      </p:cBhvr>
                                      <p:to>
                                        <p:strVal val="visible"/>
                                      </p:to>
                                    </p:set>
                                    <p:animEffect transition="in" filter="fade">
                                      <p:cBhvr>
                                        <p:cTn id="190" dur="800" decel="100000"/>
                                        <p:tgtEl>
                                          <p:spTgt spid="25">
                                            <p:txEl>
                                              <p:pRg st="0" end="0"/>
                                            </p:txEl>
                                          </p:spTgt>
                                        </p:tgtEl>
                                      </p:cBhvr>
                                    </p:animEffect>
                                    <p:anim calcmode="lin" valueType="num">
                                      <p:cBhvr>
                                        <p:cTn id="191" dur="800" decel="100000" fill="hold"/>
                                        <p:tgtEl>
                                          <p:spTgt spid="25">
                                            <p:txEl>
                                              <p:pRg st="0" end="0"/>
                                            </p:txEl>
                                          </p:spTgt>
                                        </p:tgtEl>
                                        <p:attrNameLst>
                                          <p:attrName>style.rotation</p:attrName>
                                        </p:attrNameLst>
                                      </p:cBhvr>
                                      <p:tavLst>
                                        <p:tav tm="0">
                                          <p:val>
                                            <p:fltVal val="-90"/>
                                          </p:val>
                                        </p:tav>
                                        <p:tav tm="100000">
                                          <p:val>
                                            <p:fltVal val="0"/>
                                          </p:val>
                                        </p:tav>
                                      </p:tavLst>
                                    </p:anim>
                                    <p:anim calcmode="lin" valueType="num">
                                      <p:cBhvr>
                                        <p:cTn id="192" dur="800" decel="100000" fill="hold"/>
                                        <p:tgtEl>
                                          <p:spTgt spid="25">
                                            <p:txEl>
                                              <p:pRg st="0" end="0"/>
                                            </p:txEl>
                                          </p:spTgt>
                                        </p:tgtEl>
                                        <p:attrNameLst>
                                          <p:attrName>ppt_x</p:attrName>
                                        </p:attrNameLst>
                                      </p:cBhvr>
                                      <p:tavLst>
                                        <p:tav tm="0">
                                          <p:val>
                                            <p:strVal val="#ppt_x+0.4"/>
                                          </p:val>
                                        </p:tav>
                                        <p:tav tm="100000">
                                          <p:val>
                                            <p:strVal val="#ppt_x-0.05"/>
                                          </p:val>
                                        </p:tav>
                                      </p:tavLst>
                                    </p:anim>
                                    <p:anim calcmode="lin" valueType="num">
                                      <p:cBhvr>
                                        <p:cTn id="193" dur="800" decel="100000" fill="hold"/>
                                        <p:tgtEl>
                                          <p:spTgt spid="25">
                                            <p:txEl>
                                              <p:pRg st="0" end="0"/>
                                            </p:txEl>
                                          </p:spTgt>
                                        </p:tgtEl>
                                        <p:attrNameLst>
                                          <p:attrName>ppt_y</p:attrName>
                                        </p:attrNameLst>
                                      </p:cBhvr>
                                      <p:tavLst>
                                        <p:tav tm="0">
                                          <p:val>
                                            <p:strVal val="#ppt_y-0.4"/>
                                          </p:val>
                                        </p:tav>
                                        <p:tav tm="100000">
                                          <p:val>
                                            <p:strVal val="#ppt_y+0.1"/>
                                          </p:val>
                                        </p:tav>
                                      </p:tavLst>
                                    </p:anim>
                                    <p:anim calcmode="lin" valueType="num">
                                      <p:cBhvr>
                                        <p:cTn id="194" dur="200" accel="100000" fill="hold">
                                          <p:stCondLst>
                                            <p:cond delay="800"/>
                                          </p:stCondLst>
                                        </p:cTn>
                                        <p:tgtEl>
                                          <p:spTgt spid="25">
                                            <p:txEl>
                                              <p:pRg st="0" end="0"/>
                                            </p:txEl>
                                          </p:spTgt>
                                        </p:tgtEl>
                                        <p:attrNameLst>
                                          <p:attrName>ppt_x</p:attrName>
                                        </p:attrNameLst>
                                      </p:cBhvr>
                                      <p:tavLst>
                                        <p:tav tm="0">
                                          <p:val>
                                            <p:strVal val="#ppt_x-0.05"/>
                                          </p:val>
                                        </p:tav>
                                        <p:tav tm="100000">
                                          <p:val>
                                            <p:strVal val="#ppt_x"/>
                                          </p:val>
                                        </p:tav>
                                      </p:tavLst>
                                    </p:anim>
                                    <p:anim calcmode="lin" valueType="num">
                                      <p:cBhvr>
                                        <p:cTn id="195" dur="200" accel="100000" fill="hold">
                                          <p:stCondLst>
                                            <p:cond delay="800"/>
                                          </p:stCondLst>
                                        </p:cTn>
                                        <p:tgtEl>
                                          <p:spTgt spid="2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30" presetClass="entr" presetSubtype="0" fill="hold" nodeType="clickEffect">
                                  <p:stCondLst>
                                    <p:cond delay="0"/>
                                  </p:stCondLst>
                                  <p:childTnLst>
                                    <p:set>
                                      <p:cBhvr>
                                        <p:cTn id="199" dur="1" fill="hold">
                                          <p:stCondLst>
                                            <p:cond delay="0"/>
                                          </p:stCondLst>
                                        </p:cTn>
                                        <p:tgtEl>
                                          <p:spTgt spid="26">
                                            <p:txEl>
                                              <p:pRg st="0" end="0"/>
                                            </p:txEl>
                                          </p:spTgt>
                                        </p:tgtEl>
                                        <p:attrNameLst>
                                          <p:attrName>style.visibility</p:attrName>
                                        </p:attrNameLst>
                                      </p:cBhvr>
                                      <p:to>
                                        <p:strVal val="visible"/>
                                      </p:to>
                                    </p:set>
                                    <p:animEffect transition="in" filter="fade">
                                      <p:cBhvr>
                                        <p:cTn id="200" dur="800" decel="100000"/>
                                        <p:tgtEl>
                                          <p:spTgt spid="26">
                                            <p:txEl>
                                              <p:pRg st="0" end="0"/>
                                            </p:txEl>
                                          </p:spTgt>
                                        </p:tgtEl>
                                      </p:cBhvr>
                                    </p:animEffect>
                                    <p:anim calcmode="lin" valueType="num">
                                      <p:cBhvr>
                                        <p:cTn id="201" dur="800" decel="100000" fill="hold"/>
                                        <p:tgtEl>
                                          <p:spTgt spid="26">
                                            <p:txEl>
                                              <p:pRg st="0" end="0"/>
                                            </p:txEl>
                                          </p:spTgt>
                                        </p:tgtEl>
                                        <p:attrNameLst>
                                          <p:attrName>style.rotation</p:attrName>
                                        </p:attrNameLst>
                                      </p:cBhvr>
                                      <p:tavLst>
                                        <p:tav tm="0">
                                          <p:val>
                                            <p:fltVal val="-90"/>
                                          </p:val>
                                        </p:tav>
                                        <p:tav tm="100000">
                                          <p:val>
                                            <p:fltVal val="0"/>
                                          </p:val>
                                        </p:tav>
                                      </p:tavLst>
                                    </p:anim>
                                    <p:anim calcmode="lin" valueType="num">
                                      <p:cBhvr>
                                        <p:cTn id="202" dur="800" decel="100000" fill="hold"/>
                                        <p:tgtEl>
                                          <p:spTgt spid="26">
                                            <p:txEl>
                                              <p:pRg st="0" end="0"/>
                                            </p:txEl>
                                          </p:spTgt>
                                        </p:tgtEl>
                                        <p:attrNameLst>
                                          <p:attrName>ppt_x</p:attrName>
                                        </p:attrNameLst>
                                      </p:cBhvr>
                                      <p:tavLst>
                                        <p:tav tm="0">
                                          <p:val>
                                            <p:strVal val="#ppt_x+0.4"/>
                                          </p:val>
                                        </p:tav>
                                        <p:tav tm="100000">
                                          <p:val>
                                            <p:strVal val="#ppt_x-0.05"/>
                                          </p:val>
                                        </p:tav>
                                      </p:tavLst>
                                    </p:anim>
                                    <p:anim calcmode="lin" valueType="num">
                                      <p:cBhvr>
                                        <p:cTn id="203" dur="800" decel="100000" fill="hold"/>
                                        <p:tgtEl>
                                          <p:spTgt spid="26">
                                            <p:txEl>
                                              <p:pRg st="0" end="0"/>
                                            </p:txEl>
                                          </p:spTgt>
                                        </p:tgtEl>
                                        <p:attrNameLst>
                                          <p:attrName>ppt_y</p:attrName>
                                        </p:attrNameLst>
                                      </p:cBhvr>
                                      <p:tavLst>
                                        <p:tav tm="0">
                                          <p:val>
                                            <p:strVal val="#ppt_y-0.4"/>
                                          </p:val>
                                        </p:tav>
                                        <p:tav tm="100000">
                                          <p:val>
                                            <p:strVal val="#ppt_y+0.1"/>
                                          </p:val>
                                        </p:tav>
                                      </p:tavLst>
                                    </p:anim>
                                    <p:anim calcmode="lin" valueType="num">
                                      <p:cBhvr>
                                        <p:cTn id="204" dur="200" accel="100000" fill="hold">
                                          <p:stCondLst>
                                            <p:cond delay="800"/>
                                          </p:stCondLst>
                                        </p:cTn>
                                        <p:tgtEl>
                                          <p:spTgt spid="26">
                                            <p:txEl>
                                              <p:pRg st="0" end="0"/>
                                            </p:txEl>
                                          </p:spTgt>
                                        </p:tgtEl>
                                        <p:attrNameLst>
                                          <p:attrName>ppt_x</p:attrName>
                                        </p:attrNameLst>
                                      </p:cBhvr>
                                      <p:tavLst>
                                        <p:tav tm="0">
                                          <p:val>
                                            <p:strVal val="#ppt_x-0.05"/>
                                          </p:val>
                                        </p:tav>
                                        <p:tav tm="100000">
                                          <p:val>
                                            <p:strVal val="#ppt_x"/>
                                          </p:val>
                                        </p:tav>
                                      </p:tavLst>
                                    </p:anim>
                                    <p:anim calcmode="lin" valueType="num">
                                      <p:cBhvr>
                                        <p:cTn id="205" dur="200" accel="100000" fill="hold">
                                          <p:stCondLst>
                                            <p:cond delay="800"/>
                                          </p:stCondLst>
                                        </p:cTn>
                                        <p:tgtEl>
                                          <p:spTgt spid="2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30" presetClass="entr" presetSubtype="0" fill="hold" nodeType="clickEffect">
                                  <p:stCondLst>
                                    <p:cond delay="0"/>
                                  </p:stCondLst>
                                  <p:childTnLst>
                                    <p:set>
                                      <p:cBhvr>
                                        <p:cTn id="209" dur="1" fill="hold">
                                          <p:stCondLst>
                                            <p:cond delay="0"/>
                                          </p:stCondLst>
                                        </p:cTn>
                                        <p:tgtEl>
                                          <p:spTgt spid="27">
                                            <p:txEl>
                                              <p:pRg st="0" end="0"/>
                                            </p:txEl>
                                          </p:spTgt>
                                        </p:tgtEl>
                                        <p:attrNameLst>
                                          <p:attrName>style.visibility</p:attrName>
                                        </p:attrNameLst>
                                      </p:cBhvr>
                                      <p:to>
                                        <p:strVal val="visible"/>
                                      </p:to>
                                    </p:set>
                                    <p:animEffect transition="in" filter="fade">
                                      <p:cBhvr>
                                        <p:cTn id="210" dur="800" decel="100000"/>
                                        <p:tgtEl>
                                          <p:spTgt spid="27">
                                            <p:txEl>
                                              <p:pRg st="0" end="0"/>
                                            </p:txEl>
                                          </p:spTgt>
                                        </p:tgtEl>
                                      </p:cBhvr>
                                    </p:animEffect>
                                    <p:anim calcmode="lin" valueType="num">
                                      <p:cBhvr>
                                        <p:cTn id="211" dur="800" decel="100000" fill="hold"/>
                                        <p:tgtEl>
                                          <p:spTgt spid="27">
                                            <p:txEl>
                                              <p:pRg st="0" end="0"/>
                                            </p:txEl>
                                          </p:spTgt>
                                        </p:tgtEl>
                                        <p:attrNameLst>
                                          <p:attrName>style.rotation</p:attrName>
                                        </p:attrNameLst>
                                      </p:cBhvr>
                                      <p:tavLst>
                                        <p:tav tm="0">
                                          <p:val>
                                            <p:fltVal val="-90"/>
                                          </p:val>
                                        </p:tav>
                                        <p:tav tm="100000">
                                          <p:val>
                                            <p:fltVal val="0"/>
                                          </p:val>
                                        </p:tav>
                                      </p:tavLst>
                                    </p:anim>
                                    <p:anim calcmode="lin" valueType="num">
                                      <p:cBhvr>
                                        <p:cTn id="212" dur="800" decel="100000" fill="hold"/>
                                        <p:tgtEl>
                                          <p:spTgt spid="27">
                                            <p:txEl>
                                              <p:pRg st="0" end="0"/>
                                            </p:txEl>
                                          </p:spTgt>
                                        </p:tgtEl>
                                        <p:attrNameLst>
                                          <p:attrName>ppt_x</p:attrName>
                                        </p:attrNameLst>
                                      </p:cBhvr>
                                      <p:tavLst>
                                        <p:tav tm="0">
                                          <p:val>
                                            <p:strVal val="#ppt_x+0.4"/>
                                          </p:val>
                                        </p:tav>
                                        <p:tav tm="100000">
                                          <p:val>
                                            <p:strVal val="#ppt_x-0.05"/>
                                          </p:val>
                                        </p:tav>
                                      </p:tavLst>
                                    </p:anim>
                                    <p:anim calcmode="lin" valueType="num">
                                      <p:cBhvr>
                                        <p:cTn id="213" dur="800" decel="100000" fill="hold"/>
                                        <p:tgtEl>
                                          <p:spTgt spid="27">
                                            <p:txEl>
                                              <p:pRg st="0" end="0"/>
                                            </p:txEl>
                                          </p:spTgt>
                                        </p:tgtEl>
                                        <p:attrNameLst>
                                          <p:attrName>ppt_y</p:attrName>
                                        </p:attrNameLst>
                                      </p:cBhvr>
                                      <p:tavLst>
                                        <p:tav tm="0">
                                          <p:val>
                                            <p:strVal val="#ppt_y-0.4"/>
                                          </p:val>
                                        </p:tav>
                                        <p:tav tm="100000">
                                          <p:val>
                                            <p:strVal val="#ppt_y+0.1"/>
                                          </p:val>
                                        </p:tav>
                                      </p:tavLst>
                                    </p:anim>
                                    <p:anim calcmode="lin" valueType="num">
                                      <p:cBhvr>
                                        <p:cTn id="214" dur="200" accel="100000" fill="hold">
                                          <p:stCondLst>
                                            <p:cond delay="800"/>
                                          </p:stCondLst>
                                        </p:cTn>
                                        <p:tgtEl>
                                          <p:spTgt spid="27">
                                            <p:txEl>
                                              <p:pRg st="0" end="0"/>
                                            </p:txEl>
                                          </p:spTgt>
                                        </p:tgtEl>
                                        <p:attrNameLst>
                                          <p:attrName>ppt_x</p:attrName>
                                        </p:attrNameLst>
                                      </p:cBhvr>
                                      <p:tavLst>
                                        <p:tav tm="0">
                                          <p:val>
                                            <p:strVal val="#ppt_x-0.05"/>
                                          </p:val>
                                        </p:tav>
                                        <p:tav tm="100000">
                                          <p:val>
                                            <p:strVal val="#ppt_x"/>
                                          </p:val>
                                        </p:tav>
                                      </p:tavLst>
                                    </p:anim>
                                    <p:anim calcmode="lin" valueType="num">
                                      <p:cBhvr>
                                        <p:cTn id="215" dur="200" accel="100000" fill="hold">
                                          <p:stCondLst>
                                            <p:cond delay="800"/>
                                          </p:stCondLst>
                                        </p:cTn>
                                        <p:tgtEl>
                                          <p:spTgt spid="2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30" presetClass="entr" presetSubtype="0" fill="hold" nodeType="clickEffect">
                                  <p:stCondLst>
                                    <p:cond delay="0"/>
                                  </p:stCondLst>
                                  <p:childTnLst>
                                    <p:set>
                                      <p:cBhvr>
                                        <p:cTn id="219" dur="1" fill="hold">
                                          <p:stCondLst>
                                            <p:cond delay="0"/>
                                          </p:stCondLst>
                                        </p:cTn>
                                        <p:tgtEl>
                                          <p:spTgt spid="28">
                                            <p:txEl>
                                              <p:pRg st="0" end="0"/>
                                            </p:txEl>
                                          </p:spTgt>
                                        </p:tgtEl>
                                        <p:attrNameLst>
                                          <p:attrName>style.visibility</p:attrName>
                                        </p:attrNameLst>
                                      </p:cBhvr>
                                      <p:to>
                                        <p:strVal val="visible"/>
                                      </p:to>
                                    </p:set>
                                    <p:animEffect transition="in" filter="fade">
                                      <p:cBhvr>
                                        <p:cTn id="220" dur="800" decel="100000"/>
                                        <p:tgtEl>
                                          <p:spTgt spid="28">
                                            <p:txEl>
                                              <p:pRg st="0" end="0"/>
                                            </p:txEl>
                                          </p:spTgt>
                                        </p:tgtEl>
                                      </p:cBhvr>
                                    </p:animEffect>
                                    <p:anim calcmode="lin" valueType="num">
                                      <p:cBhvr>
                                        <p:cTn id="221" dur="800" decel="100000" fill="hold"/>
                                        <p:tgtEl>
                                          <p:spTgt spid="28">
                                            <p:txEl>
                                              <p:pRg st="0" end="0"/>
                                            </p:txEl>
                                          </p:spTgt>
                                        </p:tgtEl>
                                        <p:attrNameLst>
                                          <p:attrName>style.rotation</p:attrName>
                                        </p:attrNameLst>
                                      </p:cBhvr>
                                      <p:tavLst>
                                        <p:tav tm="0">
                                          <p:val>
                                            <p:fltVal val="-90"/>
                                          </p:val>
                                        </p:tav>
                                        <p:tav tm="100000">
                                          <p:val>
                                            <p:fltVal val="0"/>
                                          </p:val>
                                        </p:tav>
                                      </p:tavLst>
                                    </p:anim>
                                    <p:anim calcmode="lin" valueType="num">
                                      <p:cBhvr>
                                        <p:cTn id="222" dur="800" decel="100000" fill="hold"/>
                                        <p:tgtEl>
                                          <p:spTgt spid="28">
                                            <p:txEl>
                                              <p:pRg st="0" end="0"/>
                                            </p:txEl>
                                          </p:spTgt>
                                        </p:tgtEl>
                                        <p:attrNameLst>
                                          <p:attrName>ppt_x</p:attrName>
                                        </p:attrNameLst>
                                      </p:cBhvr>
                                      <p:tavLst>
                                        <p:tav tm="0">
                                          <p:val>
                                            <p:strVal val="#ppt_x+0.4"/>
                                          </p:val>
                                        </p:tav>
                                        <p:tav tm="100000">
                                          <p:val>
                                            <p:strVal val="#ppt_x-0.05"/>
                                          </p:val>
                                        </p:tav>
                                      </p:tavLst>
                                    </p:anim>
                                    <p:anim calcmode="lin" valueType="num">
                                      <p:cBhvr>
                                        <p:cTn id="223" dur="800" decel="100000" fill="hold"/>
                                        <p:tgtEl>
                                          <p:spTgt spid="28">
                                            <p:txEl>
                                              <p:pRg st="0" end="0"/>
                                            </p:txEl>
                                          </p:spTgt>
                                        </p:tgtEl>
                                        <p:attrNameLst>
                                          <p:attrName>ppt_y</p:attrName>
                                        </p:attrNameLst>
                                      </p:cBhvr>
                                      <p:tavLst>
                                        <p:tav tm="0">
                                          <p:val>
                                            <p:strVal val="#ppt_y-0.4"/>
                                          </p:val>
                                        </p:tav>
                                        <p:tav tm="100000">
                                          <p:val>
                                            <p:strVal val="#ppt_y+0.1"/>
                                          </p:val>
                                        </p:tav>
                                      </p:tavLst>
                                    </p:anim>
                                    <p:anim calcmode="lin" valueType="num">
                                      <p:cBhvr>
                                        <p:cTn id="224" dur="200" accel="100000" fill="hold">
                                          <p:stCondLst>
                                            <p:cond delay="800"/>
                                          </p:stCondLst>
                                        </p:cTn>
                                        <p:tgtEl>
                                          <p:spTgt spid="28">
                                            <p:txEl>
                                              <p:pRg st="0" end="0"/>
                                            </p:txEl>
                                          </p:spTgt>
                                        </p:tgtEl>
                                        <p:attrNameLst>
                                          <p:attrName>ppt_x</p:attrName>
                                        </p:attrNameLst>
                                      </p:cBhvr>
                                      <p:tavLst>
                                        <p:tav tm="0">
                                          <p:val>
                                            <p:strVal val="#ppt_x-0.05"/>
                                          </p:val>
                                        </p:tav>
                                        <p:tav tm="100000">
                                          <p:val>
                                            <p:strVal val="#ppt_x"/>
                                          </p:val>
                                        </p:tav>
                                      </p:tavLst>
                                    </p:anim>
                                    <p:anim calcmode="lin" valueType="num">
                                      <p:cBhvr>
                                        <p:cTn id="225" dur="200" accel="100000" fill="hold">
                                          <p:stCondLst>
                                            <p:cond delay="800"/>
                                          </p:stCondLst>
                                        </p:cTn>
                                        <p:tgtEl>
                                          <p:spTgt spid="2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26" fill="hold">
                      <p:stCondLst>
                        <p:cond delay="indefinite"/>
                      </p:stCondLst>
                      <p:childTnLst>
                        <p:par>
                          <p:cTn id="227" fill="hold">
                            <p:stCondLst>
                              <p:cond delay="0"/>
                            </p:stCondLst>
                            <p:childTnLst>
                              <p:par>
                                <p:cTn id="228" presetID="30" presetClass="entr" presetSubtype="0" fill="hold" nodeType="clickEffect">
                                  <p:stCondLst>
                                    <p:cond delay="0"/>
                                  </p:stCondLst>
                                  <p:childTnLst>
                                    <p:set>
                                      <p:cBhvr>
                                        <p:cTn id="229" dur="1" fill="hold">
                                          <p:stCondLst>
                                            <p:cond delay="0"/>
                                          </p:stCondLst>
                                        </p:cTn>
                                        <p:tgtEl>
                                          <p:spTgt spid="29">
                                            <p:txEl>
                                              <p:pRg st="0" end="0"/>
                                            </p:txEl>
                                          </p:spTgt>
                                        </p:tgtEl>
                                        <p:attrNameLst>
                                          <p:attrName>style.visibility</p:attrName>
                                        </p:attrNameLst>
                                      </p:cBhvr>
                                      <p:to>
                                        <p:strVal val="visible"/>
                                      </p:to>
                                    </p:set>
                                    <p:animEffect transition="in" filter="fade">
                                      <p:cBhvr>
                                        <p:cTn id="230" dur="800" decel="100000"/>
                                        <p:tgtEl>
                                          <p:spTgt spid="29">
                                            <p:txEl>
                                              <p:pRg st="0" end="0"/>
                                            </p:txEl>
                                          </p:spTgt>
                                        </p:tgtEl>
                                      </p:cBhvr>
                                    </p:animEffect>
                                    <p:anim calcmode="lin" valueType="num">
                                      <p:cBhvr>
                                        <p:cTn id="231" dur="800" decel="100000" fill="hold"/>
                                        <p:tgtEl>
                                          <p:spTgt spid="29">
                                            <p:txEl>
                                              <p:pRg st="0" end="0"/>
                                            </p:txEl>
                                          </p:spTgt>
                                        </p:tgtEl>
                                        <p:attrNameLst>
                                          <p:attrName>style.rotation</p:attrName>
                                        </p:attrNameLst>
                                      </p:cBhvr>
                                      <p:tavLst>
                                        <p:tav tm="0">
                                          <p:val>
                                            <p:fltVal val="-90"/>
                                          </p:val>
                                        </p:tav>
                                        <p:tav tm="100000">
                                          <p:val>
                                            <p:fltVal val="0"/>
                                          </p:val>
                                        </p:tav>
                                      </p:tavLst>
                                    </p:anim>
                                    <p:anim calcmode="lin" valueType="num">
                                      <p:cBhvr>
                                        <p:cTn id="232" dur="800" decel="100000" fill="hold"/>
                                        <p:tgtEl>
                                          <p:spTgt spid="29">
                                            <p:txEl>
                                              <p:pRg st="0" end="0"/>
                                            </p:txEl>
                                          </p:spTgt>
                                        </p:tgtEl>
                                        <p:attrNameLst>
                                          <p:attrName>ppt_x</p:attrName>
                                        </p:attrNameLst>
                                      </p:cBhvr>
                                      <p:tavLst>
                                        <p:tav tm="0">
                                          <p:val>
                                            <p:strVal val="#ppt_x+0.4"/>
                                          </p:val>
                                        </p:tav>
                                        <p:tav tm="100000">
                                          <p:val>
                                            <p:strVal val="#ppt_x-0.05"/>
                                          </p:val>
                                        </p:tav>
                                      </p:tavLst>
                                    </p:anim>
                                    <p:anim calcmode="lin" valueType="num">
                                      <p:cBhvr>
                                        <p:cTn id="233" dur="800" decel="100000" fill="hold"/>
                                        <p:tgtEl>
                                          <p:spTgt spid="29">
                                            <p:txEl>
                                              <p:pRg st="0" end="0"/>
                                            </p:txEl>
                                          </p:spTgt>
                                        </p:tgtEl>
                                        <p:attrNameLst>
                                          <p:attrName>ppt_y</p:attrName>
                                        </p:attrNameLst>
                                      </p:cBhvr>
                                      <p:tavLst>
                                        <p:tav tm="0">
                                          <p:val>
                                            <p:strVal val="#ppt_y-0.4"/>
                                          </p:val>
                                        </p:tav>
                                        <p:tav tm="100000">
                                          <p:val>
                                            <p:strVal val="#ppt_y+0.1"/>
                                          </p:val>
                                        </p:tav>
                                      </p:tavLst>
                                    </p:anim>
                                    <p:anim calcmode="lin" valueType="num">
                                      <p:cBhvr>
                                        <p:cTn id="234" dur="200" accel="100000" fill="hold">
                                          <p:stCondLst>
                                            <p:cond delay="800"/>
                                          </p:stCondLst>
                                        </p:cTn>
                                        <p:tgtEl>
                                          <p:spTgt spid="29">
                                            <p:txEl>
                                              <p:pRg st="0" end="0"/>
                                            </p:txEl>
                                          </p:spTgt>
                                        </p:tgtEl>
                                        <p:attrNameLst>
                                          <p:attrName>ppt_x</p:attrName>
                                        </p:attrNameLst>
                                      </p:cBhvr>
                                      <p:tavLst>
                                        <p:tav tm="0">
                                          <p:val>
                                            <p:strVal val="#ppt_x-0.05"/>
                                          </p:val>
                                        </p:tav>
                                        <p:tav tm="100000">
                                          <p:val>
                                            <p:strVal val="#ppt_x"/>
                                          </p:val>
                                        </p:tav>
                                      </p:tavLst>
                                    </p:anim>
                                    <p:anim calcmode="lin" valueType="num">
                                      <p:cBhvr>
                                        <p:cTn id="235" dur="200" accel="100000" fill="hold">
                                          <p:stCondLst>
                                            <p:cond delay="800"/>
                                          </p:stCondLst>
                                        </p:cTn>
                                        <p:tgtEl>
                                          <p:spTgt spid="2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6" fill="hold">
                      <p:stCondLst>
                        <p:cond delay="indefinite"/>
                      </p:stCondLst>
                      <p:childTnLst>
                        <p:par>
                          <p:cTn id="237" fill="hold">
                            <p:stCondLst>
                              <p:cond delay="0"/>
                            </p:stCondLst>
                            <p:childTnLst>
                              <p:par>
                                <p:cTn id="238" presetID="30" presetClass="entr" presetSubtype="0" fill="hold" nodeType="clickEffect">
                                  <p:stCondLst>
                                    <p:cond delay="0"/>
                                  </p:stCondLst>
                                  <p:childTnLst>
                                    <p:set>
                                      <p:cBhvr>
                                        <p:cTn id="239" dur="1" fill="hold">
                                          <p:stCondLst>
                                            <p:cond delay="0"/>
                                          </p:stCondLst>
                                        </p:cTn>
                                        <p:tgtEl>
                                          <p:spTgt spid="30">
                                            <p:txEl>
                                              <p:pRg st="0" end="0"/>
                                            </p:txEl>
                                          </p:spTgt>
                                        </p:tgtEl>
                                        <p:attrNameLst>
                                          <p:attrName>style.visibility</p:attrName>
                                        </p:attrNameLst>
                                      </p:cBhvr>
                                      <p:to>
                                        <p:strVal val="visible"/>
                                      </p:to>
                                    </p:set>
                                    <p:animEffect transition="in" filter="fade">
                                      <p:cBhvr>
                                        <p:cTn id="240" dur="800" decel="100000"/>
                                        <p:tgtEl>
                                          <p:spTgt spid="30">
                                            <p:txEl>
                                              <p:pRg st="0" end="0"/>
                                            </p:txEl>
                                          </p:spTgt>
                                        </p:tgtEl>
                                      </p:cBhvr>
                                    </p:animEffect>
                                    <p:anim calcmode="lin" valueType="num">
                                      <p:cBhvr>
                                        <p:cTn id="241" dur="800" decel="100000" fill="hold"/>
                                        <p:tgtEl>
                                          <p:spTgt spid="30">
                                            <p:txEl>
                                              <p:pRg st="0" end="0"/>
                                            </p:txEl>
                                          </p:spTgt>
                                        </p:tgtEl>
                                        <p:attrNameLst>
                                          <p:attrName>style.rotation</p:attrName>
                                        </p:attrNameLst>
                                      </p:cBhvr>
                                      <p:tavLst>
                                        <p:tav tm="0">
                                          <p:val>
                                            <p:fltVal val="-90"/>
                                          </p:val>
                                        </p:tav>
                                        <p:tav tm="100000">
                                          <p:val>
                                            <p:fltVal val="0"/>
                                          </p:val>
                                        </p:tav>
                                      </p:tavLst>
                                    </p:anim>
                                    <p:anim calcmode="lin" valueType="num">
                                      <p:cBhvr>
                                        <p:cTn id="242" dur="800" decel="100000" fill="hold"/>
                                        <p:tgtEl>
                                          <p:spTgt spid="30">
                                            <p:txEl>
                                              <p:pRg st="0" end="0"/>
                                            </p:txEl>
                                          </p:spTgt>
                                        </p:tgtEl>
                                        <p:attrNameLst>
                                          <p:attrName>ppt_x</p:attrName>
                                        </p:attrNameLst>
                                      </p:cBhvr>
                                      <p:tavLst>
                                        <p:tav tm="0">
                                          <p:val>
                                            <p:strVal val="#ppt_x+0.4"/>
                                          </p:val>
                                        </p:tav>
                                        <p:tav tm="100000">
                                          <p:val>
                                            <p:strVal val="#ppt_x-0.05"/>
                                          </p:val>
                                        </p:tav>
                                      </p:tavLst>
                                    </p:anim>
                                    <p:anim calcmode="lin" valueType="num">
                                      <p:cBhvr>
                                        <p:cTn id="243" dur="800" decel="100000" fill="hold"/>
                                        <p:tgtEl>
                                          <p:spTgt spid="30">
                                            <p:txEl>
                                              <p:pRg st="0" end="0"/>
                                            </p:txEl>
                                          </p:spTgt>
                                        </p:tgtEl>
                                        <p:attrNameLst>
                                          <p:attrName>ppt_y</p:attrName>
                                        </p:attrNameLst>
                                      </p:cBhvr>
                                      <p:tavLst>
                                        <p:tav tm="0">
                                          <p:val>
                                            <p:strVal val="#ppt_y-0.4"/>
                                          </p:val>
                                        </p:tav>
                                        <p:tav tm="100000">
                                          <p:val>
                                            <p:strVal val="#ppt_y+0.1"/>
                                          </p:val>
                                        </p:tav>
                                      </p:tavLst>
                                    </p:anim>
                                    <p:anim calcmode="lin" valueType="num">
                                      <p:cBhvr>
                                        <p:cTn id="244" dur="200" accel="100000" fill="hold">
                                          <p:stCondLst>
                                            <p:cond delay="800"/>
                                          </p:stCondLst>
                                        </p:cTn>
                                        <p:tgtEl>
                                          <p:spTgt spid="30">
                                            <p:txEl>
                                              <p:pRg st="0" end="0"/>
                                            </p:txEl>
                                          </p:spTgt>
                                        </p:tgtEl>
                                        <p:attrNameLst>
                                          <p:attrName>ppt_x</p:attrName>
                                        </p:attrNameLst>
                                      </p:cBhvr>
                                      <p:tavLst>
                                        <p:tav tm="0">
                                          <p:val>
                                            <p:strVal val="#ppt_x-0.05"/>
                                          </p:val>
                                        </p:tav>
                                        <p:tav tm="100000">
                                          <p:val>
                                            <p:strVal val="#ppt_x"/>
                                          </p:val>
                                        </p:tav>
                                      </p:tavLst>
                                    </p:anim>
                                    <p:anim calcmode="lin" valueType="num">
                                      <p:cBhvr>
                                        <p:cTn id="245" dur="200" accel="100000" fill="hold">
                                          <p:stCondLst>
                                            <p:cond delay="800"/>
                                          </p:stCondLst>
                                        </p:cTn>
                                        <p:tgtEl>
                                          <p:spTgt spid="3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46" fill="hold">
                      <p:stCondLst>
                        <p:cond delay="indefinite"/>
                      </p:stCondLst>
                      <p:childTnLst>
                        <p:par>
                          <p:cTn id="247" fill="hold">
                            <p:stCondLst>
                              <p:cond delay="0"/>
                            </p:stCondLst>
                            <p:childTnLst>
                              <p:par>
                                <p:cTn id="248" presetID="30" presetClass="entr" presetSubtype="0" fill="hold" nodeType="clickEffect">
                                  <p:stCondLst>
                                    <p:cond delay="0"/>
                                  </p:stCondLst>
                                  <p:childTnLst>
                                    <p:set>
                                      <p:cBhvr>
                                        <p:cTn id="249" dur="1" fill="hold">
                                          <p:stCondLst>
                                            <p:cond delay="0"/>
                                          </p:stCondLst>
                                        </p:cTn>
                                        <p:tgtEl>
                                          <p:spTgt spid="31">
                                            <p:txEl>
                                              <p:pRg st="0" end="0"/>
                                            </p:txEl>
                                          </p:spTgt>
                                        </p:tgtEl>
                                        <p:attrNameLst>
                                          <p:attrName>style.visibility</p:attrName>
                                        </p:attrNameLst>
                                      </p:cBhvr>
                                      <p:to>
                                        <p:strVal val="visible"/>
                                      </p:to>
                                    </p:set>
                                    <p:animEffect transition="in" filter="fade">
                                      <p:cBhvr>
                                        <p:cTn id="250" dur="800" decel="100000"/>
                                        <p:tgtEl>
                                          <p:spTgt spid="31">
                                            <p:txEl>
                                              <p:pRg st="0" end="0"/>
                                            </p:txEl>
                                          </p:spTgt>
                                        </p:tgtEl>
                                      </p:cBhvr>
                                    </p:animEffect>
                                    <p:anim calcmode="lin" valueType="num">
                                      <p:cBhvr>
                                        <p:cTn id="251" dur="800" decel="100000" fill="hold"/>
                                        <p:tgtEl>
                                          <p:spTgt spid="31">
                                            <p:txEl>
                                              <p:pRg st="0" end="0"/>
                                            </p:txEl>
                                          </p:spTgt>
                                        </p:tgtEl>
                                        <p:attrNameLst>
                                          <p:attrName>style.rotation</p:attrName>
                                        </p:attrNameLst>
                                      </p:cBhvr>
                                      <p:tavLst>
                                        <p:tav tm="0">
                                          <p:val>
                                            <p:fltVal val="-90"/>
                                          </p:val>
                                        </p:tav>
                                        <p:tav tm="100000">
                                          <p:val>
                                            <p:fltVal val="0"/>
                                          </p:val>
                                        </p:tav>
                                      </p:tavLst>
                                    </p:anim>
                                    <p:anim calcmode="lin" valueType="num">
                                      <p:cBhvr>
                                        <p:cTn id="252" dur="800" decel="100000" fill="hold"/>
                                        <p:tgtEl>
                                          <p:spTgt spid="31">
                                            <p:txEl>
                                              <p:pRg st="0" end="0"/>
                                            </p:txEl>
                                          </p:spTgt>
                                        </p:tgtEl>
                                        <p:attrNameLst>
                                          <p:attrName>ppt_x</p:attrName>
                                        </p:attrNameLst>
                                      </p:cBhvr>
                                      <p:tavLst>
                                        <p:tav tm="0">
                                          <p:val>
                                            <p:strVal val="#ppt_x+0.4"/>
                                          </p:val>
                                        </p:tav>
                                        <p:tav tm="100000">
                                          <p:val>
                                            <p:strVal val="#ppt_x-0.05"/>
                                          </p:val>
                                        </p:tav>
                                      </p:tavLst>
                                    </p:anim>
                                    <p:anim calcmode="lin" valueType="num">
                                      <p:cBhvr>
                                        <p:cTn id="253" dur="800" decel="100000" fill="hold"/>
                                        <p:tgtEl>
                                          <p:spTgt spid="31">
                                            <p:txEl>
                                              <p:pRg st="0" end="0"/>
                                            </p:txEl>
                                          </p:spTgt>
                                        </p:tgtEl>
                                        <p:attrNameLst>
                                          <p:attrName>ppt_y</p:attrName>
                                        </p:attrNameLst>
                                      </p:cBhvr>
                                      <p:tavLst>
                                        <p:tav tm="0">
                                          <p:val>
                                            <p:strVal val="#ppt_y-0.4"/>
                                          </p:val>
                                        </p:tav>
                                        <p:tav tm="100000">
                                          <p:val>
                                            <p:strVal val="#ppt_y+0.1"/>
                                          </p:val>
                                        </p:tav>
                                      </p:tavLst>
                                    </p:anim>
                                    <p:anim calcmode="lin" valueType="num">
                                      <p:cBhvr>
                                        <p:cTn id="254" dur="200" accel="100000" fill="hold">
                                          <p:stCondLst>
                                            <p:cond delay="800"/>
                                          </p:stCondLst>
                                        </p:cTn>
                                        <p:tgtEl>
                                          <p:spTgt spid="31">
                                            <p:txEl>
                                              <p:pRg st="0" end="0"/>
                                            </p:txEl>
                                          </p:spTgt>
                                        </p:tgtEl>
                                        <p:attrNameLst>
                                          <p:attrName>ppt_x</p:attrName>
                                        </p:attrNameLst>
                                      </p:cBhvr>
                                      <p:tavLst>
                                        <p:tav tm="0">
                                          <p:val>
                                            <p:strVal val="#ppt_x-0.05"/>
                                          </p:val>
                                        </p:tav>
                                        <p:tav tm="100000">
                                          <p:val>
                                            <p:strVal val="#ppt_x"/>
                                          </p:val>
                                        </p:tav>
                                      </p:tavLst>
                                    </p:anim>
                                    <p:anim calcmode="lin" valueType="num">
                                      <p:cBhvr>
                                        <p:cTn id="255" dur="200" accel="100000" fill="hold">
                                          <p:stCondLst>
                                            <p:cond delay="800"/>
                                          </p:stCondLst>
                                        </p:cTn>
                                        <p:tgtEl>
                                          <p:spTgt spid="3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56" fill="hold">
                      <p:stCondLst>
                        <p:cond delay="indefinite"/>
                      </p:stCondLst>
                      <p:childTnLst>
                        <p:par>
                          <p:cTn id="257" fill="hold">
                            <p:stCondLst>
                              <p:cond delay="0"/>
                            </p:stCondLst>
                            <p:childTnLst>
                              <p:par>
                                <p:cTn id="258" presetID="30" presetClass="entr" presetSubtype="0" fill="hold" nodeType="clickEffect">
                                  <p:stCondLst>
                                    <p:cond delay="0"/>
                                  </p:stCondLst>
                                  <p:childTnLst>
                                    <p:set>
                                      <p:cBhvr>
                                        <p:cTn id="259" dur="1" fill="hold">
                                          <p:stCondLst>
                                            <p:cond delay="0"/>
                                          </p:stCondLst>
                                        </p:cTn>
                                        <p:tgtEl>
                                          <p:spTgt spid="32">
                                            <p:txEl>
                                              <p:pRg st="0" end="0"/>
                                            </p:txEl>
                                          </p:spTgt>
                                        </p:tgtEl>
                                        <p:attrNameLst>
                                          <p:attrName>style.visibility</p:attrName>
                                        </p:attrNameLst>
                                      </p:cBhvr>
                                      <p:to>
                                        <p:strVal val="visible"/>
                                      </p:to>
                                    </p:set>
                                    <p:animEffect transition="in" filter="fade">
                                      <p:cBhvr>
                                        <p:cTn id="260" dur="800" decel="100000"/>
                                        <p:tgtEl>
                                          <p:spTgt spid="32">
                                            <p:txEl>
                                              <p:pRg st="0" end="0"/>
                                            </p:txEl>
                                          </p:spTgt>
                                        </p:tgtEl>
                                      </p:cBhvr>
                                    </p:animEffect>
                                    <p:anim calcmode="lin" valueType="num">
                                      <p:cBhvr>
                                        <p:cTn id="261" dur="800" decel="100000" fill="hold"/>
                                        <p:tgtEl>
                                          <p:spTgt spid="32">
                                            <p:txEl>
                                              <p:pRg st="0" end="0"/>
                                            </p:txEl>
                                          </p:spTgt>
                                        </p:tgtEl>
                                        <p:attrNameLst>
                                          <p:attrName>style.rotation</p:attrName>
                                        </p:attrNameLst>
                                      </p:cBhvr>
                                      <p:tavLst>
                                        <p:tav tm="0">
                                          <p:val>
                                            <p:fltVal val="-90"/>
                                          </p:val>
                                        </p:tav>
                                        <p:tav tm="100000">
                                          <p:val>
                                            <p:fltVal val="0"/>
                                          </p:val>
                                        </p:tav>
                                      </p:tavLst>
                                    </p:anim>
                                    <p:anim calcmode="lin" valueType="num">
                                      <p:cBhvr>
                                        <p:cTn id="262" dur="800" decel="100000" fill="hold"/>
                                        <p:tgtEl>
                                          <p:spTgt spid="32">
                                            <p:txEl>
                                              <p:pRg st="0" end="0"/>
                                            </p:txEl>
                                          </p:spTgt>
                                        </p:tgtEl>
                                        <p:attrNameLst>
                                          <p:attrName>ppt_x</p:attrName>
                                        </p:attrNameLst>
                                      </p:cBhvr>
                                      <p:tavLst>
                                        <p:tav tm="0">
                                          <p:val>
                                            <p:strVal val="#ppt_x+0.4"/>
                                          </p:val>
                                        </p:tav>
                                        <p:tav tm="100000">
                                          <p:val>
                                            <p:strVal val="#ppt_x-0.05"/>
                                          </p:val>
                                        </p:tav>
                                      </p:tavLst>
                                    </p:anim>
                                    <p:anim calcmode="lin" valueType="num">
                                      <p:cBhvr>
                                        <p:cTn id="263" dur="800" decel="100000" fill="hold"/>
                                        <p:tgtEl>
                                          <p:spTgt spid="32">
                                            <p:txEl>
                                              <p:pRg st="0" end="0"/>
                                            </p:txEl>
                                          </p:spTgt>
                                        </p:tgtEl>
                                        <p:attrNameLst>
                                          <p:attrName>ppt_y</p:attrName>
                                        </p:attrNameLst>
                                      </p:cBhvr>
                                      <p:tavLst>
                                        <p:tav tm="0">
                                          <p:val>
                                            <p:strVal val="#ppt_y-0.4"/>
                                          </p:val>
                                        </p:tav>
                                        <p:tav tm="100000">
                                          <p:val>
                                            <p:strVal val="#ppt_y+0.1"/>
                                          </p:val>
                                        </p:tav>
                                      </p:tavLst>
                                    </p:anim>
                                    <p:anim calcmode="lin" valueType="num">
                                      <p:cBhvr>
                                        <p:cTn id="264" dur="200" accel="100000" fill="hold">
                                          <p:stCondLst>
                                            <p:cond delay="800"/>
                                          </p:stCondLst>
                                        </p:cTn>
                                        <p:tgtEl>
                                          <p:spTgt spid="32">
                                            <p:txEl>
                                              <p:pRg st="0" end="0"/>
                                            </p:txEl>
                                          </p:spTgt>
                                        </p:tgtEl>
                                        <p:attrNameLst>
                                          <p:attrName>ppt_x</p:attrName>
                                        </p:attrNameLst>
                                      </p:cBhvr>
                                      <p:tavLst>
                                        <p:tav tm="0">
                                          <p:val>
                                            <p:strVal val="#ppt_x-0.05"/>
                                          </p:val>
                                        </p:tav>
                                        <p:tav tm="100000">
                                          <p:val>
                                            <p:strVal val="#ppt_x"/>
                                          </p:val>
                                        </p:tav>
                                      </p:tavLst>
                                    </p:anim>
                                    <p:anim calcmode="lin" valueType="num">
                                      <p:cBhvr>
                                        <p:cTn id="265" dur="200" accel="100000" fill="hold">
                                          <p:stCondLst>
                                            <p:cond delay="800"/>
                                          </p:stCondLst>
                                        </p:cTn>
                                        <p:tgtEl>
                                          <p:spTgt spid="3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66" fill="hold">
                      <p:stCondLst>
                        <p:cond delay="indefinite"/>
                      </p:stCondLst>
                      <p:childTnLst>
                        <p:par>
                          <p:cTn id="267" fill="hold">
                            <p:stCondLst>
                              <p:cond delay="0"/>
                            </p:stCondLst>
                            <p:childTnLst>
                              <p:par>
                                <p:cTn id="268" presetID="30" presetClass="entr" presetSubtype="0" fill="hold" nodeType="clickEffect">
                                  <p:stCondLst>
                                    <p:cond delay="0"/>
                                  </p:stCondLst>
                                  <p:childTnLst>
                                    <p:set>
                                      <p:cBhvr>
                                        <p:cTn id="269" dur="1" fill="hold">
                                          <p:stCondLst>
                                            <p:cond delay="0"/>
                                          </p:stCondLst>
                                        </p:cTn>
                                        <p:tgtEl>
                                          <p:spTgt spid="33">
                                            <p:txEl>
                                              <p:pRg st="0" end="0"/>
                                            </p:txEl>
                                          </p:spTgt>
                                        </p:tgtEl>
                                        <p:attrNameLst>
                                          <p:attrName>style.visibility</p:attrName>
                                        </p:attrNameLst>
                                      </p:cBhvr>
                                      <p:to>
                                        <p:strVal val="visible"/>
                                      </p:to>
                                    </p:set>
                                    <p:animEffect transition="in" filter="fade">
                                      <p:cBhvr>
                                        <p:cTn id="270" dur="800" decel="100000"/>
                                        <p:tgtEl>
                                          <p:spTgt spid="33">
                                            <p:txEl>
                                              <p:pRg st="0" end="0"/>
                                            </p:txEl>
                                          </p:spTgt>
                                        </p:tgtEl>
                                      </p:cBhvr>
                                    </p:animEffect>
                                    <p:anim calcmode="lin" valueType="num">
                                      <p:cBhvr>
                                        <p:cTn id="271" dur="800" decel="100000" fill="hold"/>
                                        <p:tgtEl>
                                          <p:spTgt spid="33">
                                            <p:txEl>
                                              <p:pRg st="0" end="0"/>
                                            </p:txEl>
                                          </p:spTgt>
                                        </p:tgtEl>
                                        <p:attrNameLst>
                                          <p:attrName>style.rotation</p:attrName>
                                        </p:attrNameLst>
                                      </p:cBhvr>
                                      <p:tavLst>
                                        <p:tav tm="0">
                                          <p:val>
                                            <p:fltVal val="-90"/>
                                          </p:val>
                                        </p:tav>
                                        <p:tav tm="100000">
                                          <p:val>
                                            <p:fltVal val="0"/>
                                          </p:val>
                                        </p:tav>
                                      </p:tavLst>
                                    </p:anim>
                                    <p:anim calcmode="lin" valueType="num">
                                      <p:cBhvr>
                                        <p:cTn id="272" dur="800" decel="100000" fill="hold"/>
                                        <p:tgtEl>
                                          <p:spTgt spid="33">
                                            <p:txEl>
                                              <p:pRg st="0" end="0"/>
                                            </p:txEl>
                                          </p:spTgt>
                                        </p:tgtEl>
                                        <p:attrNameLst>
                                          <p:attrName>ppt_x</p:attrName>
                                        </p:attrNameLst>
                                      </p:cBhvr>
                                      <p:tavLst>
                                        <p:tav tm="0">
                                          <p:val>
                                            <p:strVal val="#ppt_x+0.4"/>
                                          </p:val>
                                        </p:tav>
                                        <p:tav tm="100000">
                                          <p:val>
                                            <p:strVal val="#ppt_x-0.05"/>
                                          </p:val>
                                        </p:tav>
                                      </p:tavLst>
                                    </p:anim>
                                    <p:anim calcmode="lin" valueType="num">
                                      <p:cBhvr>
                                        <p:cTn id="273" dur="800" decel="100000" fill="hold"/>
                                        <p:tgtEl>
                                          <p:spTgt spid="33">
                                            <p:txEl>
                                              <p:pRg st="0" end="0"/>
                                            </p:txEl>
                                          </p:spTgt>
                                        </p:tgtEl>
                                        <p:attrNameLst>
                                          <p:attrName>ppt_y</p:attrName>
                                        </p:attrNameLst>
                                      </p:cBhvr>
                                      <p:tavLst>
                                        <p:tav tm="0">
                                          <p:val>
                                            <p:strVal val="#ppt_y-0.4"/>
                                          </p:val>
                                        </p:tav>
                                        <p:tav tm="100000">
                                          <p:val>
                                            <p:strVal val="#ppt_y+0.1"/>
                                          </p:val>
                                        </p:tav>
                                      </p:tavLst>
                                    </p:anim>
                                    <p:anim calcmode="lin" valueType="num">
                                      <p:cBhvr>
                                        <p:cTn id="274" dur="200" accel="100000" fill="hold">
                                          <p:stCondLst>
                                            <p:cond delay="800"/>
                                          </p:stCondLst>
                                        </p:cTn>
                                        <p:tgtEl>
                                          <p:spTgt spid="33">
                                            <p:txEl>
                                              <p:pRg st="0" end="0"/>
                                            </p:txEl>
                                          </p:spTgt>
                                        </p:tgtEl>
                                        <p:attrNameLst>
                                          <p:attrName>ppt_x</p:attrName>
                                        </p:attrNameLst>
                                      </p:cBhvr>
                                      <p:tavLst>
                                        <p:tav tm="0">
                                          <p:val>
                                            <p:strVal val="#ppt_x-0.05"/>
                                          </p:val>
                                        </p:tav>
                                        <p:tav tm="100000">
                                          <p:val>
                                            <p:strVal val="#ppt_x"/>
                                          </p:val>
                                        </p:tav>
                                      </p:tavLst>
                                    </p:anim>
                                    <p:anim calcmode="lin" valueType="num">
                                      <p:cBhvr>
                                        <p:cTn id="275" dur="200" accel="100000" fill="hold">
                                          <p:stCondLst>
                                            <p:cond delay="800"/>
                                          </p:stCondLst>
                                        </p:cTn>
                                        <p:tgtEl>
                                          <p:spTgt spid="3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76" fill="hold">
                      <p:stCondLst>
                        <p:cond delay="indefinite"/>
                      </p:stCondLst>
                      <p:childTnLst>
                        <p:par>
                          <p:cTn id="277" fill="hold">
                            <p:stCondLst>
                              <p:cond delay="0"/>
                            </p:stCondLst>
                            <p:childTnLst>
                              <p:par>
                                <p:cTn id="278" presetID="30" presetClass="entr" presetSubtype="0" fill="hold" nodeType="clickEffect">
                                  <p:stCondLst>
                                    <p:cond delay="0"/>
                                  </p:stCondLst>
                                  <p:childTnLst>
                                    <p:set>
                                      <p:cBhvr>
                                        <p:cTn id="279" dur="1" fill="hold">
                                          <p:stCondLst>
                                            <p:cond delay="0"/>
                                          </p:stCondLst>
                                        </p:cTn>
                                        <p:tgtEl>
                                          <p:spTgt spid="34">
                                            <p:txEl>
                                              <p:pRg st="0" end="0"/>
                                            </p:txEl>
                                          </p:spTgt>
                                        </p:tgtEl>
                                        <p:attrNameLst>
                                          <p:attrName>style.visibility</p:attrName>
                                        </p:attrNameLst>
                                      </p:cBhvr>
                                      <p:to>
                                        <p:strVal val="visible"/>
                                      </p:to>
                                    </p:set>
                                    <p:animEffect transition="in" filter="fade">
                                      <p:cBhvr>
                                        <p:cTn id="280" dur="800" decel="100000"/>
                                        <p:tgtEl>
                                          <p:spTgt spid="34">
                                            <p:txEl>
                                              <p:pRg st="0" end="0"/>
                                            </p:txEl>
                                          </p:spTgt>
                                        </p:tgtEl>
                                      </p:cBhvr>
                                    </p:animEffect>
                                    <p:anim calcmode="lin" valueType="num">
                                      <p:cBhvr>
                                        <p:cTn id="281" dur="800" decel="100000" fill="hold"/>
                                        <p:tgtEl>
                                          <p:spTgt spid="34">
                                            <p:txEl>
                                              <p:pRg st="0" end="0"/>
                                            </p:txEl>
                                          </p:spTgt>
                                        </p:tgtEl>
                                        <p:attrNameLst>
                                          <p:attrName>style.rotation</p:attrName>
                                        </p:attrNameLst>
                                      </p:cBhvr>
                                      <p:tavLst>
                                        <p:tav tm="0">
                                          <p:val>
                                            <p:fltVal val="-90"/>
                                          </p:val>
                                        </p:tav>
                                        <p:tav tm="100000">
                                          <p:val>
                                            <p:fltVal val="0"/>
                                          </p:val>
                                        </p:tav>
                                      </p:tavLst>
                                    </p:anim>
                                    <p:anim calcmode="lin" valueType="num">
                                      <p:cBhvr>
                                        <p:cTn id="282" dur="800" decel="100000" fill="hold"/>
                                        <p:tgtEl>
                                          <p:spTgt spid="34">
                                            <p:txEl>
                                              <p:pRg st="0" end="0"/>
                                            </p:txEl>
                                          </p:spTgt>
                                        </p:tgtEl>
                                        <p:attrNameLst>
                                          <p:attrName>ppt_x</p:attrName>
                                        </p:attrNameLst>
                                      </p:cBhvr>
                                      <p:tavLst>
                                        <p:tav tm="0">
                                          <p:val>
                                            <p:strVal val="#ppt_x+0.4"/>
                                          </p:val>
                                        </p:tav>
                                        <p:tav tm="100000">
                                          <p:val>
                                            <p:strVal val="#ppt_x-0.05"/>
                                          </p:val>
                                        </p:tav>
                                      </p:tavLst>
                                    </p:anim>
                                    <p:anim calcmode="lin" valueType="num">
                                      <p:cBhvr>
                                        <p:cTn id="283" dur="800" decel="100000" fill="hold"/>
                                        <p:tgtEl>
                                          <p:spTgt spid="34">
                                            <p:txEl>
                                              <p:pRg st="0" end="0"/>
                                            </p:txEl>
                                          </p:spTgt>
                                        </p:tgtEl>
                                        <p:attrNameLst>
                                          <p:attrName>ppt_y</p:attrName>
                                        </p:attrNameLst>
                                      </p:cBhvr>
                                      <p:tavLst>
                                        <p:tav tm="0">
                                          <p:val>
                                            <p:strVal val="#ppt_y-0.4"/>
                                          </p:val>
                                        </p:tav>
                                        <p:tav tm="100000">
                                          <p:val>
                                            <p:strVal val="#ppt_y+0.1"/>
                                          </p:val>
                                        </p:tav>
                                      </p:tavLst>
                                    </p:anim>
                                    <p:anim calcmode="lin" valueType="num">
                                      <p:cBhvr>
                                        <p:cTn id="284" dur="200" accel="100000" fill="hold">
                                          <p:stCondLst>
                                            <p:cond delay="800"/>
                                          </p:stCondLst>
                                        </p:cTn>
                                        <p:tgtEl>
                                          <p:spTgt spid="34">
                                            <p:txEl>
                                              <p:pRg st="0" end="0"/>
                                            </p:txEl>
                                          </p:spTgt>
                                        </p:tgtEl>
                                        <p:attrNameLst>
                                          <p:attrName>ppt_x</p:attrName>
                                        </p:attrNameLst>
                                      </p:cBhvr>
                                      <p:tavLst>
                                        <p:tav tm="0">
                                          <p:val>
                                            <p:strVal val="#ppt_x-0.05"/>
                                          </p:val>
                                        </p:tav>
                                        <p:tav tm="100000">
                                          <p:val>
                                            <p:strVal val="#ppt_x"/>
                                          </p:val>
                                        </p:tav>
                                      </p:tavLst>
                                    </p:anim>
                                    <p:anim calcmode="lin" valueType="num">
                                      <p:cBhvr>
                                        <p:cTn id="285" dur="200" accel="100000" fill="hold">
                                          <p:stCondLst>
                                            <p:cond delay="800"/>
                                          </p:stCondLst>
                                        </p:cTn>
                                        <p:tgtEl>
                                          <p:spTgt spid="3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86" fill="hold">
                      <p:stCondLst>
                        <p:cond delay="indefinite"/>
                      </p:stCondLst>
                      <p:childTnLst>
                        <p:par>
                          <p:cTn id="287" fill="hold">
                            <p:stCondLst>
                              <p:cond delay="0"/>
                            </p:stCondLst>
                            <p:childTnLst>
                              <p:par>
                                <p:cTn id="288" presetID="30" presetClass="entr" presetSubtype="0" fill="hold" nodeType="clickEffect">
                                  <p:stCondLst>
                                    <p:cond delay="0"/>
                                  </p:stCondLst>
                                  <p:childTnLst>
                                    <p:set>
                                      <p:cBhvr>
                                        <p:cTn id="289" dur="1" fill="hold">
                                          <p:stCondLst>
                                            <p:cond delay="0"/>
                                          </p:stCondLst>
                                        </p:cTn>
                                        <p:tgtEl>
                                          <p:spTgt spid="35">
                                            <p:txEl>
                                              <p:pRg st="0" end="0"/>
                                            </p:txEl>
                                          </p:spTgt>
                                        </p:tgtEl>
                                        <p:attrNameLst>
                                          <p:attrName>style.visibility</p:attrName>
                                        </p:attrNameLst>
                                      </p:cBhvr>
                                      <p:to>
                                        <p:strVal val="visible"/>
                                      </p:to>
                                    </p:set>
                                    <p:animEffect transition="in" filter="fade">
                                      <p:cBhvr>
                                        <p:cTn id="290" dur="800" decel="100000"/>
                                        <p:tgtEl>
                                          <p:spTgt spid="35">
                                            <p:txEl>
                                              <p:pRg st="0" end="0"/>
                                            </p:txEl>
                                          </p:spTgt>
                                        </p:tgtEl>
                                      </p:cBhvr>
                                    </p:animEffect>
                                    <p:anim calcmode="lin" valueType="num">
                                      <p:cBhvr>
                                        <p:cTn id="291" dur="800" decel="100000" fill="hold"/>
                                        <p:tgtEl>
                                          <p:spTgt spid="35">
                                            <p:txEl>
                                              <p:pRg st="0" end="0"/>
                                            </p:txEl>
                                          </p:spTgt>
                                        </p:tgtEl>
                                        <p:attrNameLst>
                                          <p:attrName>style.rotation</p:attrName>
                                        </p:attrNameLst>
                                      </p:cBhvr>
                                      <p:tavLst>
                                        <p:tav tm="0">
                                          <p:val>
                                            <p:fltVal val="-90"/>
                                          </p:val>
                                        </p:tav>
                                        <p:tav tm="100000">
                                          <p:val>
                                            <p:fltVal val="0"/>
                                          </p:val>
                                        </p:tav>
                                      </p:tavLst>
                                    </p:anim>
                                    <p:anim calcmode="lin" valueType="num">
                                      <p:cBhvr>
                                        <p:cTn id="292" dur="800" decel="100000" fill="hold"/>
                                        <p:tgtEl>
                                          <p:spTgt spid="35">
                                            <p:txEl>
                                              <p:pRg st="0" end="0"/>
                                            </p:txEl>
                                          </p:spTgt>
                                        </p:tgtEl>
                                        <p:attrNameLst>
                                          <p:attrName>ppt_x</p:attrName>
                                        </p:attrNameLst>
                                      </p:cBhvr>
                                      <p:tavLst>
                                        <p:tav tm="0">
                                          <p:val>
                                            <p:strVal val="#ppt_x+0.4"/>
                                          </p:val>
                                        </p:tav>
                                        <p:tav tm="100000">
                                          <p:val>
                                            <p:strVal val="#ppt_x-0.05"/>
                                          </p:val>
                                        </p:tav>
                                      </p:tavLst>
                                    </p:anim>
                                    <p:anim calcmode="lin" valueType="num">
                                      <p:cBhvr>
                                        <p:cTn id="293" dur="800" decel="100000" fill="hold"/>
                                        <p:tgtEl>
                                          <p:spTgt spid="35">
                                            <p:txEl>
                                              <p:pRg st="0" end="0"/>
                                            </p:txEl>
                                          </p:spTgt>
                                        </p:tgtEl>
                                        <p:attrNameLst>
                                          <p:attrName>ppt_y</p:attrName>
                                        </p:attrNameLst>
                                      </p:cBhvr>
                                      <p:tavLst>
                                        <p:tav tm="0">
                                          <p:val>
                                            <p:strVal val="#ppt_y-0.4"/>
                                          </p:val>
                                        </p:tav>
                                        <p:tav tm="100000">
                                          <p:val>
                                            <p:strVal val="#ppt_y+0.1"/>
                                          </p:val>
                                        </p:tav>
                                      </p:tavLst>
                                    </p:anim>
                                    <p:anim calcmode="lin" valueType="num">
                                      <p:cBhvr>
                                        <p:cTn id="294" dur="200" accel="100000" fill="hold">
                                          <p:stCondLst>
                                            <p:cond delay="800"/>
                                          </p:stCondLst>
                                        </p:cTn>
                                        <p:tgtEl>
                                          <p:spTgt spid="35">
                                            <p:txEl>
                                              <p:pRg st="0" end="0"/>
                                            </p:txEl>
                                          </p:spTgt>
                                        </p:tgtEl>
                                        <p:attrNameLst>
                                          <p:attrName>ppt_x</p:attrName>
                                        </p:attrNameLst>
                                      </p:cBhvr>
                                      <p:tavLst>
                                        <p:tav tm="0">
                                          <p:val>
                                            <p:strVal val="#ppt_x-0.05"/>
                                          </p:val>
                                        </p:tav>
                                        <p:tav tm="100000">
                                          <p:val>
                                            <p:strVal val="#ppt_x"/>
                                          </p:val>
                                        </p:tav>
                                      </p:tavLst>
                                    </p:anim>
                                    <p:anim calcmode="lin" valueType="num">
                                      <p:cBhvr>
                                        <p:cTn id="295" dur="200" accel="100000" fill="hold">
                                          <p:stCondLst>
                                            <p:cond delay="800"/>
                                          </p:stCondLst>
                                        </p:cTn>
                                        <p:tgtEl>
                                          <p:spTgt spid="3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96" fill="hold">
                      <p:stCondLst>
                        <p:cond delay="indefinite"/>
                      </p:stCondLst>
                      <p:childTnLst>
                        <p:par>
                          <p:cTn id="297" fill="hold">
                            <p:stCondLst>
                              <p:cond delay="0"/>
                            </p:stCondLst>
                            <p:childTnLst>
                              <p:par>
                                <p:cTn id="298" presetID="30" presetClass="entr" presetSubtype="0" fill="hold" nodeType="clickEffect">
                                  <p:stCondLst>
                                    <p:cond delay="0"/>
                                  </p:stCondLst>
                                  <p:childTnLst>
                                    <p:set>
                                      <p:cBhvr>
                                        <p:cTn id="299" dur="1" fill="hold">
                                          <p:stCondLst>
                                            <p:cond delay="0"/>
                                          </p:stCondLst>
                                        </p:cTn>
                                        <p:tgtEl>
                                          <p:spTgt spid="36">
                                            <p:txEl>
                                              <p:pRg st="0" end="0"/>
                                            </p:txEl>
                                          </p:spTgt>
                                        </p:tgtEl>
                                        <p:attrNameLst>
                                          <p:attrName>style.visibility</p:attrName>
                                        </p:attrNameLst>
                                      </p:cBhvr>
                                      <p:to>
                                        <p:strVal val="visible"/>
                                      </p:to>
                                    </p:set>
                                    <p:animEffect transition="in" filter="fade">
                                      <p:cBhvr>
                                        <p:cTn id="300" dur="800" decel="100000"/>
                                        <p:tgtEl>
                                          <p:spTgt spid="36">
                                            <p:txEl>
                                              <p:pRg st="0" end="0"/>
                                            </p:txEl>
                                          </p:spTgt>
                                        </p:tgtEl>
                                      </p:cBhvr>
                                    </p:animEffect>
                                    <p:anim calcmode="lin" valueType="num">
                                      <p:cBhvr>
                                        <p:cTn id="301" dur="800" decel="100000" fill="hold"/>
                                        <p:tgtEl>
                                          <p:spTgt spid="36">
                                            <p:txEl>
                                              <p:pRg st="0" end="0"/>
                                            </p:txEl>
                                          </p:spTgt>
                                        </p:tgtEl>
                                        <p:attrNameLst>
                                          <p:attrName>style.rotation</p:attrName>
                                        </p:attrNameLst>
                                      </p:cBhvr>
                                      <p:tavLst>
                                        <p:tav tm="0">
                                          <p:val>
                                            <p:fltVal val="-90"/>
                                          </p:val>
                                        </p:tav>
                                        <p:tav tm="100000">
                                          <p:val>
                                            <p:fltVal val="0"/>
                                          </p:val>
                                        </p:tav>
                                      </p:tavLst>
                                    </p:anim>
                                    <p:anim calcmode="lin" valueType="num">
                                      <p:cBhvr>
                                        <p:cTn id="302" dur="800" decel="100000" fill="hold"/>
                                        <p:tgtEl>
                                          <p:spTgt spid="36">
                                            <p:txEl>
                                              <p:pRg st="0" end="0"/>
                                            </p:txEl>
                                          </p:spTgt>
                                        </p:tgtEl>
                                        <p:attrNameLst>
                                          <p:attrName>ppt_x</p:attrName>
                                        </p:attrNameLst>
                                      </p:cBhvr>
                                      <p:tavLst>
                                        <p:tav tm="0">
                                          <p:val>
                                            <p:strVal val="#ppt_x+0.4"/>
                                          </p:val>
                                        </p:tav>
                                        <p:tav tm="100000">
                                          <p:val>
                                            <p:strVal val="#ppt_x-0.05"/>
                                          </p:val>
                                        </p:tav>
                                      </p:tavLst>
                                    </p:anim>
                                    <p:anim calcmode="lin" valueType="num">
                                      <p:cBhvr>
                                        <p:cTn id="303" dur="800" decel="100000" fill="hold"/>
                                        <p:tgtEl>
                                          <p:spTgt spid="36">
                                            <p:txEl>
                                              <p:pRg st="0" end="0"/>
                                            </p:txEl>
                                          </p:spTgt>
                                        </p:tgtEl>
                                        <p:attrNameLst>
                                          <p:attrName>ppt_y</p:attrName>
                                        </p:attrNameLst>
                                      </p:cBhvr>
                                      <p:tavLst>
                                        <p:tav tm="0">
                                          <p:val>
                                            <p:strVal val="#ppt_y-0.4"/>
                                          </p:val>
                                        </p:tav>
                                        <p:tav tm="100000">
                                          <p:val>
                                            <p:strVal val="#ppt_y+0.1"/>
                                          </p:val>
                                        </p:tav>
                                      </p:tavLst>
                                    </p:anim>
                                    <p:anim calcmode="lin" valueType="num">
                                      <p:cBhvr>
                                        <p:cTn id="304" dur="200" accel="100000" fill="hold">
                                          <p:stCondLst>
                                            <p:cond delay="800"/>
                                          </p:stCondLst>
                                        </p:cTn>
                                        <p:tgtEl>
                                          <p:spTgt spid="36">
                                            <p:txEl>
                                              <p:pRg st="0" end="0"/>
                                            </p:txEl>
                                          </p:spTgt>
                                        </p:tgtEl>
                                        <p:attrNameLst>
                                          <p:attrName>ppt_x</p:attrName>
                                        </p:attrNameLst>
                                      </p:cBhvr>
                                      <p:tavLst>
                                        <p:tav tm="0">
                                          <p:val>
                                            <p:strVal val="#ppt_x-0.05"/>
                                          </p:val>
                                        </p:tav>
                                        <p:tav tm="100000">
                                          <p:val>
                                            <p:strVal val="#ppt_x"/>
                                          </p:val>
                                        </p:tav>
                                      </p:tavLst>
                                    </p:anim>
                                    <p:anim calcmode="lin" valueType="num">
                                      <p:cBhvr>
                                        <p:cTn id="305" dur="200" accel="100000" fill="hold">
                                          <p:stCondLst>
                                            <p:cond delay="800"/>
                                          </p:stCondLst>
                                        </p:cTn>
                                        <p:tgtEl>
                                          <p:spTgt spid="3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06" fill="hold">
                      <p:stCondLst>
                        <p:cond delay="indefinite"/>
                      </p:stCondLst>
                      <p:childTnLst>
                        <p:par>
                          <p:cTn id="307" fill="hold">
                            <p:stCondLst>
                              <p:cond delay="0"/>
                            </p:stCondLst>
                            <p:childTnLst>
                              <p:par>
                                <p:cTn id="308" presetID="30" presetClass="entr" presetSubtype="0" fill="hold" nodeType="clickEffect">
                                  <p:stCondLst>
                                    <p:cond delay="0"/>
                                  </p:stCondLst>
                                  <p:childTnLst>
                                    <p:set>
                                      <p:cBhvr>
                                        <p:cTn id="309" dur="1" fill="hold">
                                          <p:stCondLst>
                                            <p:cond delay="0"/>
                                          </p:stCondLst>
                                        </p:cTn>
                                        <p:tgtEl>
                                          <p:spTgt spid="37">
                                            <p:txEl>
                                              <p:pRg st="0" end="0"/>
                                            </p:txEl>
                                          </p:spTgt>
                                        </p:tgtEl>
                                        <p:attrNameLst>
                                          <p:attrName>style.visibility</p:attrName>
                                        </p:attrNameLst>
                                      </p:cBhvr>
                                      <p:to>
                                        <p:strVal val="visible"/>
                                      </p:to>
                                    </p:set>
                                    <p:animEffect transition="in" filter="fade">
                                      <p:cBhvr>
                                        <p:cTn id="310" dur="800" decel="100000"/>
                                        <p:tgtEl>
                                          <p:spTgt spid="37">
                                            <p:txEl>
                                              <p:pRg st="0" end="0"/>
                                            </p:txEl>
                                          </p:spTgt>
                                        </p:tgtEl>
                                      </p:cBhvr>
                                    </p:animEffect>
                                    <p:anim calcmode="lin" valueType="num">
                                      <p:cBhvr>
                                        <p:cTn id="311" dur="800" decel="100000" fill="hold"/>
                                        <p:tgtEl>
                                          <p:spTgt spid="37">
                                            <p:txEl>
                                              <p:pRg st="0" end="0"/>
                                            </p:txEl>
                                          </p:spTgt>
                                        </p:tgtEl>
                                        <p:attrNameLst>
                                          <p:attrName>style.rotation</p:attrName>
                                        </p:attrNameLst>
                                      </p:cBhvr>
                                      <p:tavLst>
                                        <p:tav tm="0">
                                          <p:val>
                                            <p:fltVal val="-90"/>
                                          </p:val>
                                        </p:tav>
                                        <p:tav tm="100000">
                                          <p:val>
                                            <p:fltVal val="0"/>
                                          </p:val>
                                        </p:tav>
                                      </p:tavLst>
                                    </p:anim>
                                    <p:anim calcmode="lin" valueType="num">
                                      <p:cBhvr>
                                        <p:cTn id="312" dur="800" decel="100000" fill="hold"/>
                                        <p:tgtEl>
                                          <p:spTgt spid="37">
                                            <p:txEl>
                                              <p:pRg st="0" end="0"/>
                                            </p:txEl>
                                          </p:spTgt>
                                        </p:tgtEl>
                                        <p:attrNameLst>
                                          <p:attrName>ppt_x</p:attrName>
                                        </p:attrNameLst>
                                      </p:cBhvr>
                                      <p:tavLst>
                                        <p:tav tm="0">
                                          <p:val>
                                            <p:strVal val="#ppt_x+0.4"/>
                                          </p:val>
                                        </p:tav>
                                        <p:tav tm="100000">
                                          <p:val>
                                            <p:strVal val="#ppt_x-0.05"/>
                                          </p:val>
                                        </p:tav>
                                      </p:tavLst>
                                    </p:anim>
                                    <p:anim calcmode="lin" valueType="num">
                                      <p:cBhvr>
                                        <p:cTn id="313" dur="800" decel="100000" fill="hold"/>
                                        <p:tgtEl>
                                          <p:spTgt spid="37">
                                            <p:txEl>
                                              <p:pRg st="0" end="0"/>
                                            </p:txEl>
                                          </p:spTgt>
                                        </p:tgtEl>
                                        <p:attrNameLst>
                                          <p:attrName>ppt_y</p:attrName>
                                        </p:attrNameLst>
                                      </p:cBhvr>
                                      <p:tavLst>
                                        <p:tav tm="0">
                                          <p:val>
                                            <p:strVal val="#ppt_y-0.4"/>
                                          </p:val>
                                        </p:tav>
                                        <p:tav tm="100000">
                                          <p:val>
                                            <p:strVal val="#ppt_y+0.1"/>
                                          </p:val>
                                        </p:tav>
                                      </p:tavLst>
                                    </p:anim>
                                    <p:anim calcmode="lin" valueType="num">
                                      <p:cBhvr>
                                        <p:cTn id="314" dur="200" accel="100000" fill="hold">
                                          <p:stCondLst>
                                            <p:cond delay="800"/>
                                          </p:stCondLst>
                                        </p:cTn>
                                        <p:tgtEl>
                                          <p:spTgt spid="37">
                                            <p:txEl>
                                              <p:pRg st="0" end="0"/>
                                            </p:txEl>
                                          </p:spTgt>
                                        </p:tgtEl>
                                        <p:attrNameLst>
                                          <p:attrName>ppt_x</p:attrName>
                                        </p:attrNameLst>
                                      </p:cBhvr>
                                      <p:tavLst>
                                        <p:tav tm="0">
                                          <p:val>
                                            <p:strVal val="#ppt_x-0.05"/>
                                          </p:val>
                                        </p:tav>
                                        <p:tav tm="100000">
                                          <p:val>
                                            <p:strVal val="#ppt_x"/>
                                          </p:val>
                                        </p:tav>
                                      </p:tavLst>
                                    </p:anim>
                                    <p:anim calcmode="lin" valueType="num">
                                      <p:cBhvr>
                                        <p:cTn id="315" dur="200" accel="100000" fill="hold">
                                          <p:stCondLst>
                                            <p:cond delay="800"/>
                                          </p:stCondLst>
                                        </p:cTn>
                                        <p:tgtEl>
                                          <p:spTgt spid="3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16" fill="hold">
                      <p:stCondLst>
                        <p:cond delay="indefinite"/>
                      </p:stCondLst>
                      <p:childTnLst>
                        <p:par>
                          <p:cTn id="317" fill="hold">
                            <p:stCondLst>
                              <p:cond delay="0"/>
                            </p:stCondLst>
                            <p:childTnLst>
                              <p:par>
                                <p:cTn id="318" presetID="30" presetClass="entr" presetSubtype="0" fill="hold" nodeType="clickEffect">
                                  <p:stCondLst>
                                    <p:cond delay="0"/>
                                  </p:stCondLst>
                                  <p:childTnLst>
                                    <p:set>
                                      <p:cBhvr>
                                        <p:cTn id="319" dur="1" fill="hold">
                                          <p:stCondLst>
                                            <p:cond delay="0"/>
                                          </p:stCondLst>
                                        </p:cTn>
                                        <p:tgtEl>
                                          <p:spTgt spid="38">
                                            <p:txEl>
                                              <p:pRg st="0" end="0"/>
                                            </p:txEl>
                                          </p:spTgt>
                                        </p:tgtEl>
                                        <p:attrNameLst>
                                          <p:attrName>style.visibility</p:attrName>
                                        </p:attrNameLst>
                                      </p:cBhvr>
                                      <p:to>
                                        <p:strVal val="visible"/>
                                      </p:to>
                                    </p:set>
                                    <p:animEffect transition="in" filter="fade">
                                      <p:cBhvr>
                                        <p:cTn id="320" dur="800" decel="100000"/>
                                        <p:tgtEl>
                                          <p:spTgt spid="38">
                                            <p:txEl>
                                              <p:pRg st="0" end="0"/>
                                            </p:txEl>
                                          </p:spTgt>
                                        </p:tgtEl>
                                      </p:cBhvr>
                                    </p:animEffect>
                                    <p:anim calcmode="lin" valueType="num">
                                      <p:cBhvr>
                                        <p:cTn id="321" dur="800" decel="100000" fill="hold"/>
                                        <p:tgtEl>
                                          <p:spTgt spid="38">
                                            <p:txEl>
                                              <p:pRg st="0" end="0"/>
                                            </p:txEl>
                                          </p:spTgt>
                                        </p:tgtEl>
                                        <p:attrNameLst>
                                          <p:attrName>style.rotation</p:attrName>
                                        </p:attrNameLst>
                                      </p:cBhvr>
                                      <p:tavLst>
                                        <p:tav tm="0">
                                          <p:val>
                                            <p:fltVal val="-90"/>
                                          </p:val>
                                        </p:tav>
                                        <p:tav tm="100000">
                                          <p:val>
                                            <p:fltVal val="0"/>
                                          </p:val>
                                        </p:tav>
                                      </p:tavLst>
                                    </p:anim>
                                    <p:anim calcmode="lin" valueType="num">
                                      <p:cBhvr>
                                        <p:cTn id="322" dur="800" decel="100000" fill="hold"/>
                                        <p:tgtEl>
                                          <p:spTgt spid="38">
                                            <p:txEl>
                                              <p:pRg st="0" end="0"/>
                                            </p:txEl>
                                          </p:spTgt>
                                        </p:tgtEl>
                                        <p:attrNameLst>
                                          <p:attrName>ppt_x</p:attrName>
                                        </p:attrNameLst>
                                      </p:cBhvr>
                                      <p:tavLst>
                                        <p:tav tm="0">
                                          <p:val>
                                            <p:strVal val="#ppt_x+0.4"/>
                                          </p:val>
                                        </p:tav>
                                        <p:tav tm="100000">
                                          <p:val>
                                            <p:strVal val="#ppt_x-0.05"/>
                                          </p:val>
                                        </p:tav>
                                      </p:tavLst>
                                    </p:anim>
                                    <p:anim calcmode="lin" valueType="num">
                                      <p:cBhvr>
                                        <p:cTn id="323" dur="800" decel="100000" fill="hold"/>
                                        <p:tgtEl>
                                          <p:spTgt spid="38">
                                            <p:txEl>
                                              <p:pRg st="0" end="0"/>
                                            </p:txEl>
                                          </p:spTgt>
                                        </p:tgtEl>
                                        <p:attrNameLst>
                                          <p:attrName>ppt_y</p:attrName>
                                        </p:attrNameLst>
                                      </p:cBhvr>
                                      <p:tavLst>
                                        <p:tav tm="0">
                                          <p:val>
                                            <p:strVal val="#ppt_y-0.4"/>
                                          </p:val>
                                        </p:tav>
                                        <p:tav tm="100000">
                                          <p:val>
                                            <p:strVal val="#ppt_y+0.1"/>
                                          </p:val>
                                        </p:tav>
                                      </p:tavLst>
                                    </p:anim>
                                    <p:anim calcmode="lin" valueType="num">
                                      <p:cBhvr>
                                        <p:cTn id="324" dur="200" accel="100000" fill="hold">
                                          <p:stCondLst>
                                            <p:cond delay="800"/>
                                          </p:stCondLst>
                                        </p:cTn>
                                        <p:tgtEl>
                                          <p:spTgt spid="38">
                                            <p:txEl>
                                              <p:pRg st="0" end="0"/>
                                            </p:txEl>
                                          </p:spTgt>
                                        </p:tgtEl>
                                        <p:attrNameLst>
                                          <p:attrName>ppt_x</p:attrName>
                                        </p:attrNameLst>
                                      </p:cBhvr>
                                      <p:tavLst>
                                        <p:tav tm="0">
                                          <p:val>
                                            <p:strVal val="#ppt_x-0.05"/>
                                          </p:val>
                                        </p:tav>
                                        <p:tav tm="100000">
                                          <p:val>
                                            <p:strVal val="#ppt_x"/>
                                          </p:val>
                                        </p:tav>
                                      </p:tavLst>
                                    </p:anim>
                                    <p:anim calcmode="lin" valueType="num">
                                      <p:cBhvr>
                                        <p:cTn id="325" dur="200" accel="100000" fill="hold">
                                          <p:stCondLst>
                                            <p:cond delay="800"/>
                                          </p:stCondLst>
                                        </p:cTn>
                                        <p:tgtEl>
                                          <p:spTgt spid="3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26" fill="hold">
                      <p:stCondLst>
                        <p:cond delay="indefinite"/>
                      </p:stCondLst>
                      <p:childTnLst>
                        <p:par>
                          <p:cTn id="327" fill="hold">
                            <p:stCondLst>
                              <p:cond delay="0"/>
                            </p:stCondLst>
                            <p:childTnLst>
                              <p:par>
                                <p:cTn id="328" presetID="30" presetClass="entr" presetSubtype="0" fill="hold" nodeType="clickEffect">
                                  <p:stCondLst>
                                    <p:cond delay="0"/>
                                  </p:stCondLst>
                                  <p:childTnLst>
                                    <p:set>
                                      <p:cBhvr>
                                        <p:cTn id="329" dur="1" fill="hold">
                                          <p:stCondLst>
                                            <p:cond delay="0"/>
                                          </p:stCondLst>
                                        </p:cTn>
                                        <p:tgtEl>
                                          <p:spTgt spid="39">
                                            <p:txEl>
                                              <p:pRg st="0" end="0"/>
                                            </p:txEl>
                                          </p:spTgt>
                                        </p:tgtEl>
                                        <p:attrNameLst>
                                          <p:attrName>style.visibility</p:attrName>
                                        </p:attrNameLst>
                                      </p:cBhvr>
                                      <p:to>
                                        <p:strVal val="visible"/>
                                      </p:to>
                                    </p:set>
                                    <p:animEffect transition="in" filter="fade">
                                      <p:cBhvr>
                                        <p:cTn id="330" dur="800" decel="100000"/>
                                        <p:tgtEl>
                                          <p:spTgt spid="39">
                                            <p:txEl>
                                              <p:pRg st="0" end="0"/>
                                            </p:txEl>
                                          </p:spTgt>
                                        </p:tgtEl>
                                      </p:cBhvr>
                                    </p:animEffect>
                                    <p:anim calcmode="lin" valueType="num">
                                      <p:cBhvr>
                                        <p:cTn id="331" dur="800" decel="100000" fill="hold"/>
                                        <p:tgtEl>
                                          <p:spTgt spid="39">
                                            <p:txEl>
                                              <p:pRg st="0" end="0"/>
                                            </p:txEl>
                                          </p:spTgt>
                                        </p:tgtEl>
                                        <p:attrNameLst>
                                          <p:attrName>style.rotation</p:attrName>
                                        </p:attrNameLst>
                                      </p:cBhvr>
                                      <p:tavLst>
                                        <p:tav tm="0">
                                          <p:val>
                                            <p:fltVal val="-90"/>
                                          </p:val>
                                        </p:tav>
                                        <p:tav tm="100000">
                                          <p:val>
                                            <p:fltVal val="0"/>
                                          </p:val>
                                        </p:tav>
                                      </p:tavLst>
                                    </p:anim>
                                    <p:anim calcmode="lin" valueType="num">
                                      <p:cBhvr>
                                        <p:cTn id="332" dur="800" decel="100000" fill="hold"/>
                                        <p:tgtEl>
                                          <p:spTgt spid="39">
                                            <p:txEl>
                                              <p:pRg st="0" end="0"/>
                                            </p:txEl>
                                          </p:spTgt>
                                        </p:tgtEl>
                                        <p:attrNameLst>
                                          <p:attrName>ppt_x</p:attrName>
                                        </p:attrNameLst>
                                      </p:cBhvr>
                                      <p:tavLst>
                                        <p:tav tm="0">
                                          <p:val>
                                            <p:strVal val="#ppt_x+0.4"/>
                                          </p:val>
                                        </p:tav>
                                        <p:tav tm="100000">
                                          <p:val>
                                            <p:strVal val="#ppt_x-0.05"/>
                                          </p:val>
                                        </p:tav>
                                      </p:tavLst>
                                    </p:anim>
                                    <p:anim calcmode="lin" valueType="num">
                                      <p:cBhvr>
                                        <p:cTn id="333" dur="800" decel="100000" fill="hold"/>
                                        <p:tgtEl>
                                          <p:spTgt spid="39">
                                            <p:txEl>
                                              <p:pRg st="0" end="0"/>
                                            </p:txEl>
                                          </p:spTgt>
                                        </p:tgtEl>
                                        <p:attrNameLst>
                                          <p:attrName>ppt_y</p:attrName>
                                        </p:attrNameLst>
                                      </p:cBhvr>
                                      <p:tavLst>
                                        <p:tav tm="0">
                                          <p:val>
                                            <p:strVal val="#ppt_y-0.4"/>
                                          </p:val>
                                        </p:tav>
                                        <p:tav tm="100000">
                                          <p:val>
                                            <p:strVal val="#ppt_y+0.1"/>
                                          </p:val>
                                        </p:tav>
                                      </p:tavLst>
                                    </p:anim>
                                    <p:anim calcmode="lin" valueType="num">
                                      <p:cBhvr>
                                        <p:cTn id="334" dur="200" accel="100000" fill="hold">
                                          <p:stCondLst>
                                            <p:cond delay="800"/>
                                          </p:stCondLst>
                                        </p:cTn>
                                        <p:tgtEl>
                                          <p:spTgt spid="39">
                                            <p:txEl>
                                              <p:pRg st="0" end="0"/>
                                            </p:txEl>
                                          </p:spTgt>
                                        </p:tgtEl>
                                        <p:attrNameLst>
                                          <p:attrName>ppt_x</p:attrName>
                                        </p:attrNameLst>
                                      </p:cBhvr>
                                      <p:tavLst>
                                        <p:tav tm="0">
                                          <p:val>
                                            <p:strVal val="#ppt_x-0.05"/>
                                          </p:val>
                                        </p:tav>
                                        <p:tav tm="100000">
                                          <p:val>
                                            <p:strVal val="#ppt_x"/>
                                          </p:val>
                                        </p:tav>
                                      </p:tavLst>
                                    </p:anim>
                                    <p:anim calcmode="lin" valueType="num">
                                      <p:cBhvr>
                                        <p:cTn id="335" dur="200" accel="100000" fill="hold">
                                          <p:stCondLst>
                                            <p:cond delay="800"/>
                                          </p:stCondLst>
                                        </p:cTn>
                                        <p:tgtEl>
                                          <p:spTgt spid="3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36" fill="hold">
                      <p:stCondLst>
                        <p:cond delay="indefinite"/>
                      </p:stCondLst>
                      <p:childTnLst>
                        <p:par>
                          <p:cTn id="337" fill="hold">
                            <p:stCondLst>
                              <p:cond delay="0"/>
                            </p:stCondLst>
                            <p:childTnLst>
                              <p:par>
                                <p:cTn id="338" presetID="30" presetClass="entr" presetSubtype="0" fill="hold" nodeType="clickEffect">
                                  <p:stCondLst>
                                    <p:cond delay="0"/>
                                  </p:stCondLst>
                                  <p:childTnLst>
                                    <p:set>
                                      <p:cBhvr>
                                        <p:cTn id="339" dur="1" fill="hold">
                                          <p:stCondLst>
                                            <p:cond delay="0"/>
                                          </p:stCondLst>
                                        </p:cTn>
                                        <p:tgtEl>
                                          <p:spTgt spid="40">
                                            <p:txEl>
                                              <p:pRg st="0" end="0"/>
                                            </p:txEl>
                                          </p:spTgt>
                                        </p:tgtEl>
                                        <p:attrNameLst>
                                          <p:attrName>style.visibility</p:attrName>
                                        </p:attrNameLst>
                                      </p:cBhvr>
                                      <p:to>
                                        <p:strVal val="visible"/>
                                      </p:to>
                                    </p:set>
                                    <p:animEffect transition="in" filter="fade">
                                      <p:cBhvr>
                                        <p:cTn id="340" dur="800" decel="100000"/>
                                        <p:tgtEl>
                                          <p:spTgt spid="40">
                                            <p:txEl>
                                              <p:pRg st="0" end="0"/>
                                            </p:txEl>
                                          </p:spTgt>
                                        </p:tgtEl>
                                      </p:cBhvr>
                                    </p:animEffect>
                                    <p:anim calcmode="lin" valueType="num">
                                      <p:cBhvr>
                                        <p:cTn id="341" dur="800" decel="100000" fill="hold"/>
                                        <p:tgtEl>
                                          <p:spTgt spid="40">
                                            <p:txEl>
                                              <p:pRg st="0" end="0"/>
                                            </p:txEl>
                                          </p:spTgt>
                                        </p:tgtEl>
                                        <p:attrNameLst>
                                          <p:attrName>style.rotation</p:attrName>
                                        </p:attrNameLst>
                                      </p:cBhvr>
                                      <p:tavLst>
                                        <p:tav tm="0">
                                          <p:val>
                                            <p:fltVal val="-90"/>
                                          </p:val>
                                        </p:tav>
                                        <p:tav tm="100000">
                                          <p:val>
                                            <p:fltVal val="0"/>
                                          </p:val>
                                        </p:tav>
                                      </p:tavLst>
                                    </p:anim>
                                    <p:anim calcmode="lin" valueType="num">
                                      <p:cBhvr>
                                        <p:cTn id="342" dur="800" decel="100000" fill="hold"/>
                                        <p:tgtEl>
                                          <p:spTgt spid="40">
                                            <p:txEl>
                                              <p:pRg st="0" end="0"/>
                                            </p:txEl>
                                          </p:spTgt>
                                        </p:tgtEl>
                                        <p:attrNameLst>
                                          <p:attrName>ppt_x</p:attrName>
                                        </p:attrNameLst>
                                      </p:cBhvr>
                                      <p:tavLst>
                                        <p:tav tm="0">
                                          <p:val>
                                            <p:strVal val="#ppt_x+0.4"/>
                                          </p:val>
                                        </p:tav>
                                        <p:tav tm="100000">
                                          <p:val>
                                            <p:strVal val="#ppt_x-0.05"/>
                                          </p:val>
                                        </p:tav>
                                      </p:tavLst>
                                    </p:anim>
                                    <p:anim calcmode="lin" valueType="num">
                                      <p:cBhvr>
                                        <p:cTn id="343" dur="800" decel="100000" fill="hold"/>
                                        <p:tgtEl>
                                          <p:spTgt spid="40">
                                            <p:txEl>
                                              <p:pRg st="0" end="0"/>
                                            </p:txEl>
                                          </p:spTgt>
                                        </p:tgtEl>
                                        <p:attrNameLst>
                                          <p:attrName>ppt_y</p:attrName>
                                        </p:attrNameLst>
                                      </p:cBhvr>
                                      <p:tavLst>
                                        <p:tav tm="0">
                                          <p:val>
                                            <p:strVal val="#ppt_y-0.4"/>
                                          </p:val>
                                        </p:tav>
                                        <p:tav tm="100000">
                                          <p:val>
                                            <p:strVal val="#ppt_y+0.1"/>
                                          </p:val>
                                        </p:tav>
                                      </p:tavLst>
                                    </p:anim>
                                    <p:anim calcmode="lin" valueType="num">
                                      <p:cBhvr>
                                        <p:cTn id="344" dur="200" accel="100000" fill="hold">
                                          <p:stCondLst>
                                            <p:cond delay="800"/>
                                          </p:stCondLst>
                                        </p:cTn>
                                        <p:tgtEl>
                                          <p:spTgt spid="40">
                                            <p:txEl>
                                              <p:pRg st="0" end="0"/>
                                            </p:txEl>
                                          </p:spTgt>
                                        </p:tgtEl>
                                        <p:attrNameLst>
                                          <p:attrName>ppt_x</p:attrName>
                                        </p:attrNameLst>
                                      </p:cBhvr>
                                      <p:tavLst>
                                        <p:tav tm="0">
                                          <p:val>
                                            <p:strVal val="#ppt_x-0.05"/>
                                          </p:val>
                                        </p:tav>
                                        <p:tav tm="100000">
                                          <p:val>
                                            <p:strVal val="#ppt_x"/>
                                          </p:val>
                                        </p:tav>
                                      </p:tavLst>
                                    </p:anim>
                                    <p:anim calcmode="lin" valueType="num">
                                      <p:cBhvr>
                                        <p:cTn id="345" dur="200" accel="100000" fill="hold">
                                          <p:stCondLst>
                                            <p:cond delay="800"/>
                                          </p:stCondLst>
                                        </p:cTn>
                                        <p:tgtEl>
                                          <p:spTgt spid="40">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AE"/>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6D22F896-40B5-4ADD-8801-0D06FADFA095}" type="slidenum">
              <a:rPr lang="en-US" smtClean="0"/>
              <a:t>61</a:t>
            </a:fld>
            <a:endParaRPr lang="en-US" dirty="0"/>
          </a:p>
        </p:txBody>
      </p:sp>
      <p:graphicFrame>
        <p:nvGraphicFramePr>
          <p:cNvPr id="4" name="جدول 3"/>
          <p:cNvGraphicFramePr>
            <a:graphicFrameLocks noGrp="1"/>
          </p:cNvGraphicFramePr>
          <p:nvPr>
            <p:extLst>
              <p:ext uri="{D42A27DB-BD31-4B8C-83A1-F6EECF244321}">
                <p14:modId xmlns:p14="http://schemas.microsoft.com/office/powerpoint/2010/main" val="349625171"/>
              </p:ext>
            </p:extLst>
          </p:nvPr>
        </p:nvGraphicFramePr>
        <p:xfrm>
          <a:off x="2868118" y="1051577"/>
          <a:ext cx="8250240" cy="5806423"/>
        </p:xfrm>
        <a:graphic>
          <a:graphicData uri="http://schemas.openxmlformats.org/drawingml/2006/table">
            <a:tbl>
              <a:tblPr rtl="1" firstRow="1" bandRow="1">
                <a:tableStyleId>{5940675A-B579-460E-94D1-54222C63F5DA}</a:tableStyleId>
              </a:tblPr>
              <a:tblGrid>
                <a:gridCol w="2830304">
                  <a:extLst>
                    <a:ext uri="{9D8B030D-6E8A-4147-A177-3AD203B41FA5}">
                      <a16:colId xmlns:a16="http://schemas.microsoft.com/office/drawing/2014/main" val="3215875616"/>
                    </a:ext>
                  </a:extLst>
                </a:gridCol>
                <a:gridCol w="2641053">
                  <a:extLst>
                    <a:ext uri="{9D8B030D-6E8A-4147-A177-3AD203B41FA5}">
                      <a16:colId xmlns:a16="http://schemas.microsoft.com/office/drawing/2014/main" val="808126980"/>
                    </a:ext>
                  </a:extLst>
                </a:gridCol>
                <a:gridCol w="2778883">
                  <a:extLst>
                    <a:ext uri="{9D8B030D-6E8A-4147-A177-3AD203B41FA5}">
                      <a16:colId xmlns:a16="http://schemas.microsoft.com/office/drawing/2014/main" val="3546288144"/>
                    </a:ext>
                  </a:extLst>
                </a:gridCol>
              </a:tblGrid>
              <a:tr h="829489">
                <a:tc>
                  <a:txBody>
                    <a:bodyPr/>
                    <a:lstStyle/>
                    <a:p>
                      <a:pPr algn="ctr" rtl="1"/>
                      <a:r>
                        <a:rPr lang="ar-AE" sz="3200" b="1" kern="1200" dirty="0">
                          <a:solidFill>
                            <a:schemeClr val="accent1">
                              <a:lumMod val="50000"/>
                            </a:schemeClr>
                          </a:solidFill>
                          <a:latin typeface="+mn-lt"/>
                          <a:ea typeface="+mn-ea"/>
                          <a:cs typeface="Akhbar MT" pitchFamily="2" charset="-78"/>
                        </a:rPr>
                        <a:t>الكلمة</a:t>
                      </a:r>
                    </a:p>
                  </a:txBody>
                  <a:tcPr>
                    <a:solidFill>
                      <a:srgbClr val="FFFFCC"/>
                    </a:solidFill>
                  </a:tcPr>
                </a:tc>
                <a:tc>
                  <a:txBody>
                    <a:bodyPr/>
                    <a:lstStyle/>
                    <a:p>
                      <a:pPr algn="ctr" rtl="1"/>
                      <a:r>
                        <a:rPr lang="ar-AE" sz="3200" b="1" kern="1200" dirty="0">
                          <a:solidFill>
                            <a:schemeClr val="accent1">
                              <a:lumMod val="50000"/>
                            </a:schemeClr>
                          </a:solidFill>
                          <a:latin typeface="+mn-lt"/>
                          <a:ea typeface="+mn-ea"/>
                          <a:cs typeface="Akhbar MT" pitchFamily="2" charset="-78"/>
                        </a:rPr>
                        <a:t>اسم الفاعل</a:t>
                      </a:r>
                    </a:p>
                  </a:txBody>
                  <a:tcPr>
                    <a:solidFill>
                      <a:srgbClr val="FFFFCC"/>
                    </a:solidFill>
                  </a:tcPr>
                </a:tc>
                <a:tc>
                  <a:txBody>
                    <a:bodyPr/>
                    <a:lstStyle/>
                    <a:p>
                      <a:pPr algn="ctr" rtl="1"/>
                      <a:r>
                        <a:rPr lang="ar-AE" sz="3200" b="1" kern="1200" dirty="0">
                          <a:solidFill>
                            <a:schemeClr val="accent1">
                              <a:lumMod val="50000"/>
                            </a:schemeClr>
                          </a:solidFill>
                          <a:latin typeface="+mn-lt"/>
                          <a:ea typeface="+mn-ea"/>
                          <a:cs typeface="Akhbar MT" pitchFamily="2" charset="-78"/>
                        </a:rPr>
                        <a:t>اسم المفعول</a:t>
                      </a:r>
                    </a:p>
                  </a:txBody>
                  <a:tcPr>
                    <a:solidFill>
                      <a:srgbClr val="FFFFCC"/>
                    </a:solidFill>
                  </a:tcPr>
                </a:tc>
                <a:extLst>
                  <a:ext uri="{0D108BD9-81ED-4DB2-BD59-A6C34878D82A}">
                    <a16:rowId xmlns:a16="http://schemas.microsoft.com/office/drawing/2014/main" val="2351470007"/>
                  </a:ext>
                </a:extLst>
              </a:tr>
              <a:tr h="829489">
                <a:tc>
                  <a:txBody>
                    <a:bodyPr/>
                    <a:lstStyle/>
                    <a:p>
                      <a:pPr rtl="1"/>
                      <a:endParaRPr lang="ar-AE" dirty="0"/>
                    </a:p>
                  </a:txBody>
                  <a:tcPr>
                    <a:solidFill>
                      <a:schemeClr val="accent1">
                        <a:lumMod val="20000"/>
                        <a:lumOff val="80000"/>
                      </a:schemeClr>
                    </a:solidFill>
                  </a:tcPr>
                </a:tc>
                <a:tc>
                  <a:txBody>
                    <a:bodyPr/>
                    <a:lstStyle/>
                    <a:p>
                      <a:pPr rtl="1"/>
                      <a:endParaRPr lang="ar-AE" dirty="0">
                        <a:solidFill>
                          <a:schemeClr val="bg2">
                            <a:lumMod val="90000"/>
                          </a:schemeClr>
                        </a:solidFill>
                      </a:endParaRPr>
                    </a:p>
                  </a:txBody>
                  <a:tcPr>
                    <a:solidFill>
                      <a:srgbClr val="CCECFF"/>
                    </a:solidFill>
                  </a:tcPr>
                </a:tc>
                <a:tc>
                  <a:txBody>
                    <a:bodyPr/>
                    <a:lstStyle/>
                    <a:p>
                      <a:pPr rtl="1"/>
                      <a:endParaRPr lang="ar-AE" dirty="0"/>
                    </a:p>
                  </a:txBody>
                  <a:tcPr>
                    <a:solidFill>
                      <a:srgbClr val="FFCC99"/>
                    </a:solidFill>
                  </a:tcPr>
                </a:tc>
                <a:extLst>
                  <a:ext uri="{0D108BD9-81ED-4DB2-BD59-A6C34878D82A}">
                    <a16:rowId xmlns:a16="http://schemas.microsoft.com/office/drawing/2014/main" val="1240698156"/>
                  </a:ext>
                </a:extLst>
              </a:tr>
              <a:tr h="829489">
                <a:tc>
                  <a:txBody>
                    <a:bodyPr/>
                    <a:lstStyle/>
                    <a:p>
                      <a:pPr rtl="1"/>
                      <a:endParaRPr lang="ar-AE" dirty="0"/>
                    </a:p>
                  </a:txBody>
                  <a:tcPr>
                    <a:solidFill>
                      <a:schemeClr val="accent1">
                        <a:lumMod val="20000"/>
                        <a:lumOff val="80000"/>
                      </a:schemeClr>
                    </a:solidFill>
                  </a:tcPr>
                </a:tc>
                <a:tc>
                  <a:txBody>
                    <a:bodyPr/>
                    <a:lstStyle/>
                    <a:p>
                      <a:pPr rtl="1"/>
                      <a:endParaRPr lang="ar-AE" dirty="0">
                        <a:solidFill>
                          <a:schemeClr val="bg2">
                            <a:lumMod val="90000"/>
                          </a:schemeClr>
                        </a:solidFill>
                      </a:endParaRPr>
                    </a:p>
                  </a:txBody>
                  <a:tcPr>
                    <a:solidFill>
                      <a:srgbClr val="CCECFF"/>
                    </a:solidFill>
                  </a:tcPr>
                </a:tc>
                <a:tc>
                  <a:txBody>
                    <a:bodyPr/>
                    <a:lstStyle/>
                    <a:p>
                      <a:pPr rtl="1"/>
                      <a:endParaRPr lang="ar-AE" dirty="0"/>
                    </a:p>
                  </a:txBody>
                  <a:tcPr>
                    <a:solidFill>
                      <a:srgbClr val="FFCC99"/>
                    </a:solidFill>
                  </a:tcPr>
                </a:tc>
                <a:extLst>
                  <a:ext uri="{0D108BD9-81ED-4DB2-BD59-A6C34878D82A}">
                    <a16:rowId xmlns:a16="http://schemas.microsoft.com/office/drawing/2014/main" val="3552990577"/>
                  </a:ext>
                </a:extLst>
              </a:tr>
              <a:tr h="829489">
                <a:tc>
                  <a:txBody>
                    <a:bodyPr/>
                    <a:lstStyle/>
                    <a:p>
                      <a:pPr rtl="1"/>
                      <a:endParaRPr lang="ar-AE" dirty="0"/>
                    </a:p>
                  </a:txBody>
                  <a:tcPr>
                    <a:solidFill>
                      <a:schemeClr val="accent1">
                        <a:lumMod val="20000"/>
                        <a:lumOff val="80000"/>
                      </a:schemeClr>
                    </a:solidFill>
                  </a:tcPr>
                </a:tc>
                <a:tc>
                  <a:txBody>
                    <a:bodyPr/>
                    <a:lstStyle/>
                    <a:p>
                      <a:pPr rtl="1"/>
                      <a:endParaRPr lang="ar-AE" dirty="0">
                        <a:solidFill>
                          <a:schemeClr val="bg2">
                            <a:lumMod val="90000"/>
                          </a:schemeClr>
                        </a:solidFill>
                      </a:endParaRPr>
                    </a:p>
                  </a:txBody>
                  <a:tcPr>
                    <a:solidFill>
                      <a:srgbClr val="CCECFF"/>
                    </a:solidFill>
                  </a:tcPr>
                </a:tc>
                <a:tc>
                  <a:txBody>
                    <a:bodyPr/>
                    <a:lstStyle/>
                    <a:p>
                      <a:pPr rtl="1"/>
                      <a:endParaRPr lang="ar-AE" dirty="0"/>
                    </a:p>
                  </a:txBody>
                  <a:tcPr>
                    <a:solidFill>
                      <a:srgbClr val="FFCC99"/>
                    </a:solidFill>
                  </a:tcPr>
                </a:tc>
                <a:extLst>
                  <a:ext uri="{0D108BD9-81ED-4DB2-BD59-A6C34878D82A}">
                    <a16:rowId xmlns:a16="http://schemas.microsoft.com/office/drawing/2014/main" val="2931162924"/>
                  </a:ext>
                </a:extLst>
              </a:tr>
              <a:tr h="829489">
                <a:tc>
                  <a:txBody>
                    <a:bodyPr/>
                    <a:lstStyle/>
                    <a:p>
                      <a:pPr rtl="1"/>
                      <a:endParaRPr lang="ar-AE" dirty="0"/>
                    </a:p>
                  </a:txBody>
                  <a:tcPr>
                    <a:solidFill>
                      <a:schemeClr val="accent1">
                        <a:lumMod val="20000"/>
                        <a:lumOff val="80000"/>
                      </a:schemeClr>
                    </a:solidFill>
                  </a:tcPr>
                </a:tc>
                <a:tc>
                  <a:txBody>
                    <a:bodyPr/>
                    <a:lstStyle/>
                    <a:p>
                      <a:pPr rtl="1"/>
                      <a:endParaRPr lang="ar-AE" dirty="0">
                        <a:solidFill>
                          <a:schemeClr val="bg2">
                            <a:lumMod val="90000"/>
                          </a:schemeClr>
                        </a:solidFill>
                      </a:endParaRPr>
                    </a:p>
                  </a:txBody>
                  <a:tcPr>
                    <a:solidFill>
                      <a:srgbClr val="CCECFF"/>
                    </a:solidFill>
                  </a:tcPr>
                </a:tc>
                <a:tc>
                  <a:txBody>
                    <a:bodyPr/>
                    <a:lstStyle/>
                    <a:p>
                      <a:pPr rtl="1"/>
                      <a:endParaRPr lang="ar-AE" dirty="0"/>
                    </a:p>
                  </a:txBody>
                  <a:tcPr>
                    <a:solidFill>
                      <a:srgbClr val="FFCC99"/>
                    </a:solidFill>
                  </a:tcPr>
                </a:tc>
                <a:extLst>
                  <a:ext uri="{0D108BD9-81ED-4DB2-BD59-A6C34878D82A}">
                    <a16:rowId xmlns:a16="http://schemas.microsoft.com/office/drawing/2014/main" val="427721171"/>
                  </a:ext>
                </a:extLst>
              </a:tr>
              <a:tr h="829489">
                <a:tc>
                  <a:txBody>
                    <a:bodyPr/>
                    <a:lstStyle/>
                    <a:p>
                      <a:pPr rtl="1"/>
                      <a:endParaRPr lang="ar-AE" dirty="0"/>
                    </a:p>
                  </a:txBody>
                  <a:tcPr>
                    <a:solidFill>
                      <a:schemeClr val="accent1">
                        <a:lumMod val="20000"/>
                        <a:lumOff val="80000"/>
                      </a:schemeClr>
                    </a:solidFill>
                  </a:tcPr>
                </a:tc>
                <a:tc>
                  <a:txBody>
                    <a:bodyPr/>
                    <a:lstStyle/>
                    <a:p>
                      <a:pPr rtl="1"/>
                      <a:endParaRPr lang="ar-AE" dirty="0">
                        <a:solidFill>
                          <a:schemeClr val="bg2">
                            <a:lumMod val="90000"/>
                          </a:schemeClr>
                        </a:solidFill>
                      </a:endParaRPr>
                    </a:p>
                  </a:txBody>
                  <a:tcPr>
                    <a:solidFill>
                      <a:srgbClr val="CCECFF"/>
                    </a:solidFill>
                  </a:tcPr>
                </a:tc>
                <a:tc>
                  <a:txBody>
                    <a:bodyPr/>
                    <a:lstStyle/>
                    <a:p>
                      <a:pPr rtl="1"/>
                      <a:endParaRPr lang="ar-AE" dirty="0"/>
                    </a:p>
                  </a:txBody>
                  <a:tcPr>
                    <a:solidFill>
                      <a:srgbClr val="FFCC99"/>
                    </a:solidFill>
                  </a:tcPr>
                </a:tc>
                <a:extLst>
                  <a:ext uri="{0D108BD9-81ED-4DB2-BD59-A6C34878D82A}">
                    <a16:rowId xmlns:a16="http://schemas.microsoft.com/office/drawing/2014/main" val="2992531010"/>
                  </a:ext>
                </a:extLst>
              </a:tr>
              <a:tr h="829489">
                <a:tc>
                  <a:txBody>
                    <a:bodyPr/>
                    <a:lstStyle/>
                    <a:p>
                      <a:pPr rtl="1"/>
                      <a:endParaRPr lang="ar-AE" dirty="0"/>
                    </a:p>
                  </a:txBody>
                  <a:tcPr>
                    <a:solidFill>
                      <a:schemeClr val="accent1">
                        <a:lumMod val="20000"/>
                        <a:lumOff val="80000"/>
                      </a:schemeClr>
                    </a:solidFill>
                  </a:tcPr>
                </a:tc>
                <a:tc>
                  <a:txBody>
                    <a:bodyPr/>
                    <a:lstStyle/>
                    <a:p>
                      <a:pPr rtl="1"/>
                      <a:endParaRPr lang="ar-AE" dirty="0">
                        <a:solidFill>
                          <a:schemeClr val="bg2">
                            <a:lumMod val="90000"/>
                          </a:schemeClr>
                        </a:solidFill>
                      </a:endParaRPr>
                    </a:p>
                  </a:txBody>
                  <a:tcPr>
                    <a:solidFill>
                      <a:srgbClr val="CCECFF"/>
                    </a:solidFill>
                  </a:tcPr>
                </a:tc>
                <a:tc>
                  <a:txBody>
                    <a:bodyPr/>
                    <a:lstStyle/>
                    <a:p>
                      <a:pPr rtl="1"/>
                      <a:endParaRPr lang="ar-AE" dirty="0"/>
                    </a:p>
                  </a:txBody>
                  <a:tcPr>
                    <a:solidFill>
                      <a:srgbClr val="FFCC99"/>
                    </a:solidFill>
                  </a:tcPr>
                </a:tc>
                <a:extLst>
                  <a:ext uri="{0D108BD9-81ED-4DB2-BD59-A6C34878D82A}">
                    <a16:rowId xmlns:a16="http://schemas.microsoft.com/office/drawing/2014/main" val="3459611278"/>
                  </a:ext>
                </a:extLst>
              </a:tr>
            </a:tbl>
          </a:graphicData>
        </a:graphic>
      </p:graphicFrame>
      <p:sp>
        <p:nvSpPr>
          <p:cNvPr id="5" name="مستطيل 4"/>
          <p:cNvSpPr/>
          <p:nvPr/>
        </p:nvSpPr>
        <p:spPr>
          <a:xfrm>
            <a:off x="4971754" y="148889"/>
            <a:ext cx="722024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9</a:t>
            </a:r>
            <a:r>
              <a:rPr lang="ar-AE" sz="3200" b="1" dirty="0">
                <a:solidFill>
                  <a:srgbClr val="3333CC"/>
                </a:solidFill>
                <a:cs typeface="Akhbar MT" pitchFamily="2" charset="-78"/>
              </a:rPr>
              <a:t> – اشتق اسم الفاعل واسم المفعول من الأفعال التي تحتها خط: </a:t>
            </a:r>
          </a:p>
        </p:txBody>
      </p:sp>
      <p:sp>
        <p:nvSpPr>
          <p:cNvPr id="6" name="مربع نص 5"/>
          <p:cNvSpPr txBox="1"/>
          <p:nvPr/>
        </p:nvSpPr>
        <p:spPr>
          <a:xfrm>
            <a:off x="9224012" y="2046856"/>
            <a:ext cx="1372492" cy="584775"/>
          </a:xfrm>
          <a:prstGeom prst="rect">
            <a:avLst/>
          </a:prstGeom>
          <a:noFill/>
        </p:spPr>
        <p:txBody>
          <a:bodyPr wrap="none" rtlCol="1">
            <a:spAutoFit/>
          </a:bodyPr>
          <a:lstStyle/>
          <a:p>
            <a:pPr algn="r" rtl="1"/>
            <a:r>
              <a:rPr lang="ar-AE" sz="3200" b="1" dirty="0">
                <a:solidFill>
                  <a:srgbClr val="0000FF"/>
                </a:solidFill>
                <a:cs typeface="Akhbar MT" pitchFamily="2" charset="-78"/>
              </a:rPr>
              <a:t>سيجتمعون</a:t>
            </a:r>
          </a:p>
        </p:txBody>
      </p:sp>
      <p:sp>
        <p:nvSpPr>
          <p:cNvPr id="7" name="مربع نص 6"/>
          <p:cNvSpPr txBox="1"/>
          <p:nvPr/>
        </p:nvSpPr>
        <p:spPr>
          <a:xfrm>
            <a:off x="6605151" y="2023870"/>
            <a:ext cx="933269"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مُجتمِع</a:t>
            </a:r>
          </a:p>
        </p:txBody>
      </p:sp>
      <p:sp>
        <p:nvSpPr>
          <p:cNvPr id="8" name="مربع نص 7"/>
          <p:cNvSpPr txBox="1"/>
          <p:nvPr/>
        </p:nvSpPr>
        <p:spPr>
          <a:xfrm>
            <a:off x="3766904" y="2109272"/>
            <a:ext cx="933269" cy="584775"/>
          </a:xfrm>
          <a:prstGeom prst="rect">
            <a:avLst/>
          </a:prstGeom>
          <a:noFill/>
        </p:spPr>
        <p:txBody>
          <a:bodyPr wrap="none" rtlCol="1">
            <a:spAutoFit/>
          </a:bodyPr>
          <a:lstStyle/>
          <a:p>
            <a:pPr algn="r" rtl="1"/>
            <a:r>
              <a:rPr lang="ar-AE" sz="3200" b="1" dirty="0">
                <a:solidFill>
                  <a:srgbClr val="00B050"/>
                </a:solidFill>
                <a:cs typeface="Akhbar MT" pitchFamily="2" charset="-78"/>
              </a:rPr>
              <a:t>مُجتمَع</a:t>
            </a:r>
          </a:p>
        </p:txBody>
      </p:sp>
      <p:sp>
        <p:nvSpPr>
          <p:cNvPr id="9" name="مربع نص 8"/>
          <p:cNvSpPr txBox="1"/>
          <p:nvPr/>
        </p:nvSpPr>
        <p:spPr>
          <a:xfrm>
            <a:off x="9199320" y="2974646"/>
            <a:ext cx="1362874" cy="584775"/>
          </a:xfrm>
          <a:prstGeom prst="rect">
            <a:avLst/>
          </a:prstGeom>
          <a:noFill/>
        </p:spPr>
        <p:txBody>
          <a:bodyPr wrap="none" rtlCol="1">
            <a:spAutoFit/>
          </a:bodyPr>
          <a:lstStyle/>
          <a:p>
            <a:pPr algn="r" rtl="1"/>
            <a:r>
              <a:rPr lang="ar-AE" sz="3200" b="1" dirty="0">
                <a:solidFill>
                  <a:srgbClr val="0000FF"/>
                </a:solidFill>
                <a:cs typeface="Akhbar MT" pitchFamily="2" charset="-78"/>
              </a:rPr>
              <a:t>سيستأنفون</a:t>
            </a:r>
          </a:p>
        </p:txBody>
      </p:sp>
      <p:sp>
        <p:nvSpPr>
          <p:cNvPr id="10" name="مربع نص 9"/>
          <p:cNvSpPr txBox="1"/>
          <p:nvPr/>
        </p:nvSpPr>
        <p:spPr>
          <a:xfrm>
            <a:off x="6516607" y="2877066"/>
            <a:ext cx="1090363"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مُستأنِف</a:t>
            </a:r>
          </a:p>
        </p:txBody>
      </p:sp>
      <p:sp>
        <p:nvSpPr>
          <p:cNvPr id="11" name="مربع نص 10"/>
          <p:cNvSpPr txBox="1"/>
          <p:nvPr/>
        </p:nvSpPr>
        <p:spPr>
          <a:xfrm>
            <a:off x="3620227" y="2844480"/>
            <a:ext cx="1090363" cy="584775"/>
          </a:xfrm>
          <a:prstGeom prst="rect">
            <a:avLst/>
          </a:prstGeom>
          <a:noFill/>
        </p:spPr>
        <p:txBody>
          <a:bodyPr wrap="none" rtlCol="1">
            <a:spAutoFit/>
          </a:bodyPr>
          <a:lstStyle/>
          <a:p>
            <a:pPr algn="r" rtl="1"/>
            <a:r>
              <a:rPr lang="ar-AE" sz="3200" b="1" dirty="0">
                <a:solidFill>
                  <a:srgbClr val="00B050"/>
                </a:solidFill>
                <a:cs typeface="Akhbar MT" pitchFamily="2" charset="-78"/>
              </a:rPr>
              <a:t>مُستأنَف</a:t>
            </a:r>
          </a:p>
        </p:txBody>
      </p:sp>
      <p:sp>
        <p:nvSpPr>
          <p:cNvPr id="12" name="مربع نص 11"/>
          <p:cNvSpPr txBox="1"/>
          <p:nvPr/>
        </p:nvSpPr>
        <p:spPr>
          <a:xfrm>
            <a:off x="9271454" y="3662400"/>
            <a:ext cx="1218603" cy="584775"/>
          </a:xfrm>
          <a:prstGeom prst="rect">
            <a:avLst/>
          </a:prstGeom>
          <a:noFill/>
        </p:spPr>
        <p:txBody>
          <a:bodyPr wrap="none" rtlCol="1">
            <a:spAutoFit/>
          </a:bodyPr>
          <a:lstStyle/>
          <a:p>
            <a:pPr algn="r" rtl="1"/>
            <a:r>
              <a:rPr lang="ar-AE" sz="3200" b="1" dirty="0">
                <a:solidFill>
                  <a:srgbClr val="0000FF"/>
                </a:solidFill>
                <a:cs typeface="Akhbar MT" pitchFamily="2" charset="-78"/>
              </a:rPr>
              <a:t>يستعيدوه</a:t>
            </a:r>
          </a:p>
        </p:txBody>
      </p:sp>
      <p:sp>
        <p:nvSpPr>
          <p:cNvPr id="13" name="مربع نص 12"/>
          <p:cNvSpPr txBox="1"/>
          <p:nvPr/>
        </p:nvSpPr>
        <p:spPr>
          <a:xfrm>
            <a:off x="6458102" y="3690799"/>
            <a:ext cx="1005403"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مُستعِيد</a:t>
            </a:r>
          </a:p>
        </p:txBody>
      </p:sp>
      <p:sp>
        <p:nvSpPr>
          <p:cNvPr id="14" name="مربع نص 13"/>
          <p:cNvSpPr txBox="1"/>
          <p:nvPr/>
        </p:nvSpPr>
        <p:spPr>
          <a:xfrm>
            <a:off x="3717041" y="3662400"/>
            <a:ext cx="971741" cy="584775"/>
          </a:xfrm>
          <a:prstGeom prst="rect">
            <a:avLst/>
          </a:prstGeom>
          <a:noFill/>
        </p:spPr>
        <p:txBody>
          <a:bodyPr wrap="none" rtlCol="1">
            <a:spAutoFit/>
          </a:bodyPr>
          <a:lstStyle/>
          <a:p>
            <a:pPr algn="r" rtl="1"/>
            <a:r>
              <a:rPr lang="ar-AE" sz="3200" b="1" dirty="0">
                <a:solidFill>
                  <a:srgbClr val="00B050"/>
                </a:solidFill>
                <a:cs typeface="Akhbar MT" pitchFamily="2" charset="-78"/>
              </a:rPr>
              <a:t>مُستعَاد</a:t>
            </a:r>
          </a:p>
        </p:txBody>
      </p:sp>
      <p:sp>
        <p:nvSpPr>
          <p:cNvPr id="15" name="مربع نص 14"/>
          <p:cNvSpPr txBox="1"/>
          <p:nvPr/>
        </p:nvSpPr>
        <p:spPr>
          <a:xfrm>
            <a:off x="9646403" y="4505666"/>
            <a:ext cx="646331" cy="584775"/>
          </a:xfrm>
          <a:prstGeom prst="rect">
            <a:avLst/>
          </a:prstGeom>
          <a:noFill/>
        </p:spPr>
        <p:txBody>
          <a:bodyPr wrap="none" rtlCol="1">
            <a:spAutoFit/>
          </a:bodyPr>
          <a:lstStyle/>
          <a:p>
            <a:pPr algn="r" rtl="1"/>
            <a:r>
              <a:rPr lang="ar-AE" sz="3200" b="1" dirty="0">
                <a:solidFill>
                  <a:srgbClr val="0000FF"/>
                </a:solidFill>
                <a:cs typeface="Akhbar MT" pitchFamily="2" charset="-78"/>
              </a:rPr>
              <a:t>تدار</a:t>
            </a:r>
          </a:p>
        </p:txBody>
      </p:sp>
      <p:sp>
        <p:nvSpPr>
          <p:cNvPr id="16" name="مربع نص 15"/>
          <p:cNvSpPr txBox="1"/>
          <p:nvPr/>
        </p:nvSpPr>
        <p:spPr>
          <a:xfrm>
            <a:off x="6637637" y="4462361"/>
            <a:ext cx="646331"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دائر</a:t>
            </a:r>
          </a:p>
        </p:txBody>
      </p:sp>
      <p:sp>
        <p:nvSpPr>
          <p:cNvPr id="17" name="مربع نص 16"/>
          <p:cNvSpPr txBox="1"/>
          <p:nvPr/>
        </p:nvSpPr>
        <p:spPr>
          <a:xfrm>
            <a:off x="3899151" y="4503613"/>
            <a:ext cx="668773" cy="584775"/>
          </a:xfrm>
          <a:prstGeom prst="rect">
            <a:avLst/>
          </a:prstGeom>
          <a:noFill/>
        </p:spPr>
        <p:txBody>
          <a:bodyPr wrap="none" rtlCol="1">
            <a:spAutoFit/>
          </a:bodyPr>
          <a:lstStyle/>
          <a:p>
            <a:pPr algn="r" rtl="1"/>
            <a:r>
              <a:rPr lang="ar-AE" sz="3200" b="1" dirty="0">
                <a:solidFill>
                  <a:srgbClr val="00B050"/>
                </a:solidFill>
                <a:cs typeface="Akhbar MT" pitchFamily="2" charset="-78"/>
              </a:rPr>
              <a:t>مدار</a:t>
            </a:r>
          </a:p>
        </p:txBody>
      </p:sp>
      <p:sp>
        <p:nvSpPr>
          <p:cNvPr id="18" name="مربع نص 17"/>
          <p:cNvSpPr txBox="1"/>
          <p:nvPr/>
        </p:nvSpPr>
        <p:spPr>
          <a:xfrm>
            <a:off x="9357215" y="5249400"/>
            <a:ext cx="1047083" cy="584775"/>
          </a:xfrm>
          <a:prstGeom prst="rect">
            <a:avLst/>
          </a:prstGeom>
          <a:noFill/>
        </p:spPr>
        <p:txBody>
          <a:bodyPr wrap="none" rtlCol="1">
            <a:spAutoFit/>
          </a:bodyPr>
          <a:lstStyle/>
          <a:p>
            <a:pPr algn="r" rtl="1"/>
            <a:r>
              <a:rPr lang="ar-AE" sz="3200" b="1" dirty="0">
                <a:solidFill>
                  <a:srgbClr val="0000FF"/>
                </a:solidFill>
                <a:cs typeface="Akhbar MT" pitchFamily="2" charset="-78"/>
              </a:rPr>
              <a:t>يستكمل</a:t>
            </a:r>
          </a:p>
        </p:txBody>
      </p:sp>
      <p:sp>
        <p:nvSpPr>
          <p:cNvPr id="19" name="مربع نص 18"/>
          <p:cNvSpPr txBox="1"/>
          <p:nvPr/>
        </p:nvSpPr>
        <p:spPr>
          <a:xfrm>
            <a:off x="6458102" y="5223510"/>
            <a:ext cx="1069525"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مُستكمِل</a:t>
            </a:r>
          </a:p>
        </p:txBody>
      </p:sp>
      <p:sp>
        <p:nvSpPr>
          <p:cNvPr id="20" name="مربع نص 19"/>
          <p:cNvSpPr txBox="1"/>
          <p:nvPr/>
        </p:nvSpPr>
        <p:spPr>
          <a:xfrm>
            <a:off x="3593585" y="5270434"/>
            <a:ext cx="1069525" cy="584775"/>
          </a:xfrm>
          <a:prstGeom prst="rect">
            <a:avLst/>
          </a:prstGeom>
          <a:noFill/>
        </p:spPr>
        <p:txBody>
          <a:bodyPr wrap="none" rtlCol="1">
            <a:spAutoFit/>
          </a:bodyPr>
          <a:lstStyle/>
          <a:p>
            <a:pPr algn="r" rtl="1"/>
            <a:r>
              <a:rPr lang="ar-AE" sz="3200" b="1" dirty="0">
                <a:solidFill>
                  <a:srgbClr val="00B050"/>
                </a:solidFill>
                <a:cs typeface="Akhbar MT" pitchFamily="2" charset="-78"/>
              </a:rPr>
              <a:t>مُستكمَل</a:t>
            </a:r>
          </a:p>
        </p:txBody>
      </p:sp>
      <p:sp>
        <p:nvSpPr>
          <p:cNvPr id="21" name="مربع نص 20"/>
          <p:cNvSpPr txBox="1"/>
          <p:nvPr/>
        </p:nvSpPr>
        <p:spPr>
          <a:xfrm>
            <a:off x="9516560" y="6060317"/>
            <a:ext cx="787396" cy="584775"/>
          </a:xfrm>
          <a:prstGeom prst="rect">
            <a:avLst/>
          </a:prstGeom>
          <a:noFill/>
        </p:spPr>
        <p:txBody>
          <a:bodyPr wrap="none" rtlCol="1">
            <a:spAutoFit/>
          </a:bodyPr>
          <a:lstStyle/>
          <a:p>
            <a:pPr algn="r" rtl="1"/>
            <a:r>
              <a:rPr lang="ar-AE" sz="3200" b="1" dirty="0">
                <a:solidFill>
                  <a:srgbClr val="0000FF"/>
                </a:solidFill>
                <a:cs typeface="Akhbar MT" pitchFamily="2" charset="-78"/>
              </a:rPr>
              <a:t>يطلب</a:t>
            </a:r>
          </a:p>
        </p:txBody>
      </p:sp>
      <p:sp>
        <p:nvSpPr>
          <p:cNvPr id="22" name="مربع نص 21"/>
          <p:cNvSpPr txBox="1"/>
          <p:nvPr/>
        </p:nvSpPr>
        <p:spPr>
          <a:xfrm>
            <a:off x="6664975" y="6056821"/>
            <a:ext cx="753732" cy="584775"/>
          </a:xfrm>
          <a:prstGeom prst="rect">
            <a:avLst/>
          </a:prstGeom>
          <a:noFill/>
        </p:spPr>
        <p:txBody>
          <a:bodyPr wrap="none" rtlCol="1">
            <a:spAutoFit/>
          </a:bodyPr>
          <a:lstStyle/>
          <a:p>
            <a:pPr algn="r" rtl="1"/>
            <a:r>
              <a:rPr lang="ar-AE" sz="3200" b="1" dirty="0">
                <a:solidFill>
                  <a:schemeClr val="accent1">
                    <a:lumMod val="50000"/>
                  </a:schemeClr>
                </a:solidFill>
                <a:cs typeface="Akhbar MT" pitchFamily="2" charset="-78"/>
              </a:rPr>
              <a:t>طالب</a:t>
            </a:r>
          </a:p>
        </p:txBody>
      </p:sp>
      <p:sp>
        <p:nvSpPr>
          <p:cNvPr id="23" name="مربع نص 22"/>
          <p:cNvSpPr txBox="1"/>
          <p:nvPr/>
        </p:nvSpPr>
        <p:spPr>
          <a:xfrm>
            <a:off x="3696369" y="6025982"/>
            <a:ext cx="938078" cy="584775"/>
          </a:xfrm>
          <a:prstGeom prst="rect">
            <a:avLst/>
          </a:prstGeom>
          <a:noFill/>
        </p:spPr>
        <p:txBody>
          <a:bodyPr wrap="none" rtlCol="1">
            <a:spAutoFit/>
          </a:bodyPr>
          <a:lstStyle/>
          <a:p>
            <a:pPr algn="r" rtl="1"/>
            <a:r>
              <a:rPr lang="ar-AE" sz="3200" b="1" dirty="0">
                <a:solidFill>
                  <a:srgbClr val="00B050"/>
                </a:solidFill>
                <a:cs typeface="Akhbar MT" pitchFamily="2" charset="-78"/>
              </a:rPr>
              <a:t>مطلوب</a:t>
            </a:r>
          </a:p>
        </p:txBody>
      </p:sp>
    </p:spTree>
    <p:extLst>
      <p:ext uri="{BB962C8B-B14F-4D97-AF65-F5344CB8AC3E}">
        <p14:creationId xmlns:p14="http://schemas.microsoft.com/office/powerpoint/2010/main" val="281039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800" decel="100000"/>
                                        <p:tgtEl>
                                          <p:spTgt spid="5"/>
                                        </p:tgtEl>
                                      </p:cBhvr>
                                    </p:animEffect>
                                    <p:anim calcmode="lin" valueType="num">
                                      <p:cBhvr>
                                        <p:cTn id="13" dur="800" decel="100000" fill="hold"/>
                                        <p:tgtEl>
                                          <p:spTgt spid="5"/>
                                        </p:tgtEl>
                                        <p:attrNameLst>
                                          <p:attrName>style.rotation</p:attrName>
                                        </p:attrNameLst>
                                      </p:cBhvr>
                                      <p:tavLst>
                                        <p:tav tm="0">
                                          <p:val>
                                            <p:fltVal val="-90"/>
                                          </p:val>
                                        </p:tav>
                                        <p:tav tm="100000">
                                          <p:val>
                                            <p:fltVal val="0"/>
                                          </p:val>
                                        </p:tav>
                                      </p:tavLst>
                                    </p:anim>
                                    <p:anim calcmode="lin" valueType="num">
                                      <p:cBhvr>
                                        <p:cTn id="14" dur="800" decel="100000" fill="hold"/>
                                        <p:tgtEl>
                                          <p:spTgt spid="5"/>
                                        </p:tgtEl>
                                        <p:attrNameLst>
                                          <p:attrName>ppt_x</p:attrName>
                                        </p:attrNameLst>
                                      </p:cBhvr>
                                      <p:tavLst>
                                        <p:tav tm="0">
                                          <p:val>
                                            <p:strVal val="#ppt_x+0.4"/>
                                          </p:val>
                                        </p:tav>
                                        <p:tav tm="100000">
                                          <p:val>
                                            <p:strVal val="#ppt_x-0.05"/>
                                          </p:val>
                                        </p:tav>
                                      </p:tavLst>
                                    </p:anim>
                                    <p:anim calcmode="lin" valueType="num">
                                      <p:cBhvr>
                                        <p:cTn id="15" dur="800" decel="100000" fill="hold"/>
                                        <p:tgtEl>
                                          <p:spTgt spid="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800" decel="100000"/>
                                        <p:tgtEl>
                                          <p:spTgt spid="6">
                                            <p:txEl>
                                              <p:pRg st="0" end="0"/>
                                            </p:txEl>
                                          </p:spTgt>
                                        </p:tgtEl>
                                      </p:cBhvr>
                                    </p:animEffect>
                                    <p:anim calcmode="lin" valueType="num">
                                      <p:cBhvr>
                                        <p:cTn id="23" dur="800" decel="100000" fill="hold"/>
                                        <p:tgtEl>
                                          <p:spTgt spid="6">
                                            <p:txEl>
                                              <p:pRg st="0" end="0"/>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6">
                                            <p:txEl>
                                              <p:pRg st="0" end="0"/>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6">
                                            <p:txEl>
                                              <p:pRg st="0" end="0"/>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6">
                                            <p:txEl>
                                              <p:pRg st="0" end="0"/>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800" decel="100000"/>
                                        <p:tgtEl>
                                          <p:spTgt spid="7">
                                            <p:txEl>
                                              <p:pRg st="0" end="0"/>
                                            </p:txEl>
                                          </p:spTgt>
                                        </p:tgtEl>
                                      </p:cBhvr>
                                    </p:animEffect>
                                    <p:anim calcmode="lin" valueType="num">
                                      <p:cBhvr>
                                        <p:cTn id="33"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800" decel="100000"/>
                                        <p:tgtEl>
                                          <p:spTgt spid="8">
                                            <p:txEl>
                                              <p:pRg st="0" end="0"/>
                                            </p:txEl>
                                          </p:spTgt>
                                        </p:tgtEl>
                                      </p:cBhvr>
                                    </p:animEffect>
                                    <p:anim calcmode="lin" valueType="num">
                                      <p:cBhvr>
                                        <p:cTn id="43"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fade">
                                      <p:cBhvr>
                                        <p:cTn id="52" dur="800" decel="100000"/>
                                        <p:tgtEl>
                                          <p:spTgt spid="9">
                                            <p:txEl>
                                              <p:pRg st="0" end="0"/>
                                            </p:txEl>
                                          </p:spTgt>
                                        </p:tgtEl>
                                      </p:cBhvr>
                                    </p:animEffect>
                                    <p:anim calcmode="lin" valueType="num">
                                      <p:cBhvr>
                                        <p:cTn id="53"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0" presetClass="entr" presetSubtype="0" fill="hold" nodeType="click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fade">
                                      <p:cBhvr>
                                        <p:cTn id="62" dur="800" decel="100000"/>
                                        <p:tgtEl>
                                          <p:spTgt spid="10">
                                            <p:txEl>
                                              <p:pRg st="0" end="0"/>
                                            </p:txEl>
                                          </p:spTgt>
                                        </p:tgtEl>
                                      </p:cBhvr>
                                    </p:animEffect>
                                    <p:anim calcmode="lin" valueType="num">
                                      <p:cBhvr>
                                        <p:cTn id="63"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64"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65"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nodeType="clickEffect">
                                  <p:stCondLst>
                                    <p:cond delay="0"/>
                                  </p:stCondLst>
                                  <p:childTnLst>
                                    <p:set>
                                      <p:cBhvr>
                                        <p:cTn id="71" dur="1" fill="hold">
                                          <p:stCondLst>
                                            <p:cond delay="0"/>
                                          </p:stCondLst>
                                        </p:cTn>
                                        <p:tgtEl>
                                          <p:spTgt spid="11">
                                            <p:txEl>
                                              <p:pRg st="0" end="0"/>
                                            </p:txEl>
                                          </p:spTgt>
                                        </p:tgtEl>
                                        <p:attrNameLst>
                                          <p:attrName>style.visibility</p:attrName>
                                        </p:attrNameLst>
                                      </p:cBhvr>
                                      <p:to>
                                        <p:strVal val="visible"/>
                                      </p:to>
                                    </p:set>
                                    <p:animEffect transition="in" filter="fade">
                                      <p:cBhvr>
                                        <p:cTn id="72" dur="800" decel="100000"/>
                                        <p:tgtEl>
                                          <p:spTgt spid="11">
                                            <p:txEl>
                                              <p:pRg st="0" end="0"/>
                                            </p:txEl>
                                          </p:spTgt>
                                        </p:tgtEl>
                                      </p:cBhvr>
                                    </p:animEffect>
                                    <p:anim calcmode="lin" valueType="num">
                                      <p:cBhvr>
                                        <p:cTn id="73" dur="800" decel="100000" fill="hold"/>
                                        <p:tgtEl>
                                          <p:spTgt spid="11">
                                            <p:txEl>
                                              <p:pRg st="0" end="0"/>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11">
                                            <p:txEl>
                                              <p:pRg st="0" end="0"/>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11">
                                            <p:txEl>
                                              <p:pRg st="0" end="0"/>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1">
                                            <p:txEl>
                                              <p:pRg st="0" end="0"/>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0" presetClass="entr" presetSubtype="0" fill="hold" nodeType="clickEffect">
                                  <p:stCondLst>
                                    <p:cond delay="0"/>
                                  </p:stCondLst>
                                  <p:childTnLst>
                                    <p:set>
                                      <p:cBhvr>
                                        <p:cTn id="81" dur="1" fill="hold">
                                          <p:stCondLst>
                                            <p:cond delay="0"/>
                                          </p:stCondLst>
                                        </p:cTn>
                                        <p:tgtEl>
                                          <p:spTgt spid="12">
                                            <p:txEl>
                                              <p:pRg st="0" end="0"/>
                                            </p:txEl>
                                          </p:spTgt>
                                        </p:tgtEl>
                                        <p:attrNameLst>
                                          <p:attrName>style.visibility</p:attrName>
                                        </p:attrNameLst>
                                      </p:cBhvr>
                                      <p:to>
                                        <p:strVal val="visible"/>
                                      </p:to>
                                    </p:set>
                                    <p:animEffect transition="in" filter="fade">
                                      <p:cBhvr>
                                        <p:cTn id="82" dur="800" decel="100000"/>
                                        <p:tgtEl>
                                          <p:spTgt spid="12">
                                            <p:txEl>
                                              <p:pRg st="0" end="0"/>
                                            </p:txEl>
                                          </p:spTgt>
                                        </p:tgtEl>
                                      </p:cBhvr>
                                    </p:animEffect>
                                    <p:anim calcmode="lin" valueType="num">
                                      <p:cBhvr>
                                        <p:cTn id="83" dur="800" decel="100000" fill="hold"/>
                                        <p:tgtEl>
                                          <p:spTgt spid="12">
                                            <p:txEl>
                                              <p:pRg st="0" end="0"/>
                                            </p:txEl>
                                          </p:spTgt>
                                        </p:tgtEl>
                                        <p:attrNameLst>
                                          <p:attrName>style.rotation</p:attrName>
                                        </p:attrNameLst>
                                      </p:cBhvr>
                                      <p:tavLst>
                                        <p:tav tm="0">
                                          <p:val>
                                            <p:fltVal val="-90"/>
                                          </p:val>
                                        </p:tav>
                                        <p:tav tm="100000">
                                          <p:val>
                                            <p:fltVal val="0"/>
                                          </p:val>
                                        </p:tav>
                                      </p:tavLst>
                                    </p:anim>
                                    <p:anim calcmode="lin" valueType="num">
                                      <p:cBhvr>
                                        <p:cTn id="84" dur="800" decel="100000" fill="hold"/>
                                        <p:tgtEl>
                                          <p:spTgt spid="12">
                                            <p:txEl>
                                              <p:pRg st="0" end="0"/>
                                            </p:txEl>
                                          </p:spTgt>
                                        </p:tgtEl>
                                        <p:attrNameLst>
                                          <p:attrName>ppt_x</p:attrName>
                                        </p:attrNameLst>
                                      </p:cBhvr>
                                      <p:tavLst>
                                        <p:tav tm="0">
                                          <p:val>
                                            <p:strVal val="#ppt_x+0.4"/>
                                          </p:val>
                                        </p:tav>
                                        <p:tav tm="100000">
                                          <p:val>
                                            <p:strVal val="#ppt_x-0.05"/>
                                          </p:val>
                                        </p:tav>
                                      </p:tavLst>
                                    </p:anim>
                                    <p:anim calcmode="lin" valueType="num">
                                      <p:cBhvr>
                                        <p:cTn id="85" dur="800" decel="100000" fill="hold"/>
                                        <p:tgtEl>
                                          <p:spTgt spid="12">
                                            <p:txEl>
                                              <p:pRg st="0" end="0"/>
                                            </p:txEl>
                                          </p:spTgt>
                                        </p:tgtEl>
                                        <p:attrNameLst>
                                          <p:attrName>ppt_y</p:attrName>
                                        </p:attrNameLst>
                                      </p:cBhvr>
                                      <p:tavLst>
                                        <p:tav tm="0">
                                          <p:val>
                                            <p:strVal val="#ppt_y-0.4"/>
                                          </p:val>
                                        </p:tav>
                                        <p:tav tm="100000">
                                          <p:val>
                                            <p:strVal val="#ppt_y+0.1"/>
                                          </p:val>
                                        </p:tav>
                                      </p:tavLst>
                                    </p:anim>
                                    <p:anim calcmode="lin" valueType="num">
                                      <p:cBhvr>
                                        <p:cTn id="86" dur="200" accel="100000" fill="hold">
                                          <p:stCondLst>
                                            <p:cond delay="800"/>
                                          </p:stCondLst>
                                        </p:cTn>
                                        <p:tgtEl>
                                          <p:spTgt spid="12">
                                            <p:txEl>
                                              <p:pRg st="0" end="0"/>
                                            </p:txEl>
                                          </p:spTgt>
                                        </p:tgtEl>
                                        <p:attrNameLst>
                                          <p:attrName>ppt_x</p:attrName>
                                        </p:attrNameLst>
                                      </p:cBhvr>
                                      <p:tavLst>
                                        <p:tav tm="0">
                                          <p:val>
                                            <p:strVal val="#ppt_x-0.05"/>
                                          </p:val>
                                        </p:tav>
                                        <p:tav tm="100000">
                                          <p:val>
                                            <p:strVal val="#ppt_x"/>
                                          </p:val>
                                        </p:tav>
                                      </p:tavLst>
                                    </p:anim>
                                    <p:anim calcmode="lin" valueType="num">
                                      <p:cBhvr>
                                        <p:cTn id="87" dur="200" accel="100000" fill="hold">
                                          <p:stCondLst>
                                            <p:cond delay="800"/>
                                          </p:stCondLst>
                                        </p:cTn>
                                        <p:tgtEl>
                                          <p:spTgt spid="1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0" presetClass="entr" presetSubtype="0" fill="hold" nodeType="clickEffect">
                                  <p:stCondLst>
                                    <p:cond delay="0"/>
                                  </p:stCondLst>
                                  <p:childTnLst>
                                    <p:set>
                                      <p:cBhvr>
                                        <p:cTn id="91" dur="1" fill="hold">
                                          <p:stCondLst>
                                            <p:cond delay="0"/>
                                          </p:stCondLst>
                                        </p:cTn>
                                        <p:tgtEl>
                                          <p:spTgt spid="13">
                                            <p:txEl>
                                              <p:pRg st="0" end="0"/>
                                            </p:txEl>
                                          </p:spTgt>
                                        </p:tgtEl>
                                        <p:attrNameLst>
                                          <p:attrName>style.visibility</p:attrName>
                                        </p:attrNameLst>
                                      </p:cBhvr>
                                      <p:to>
                                        <p:strVal val="visible"/>
                                      </p:to>
                                    </p:set>
                                    <p:animEffect transition="in" filter="fade">
                                      <p:cBhvr>
                                        <p:cTn id="92" dur="800" decel="100000"/>
                                        <p:tgtEl>
                                          <p:spTgt spid="13">
                                            <p:txEl>
                                              <p:pRg st="0" end="0"/>
                                            </p:txEl>
                                          </p:spTgt>
                                        </p:tgtEl>
                                      </p:cBhvr>
                                    </p:animEffect>
                                    <p:anim calcmode="lin" valueType="num">
                                      <p:cBhvr>
                                        <p:cTn id="93" dur="800" decel="100000" fill="hold"/>
                                        <p:tgtEl>
                                          <p:spTgt spid="13">
                                            <p:txEl>
                                              <p:pRg st="0" end="0"/>
                                            </p:txEl>
                                          </p:spTgt>
                                        </p:tgtEl>
                                        <p:attrNameLst>
                                          <p:attrName>style.rotation</p:attrName>
                                        </p:attrNameLst>
                                      </p:cBhvr>
                                      <p:tavLst>
                                        <p:tav tm="0">
                                          <p:val>
                                            <p:fltVal val="-90"/>
                                          </p:val>
                                        </p:tav>
                                        <p:tav tm="100000">
                                          <p:val>
                                            <p:fltVal val="0"/>
                                          </p:val>
                                        </p:tav>
                                      </p:tavLst>
                                    </p:anim>
                                    <p:anim calcmode="lin" valueType="num">
                                      <p:cBhvr>
                                        <p:cTn id="94" dur="800" decel="100000" fill="hold"/>
                                        <p:tgtEl>
                                          <p:spTgt spid="13">
                                            <p:txEl>
                                              <p:pRg st="0" end="0"/>
                                            </p:txEl>
                                          </p:spTgt>
                                        </p:tgtEl>
                                        <p:attrNameLst>
                                          <p:attrName>ppt_x</p:attrName>
                                        </p:attrNameLst>
                                      </p:cBhvr>
                                      <p:tavLst>
                                        <p:tav tm="0">
                                          <p:val>
                                            <p:strVal val="#ppt_x+0.4"/>
                                          </p:val>
                                        </p:tav>
                                        <p:tav tm="100000">
                                          <p:val>
                                            <p:strVal val="#ppt_x-0.05"/>
                                          </p:val>
                                        </p:tav>
                                      </p:tavLst>
                                    </p:anim>
                                    <p:anim calcmode="lin" valueType="num">
                                      <p:cBhvr>
                                        <p:cTn id="95" dur="800" decel="100000" fill="hold"/>
                                        <p:tgtEl>
                                          <p:spTgt spid="13">
                                            <p:txEl>
                                              <p:pRg st="0" end="0"/>
                                            </p:txEl>
                                          </p:spTgt>
                                        </p:tgtEl>
                                        <p:attrNameLst>
                                          <p:attrName>ppt_y</p:attrName>
                                        </p:attrNameLst>
                                      </p:cBhvr>
                                      <p:tavLst>
                                        <p:tav tm="0">
                                          <p:val>
                                            <p:strVal val="#ppt_y-0.4"/>
                                          </p:val>
                                        </p:tav>
                                        <p:tav tm="100000">
                                          <p:val>
                                            <p:strVal val="#ppt_y+0.1"/>
                                          </p:val>
                                        </p:tav>
                                      </p:tavLst>
                                    </p:anim>
                                    <p:anim calcmode="lin" valueType="num">
                                      <p:cBhvr>
                                        <p:cTn id="96" dur="200" accel="100000" fill="hold">
                                          <p:stCondLst>
                                            <p:cond delay="800"/>
                                          </p:stCondLst>
                                        </p:cTn>
                                        <p:tgtEl>
                                          <p:spTgt spid="13">
                                            <p:txEl>
                                              <p:pRg st="0" end="0"/>
                                            </p:txEl>
                                          </p:spTgt>
                                        </p:tgtEl>
                                        <p:attrNameLst>
                                          <p:attrName>ppt_x</p:attrName>
                                        </p:attrNameLst>
                                      </p:cBhvr>
                                      <p:tavLst>
                                        <p:tav tm="0">
                                          <p:val>
                                            <p:strVal val="#ppt_x-0.05"/>
                                          </p:val>
                                        </p:tav>
                                        <p:tav tm="100000">
                                          <p:val>
                                            <p:strVal val="#ppt_x"/>
                                          </p:val>
                                        </p:tav>
                                      </p:tavLst>
                                    </p:anim>
                                    <p:anim calcmode="lin" valueType="num">
                                      <p:cBhvr>
                                        <p:cTn id="97" dur="200" accel="100000" fill="hold">
                                          <p:stCondLst>
                                            <p:cond delay="800"/>
                                          </p:stCondLst>
                                        </p:cTn>
                                        <p:tgtEl>
                                          <p:spTgt spid="1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0" presetClass="entr" presetSubtype="0" fill="hold" nodeType="clickEffect">
                                  <p:stCondLst>
                                    <p:cond delay="0"/>
                                  </p:stCondLst>
                                  <p:childTnLst>
                                    <p:set>
                                      <p:cBhvr>
                                        <p:cTn id="101" dur="1" fill="hold">
                                          <p:stCondLst>
                                            <p:cond delay="0"/>
                                          </p:stCondLst>
                                        </p:cTn>
                                        <p:tgtEl>
                                          <p:spTgt spid="14">
                                            <p:txEl>
                                              <p:pRg st="0" end="0"/>
                                            </p:txEl>
                                          </p:spTgt>
                                        </p:tgtEl>
                                        <p:attrNameLst>
                                          <p:attrName>style.visibility</p:attrName>
                                        </p:attrNameLst>
                                      </p:cBhvr>
                                      <p:to>
                                        <p:strVal val="visible"/>
                                      </p:to>
                                    </p:set>
                                    <p:animEffect transition="in" filter="fade">
                                      <p:cBhvr>
                                        <p:cTn id="102" dur="800" decel="100000"/>
                                        <p:tgtEl>
                                          <p:spTgt spid="14">
                                            <p:txEl>
                                              <p:pRg st="0" end="0"/>
                                            </p:txEl>
                                          </p:spTgt>
                                        </p:tgtEl>
                                      </p:cBhvr>
                                    </p:animEffect>
                                    <p:anim calcmode="lin" valueType="num">
                                      <p:cBhvr>
                                        <p:cTn id="103" dur="800" decel="100000" fill="hold"/>
                                        <p:tgtEl>
                                          <p:spTgt spid="14">
                                            <p:txEl>
                                              <p:pRg st="0" end="0"/>
                                            </p:txEl>
                                          </p:spTgt>
                                        </p:tgtEl>
                                        <p:attrNameLst>
                                          <p:attrName>style.rotation</p:attrName>
                                        </p:attrNameLst>
                                      </p:cBhvr>
                                      <p:tavLst>
                                        <p:tav tm="0">
                                          <p:val>
                                            <p:fltVal val="-90"/>
                                          </p:val>
                                        </p:tav>
                                        <p:tav tm="100000">
                                          <p:val>
                                            <p:fltVal val="0"/>
                                          </p:val>
                                        </p:tav>
                                      </p:tavLst>
                                    </p:anim>
                                    <p:anim calcmode="lin" valueType="num">
                                      <p:cBhvr>
                                        <p:cTn id="104" dur="800" decel="100000" fill="hold"/>
                                        <p:tgtEl>
                                          <p:spTgt spid="14">
                                            <p:txEl>
                                              <p:pRg st="0" end="0"/>
                                            </p:txEl>
                                          </p:spTgt>
                                        </p:tgtEl>
                                        <p:attrNameLst>
                                          <p:attrName>ppt_x</p:attrName>
                                        </p:attrNameLst>
                                      </p:cBhvr>
                                      <p:tavLst>
                                        <p:tav tm="0">
                                          <p:val>
                                            <p:strVal val="#ppt_x+0.4"/>
                                          </p:val>
                                        </p:tav>
                                        <p:tav tm="100000">
                                          <p:val>
                                            <p:strVal val="#ppt_x-0.05"/>
                                          </p:val>
                                        </p:tav>
                                      </p:tavLst>
                                    </p:anim>
                                    <p:anim calcmode="lin" valueType="num">
                                      <p:cBhvr>
                                        <p:cTn id="105" dur="800" decel="100000" fill="hold"/>
                                        <p:tgtEl>
                                          <p:spTgt spid="14">
                                            <p:txEl>
                                              <p:pRg st="0" end="0"/>
                                            </p:txEl>
                                          </p:spTgt>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14">
                                            <p:txEl>
                                              <p:pRg st="0" end="0"/>
                                            </p:txEl>
                                          </p:spTgt>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1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0" presetClass="entr" presetSubtype="0" fill="hold" nodeType="clickEffect">
                                  <p:stCondLst>
                                    <p:cond delay="0"/>
                                  </p:stCondLst>
                                  <p:childTnLst>
                                    <p:set>
                                      <p:cBhvr>
                                        <p:cTn id="111" dur="1" fill="hold">
                                          <p:stCondLst>
                                            <p:cond delay="0"/>
                                          </p:stCondLst>
                                        </p:cTn>
                                        <p:tgtEl>
                                          <p:spTgt spid="15">
                                            <p:txEl>
                                              <p:pRg st="0" end="0"/>
                                            </p:txEl>
                                          </p:spTgt>
                                        </p:tgtEl>
                                        <p:attrNameLst>
                                          <p:attrName>style.visibility</p:attrName>
                                        </p:attrNameLst>
                                      </p:cBhvr>
                                      <p:to>
                                        <p:strVal val="visible"/>
                                      </p:to>
                                    </p:set>
                                    <p:animEffect transition="in" filter="fade">
                                      <p:cBhvr>
                                        <p:cTn id="112" dur="800" decel="100000"/>
                                        <p:tgtEl>
                                          <p:spTgt spid="15">
                                            <p:txEl>
                                              <p:pRg st="0" end="0"/>
                                            </p:txEl>
                                          </p:spTgt>
                                        </p:tgtEl>
                                      </p:cBhvr>
                                    </p:animEffect>
                                    <p:anim calcmode="lin" valueType="num">
                                      <p:cBhvr>
                                        <p:cTn id="113" dur="800" decel="100000" fill="hold"/>
                                        <p:tgtEl>
                                          <p:spTgt spid="15">
                                            <p:txEl>
                                              <p:pRg st="0" end="0"/>
                                            </p:txEl>
                                          </p:spTgt>
                                        </p:tgtEl>
                                        <p:attrNameLst>
                                          <p:attrName>style.rotation</p:attrName>
                                        </p:attrNameLst>
                                      </p:cBhvr>
                                      <p:tavLst>
                                        <p:tav tm="0">
                                          <p:val>
                                            <p:fltVal val="-90"/>
                                          </p:val>
                                        </p:tav>
                                        <p:tav tm="100000">
                                          <p:val>
                                            <p:fltVal val="0"/>
                                          </p:val>
                                        </p:tav>
                                      </p:tavLst>
                                    </p:anim>
                                    <p:anim calcmode="lin" valueType="num">
                                      <p:cBhvr>
                                        <p:cTn id="114" dur="800" decel="100000" fill="hold"/>
                                        <p:tgtEl>
                                          <p:spTgt spid="15">
                                            <p:txEl>
                                              <p:pRg st="0" end="0"/>
                                            </p:txEl>
                                          </p:spTgt>
                                        </p:tgtEl>
                                        <p:attrNameLst>
                                          <p:attrName>ppt_x</p:attrName>
                                        </p:attrNameLst>
                                      </p:cBhvr>
                                      <p:tavLst>
                                        <p:tav tm="0">
                                          <p:val>
                                            <p:strVal val="#ppt_x+0.4"/>
                                          </p:val>
                                        </p:tav>
                                        <p:tav tm="100000">
                                          <p:val>
                                            <p:strVal val="#ppt_x-0.05"/>
                                          </p:val>
                                        </p:tav>
                                      </p:tavLst>
                                    </p:anim>
                                    <p:anim calcmode="lin" valueType="num">
                                      <p:cBhvr>
                                        <p:cTn id="115" dur="800" decel="100000" fill="hold"/>
                                        <p:tgtEl>
                                          <p:spTgt spid="15">
                                            <p:txEl>
                                              <p:pRg st="0" end="0"/>
                                            </p:txEl>
                                          </p:spTgt>
                                        </p:tgtEl>
                                        <p:attrNameLst>
                                          <p:attrName>ppt_y</p:attrName>
                                        </p:attrNameLst>
                                      </p:cBhvr>
                                      <p:tavLst>
                                        <p:tav tm="0">
                                          <p:val>
                                            <p:strVal val="#ppt_y-0.4"/>
                                          </p:val>
                                        </p:tav>
                                        <p:tav tm="100000">
                                          <p:val>
                                            <p:strVal val="#ppt_y+0.1"/>
                                          </p:val>
                                        </p:tav>
                                      </p:tavLst>
                                    </p:anim>
                                    <p:anim calcmode="lin" valueType="num">
                                      <p:cBhvr>
                                        <p:cTn id="116" dur="200" accel="100000" fill="hold">
                                          <p:stCondLst>
                                            <p:cond delay="800"/>
                                          </p:stCondLst>
                                        </p:cTn>
                                        <p:tgtEl>
                                          <p:spTgt spid="15">
                                            <p:txEl>
                                              <p:pRg st="0" end="0"/>
                                            </p:txEl>
                                          </p:spTgt>
                                        </p:tgtEl>
                                        <p:attrNameLst>
                                          <p:attrName>ppt_x</p:attrName>
                                        </p:attrNameLst>
                                      </p:cBhvr>
                                      <p:tavLst>
                                        <p:tav tm="0">
                                          <p:val>
                                            <p:strVal val="#ppt_x-0.05"/>
                                          </p:val>
                                        </p:tav>
                                        <p:tav tm="100000">
                                          <p:val>
                                            <p:strVal val="#ppt_x"/>
                                          </p:val>
                                        </p:tav>
                                      </p:tavLst>
                                    </p:anim>
                                    <p:anim calcmode="lin" valueType="num">
                                      <p:cBhvr>
                                        <p:cTn id="117" dur="200" accel="100000" fill="hold">
                                          <p:stCondLst>
                                            <p:cond delay="800"/>
                                          </p:stCondLst>
                                        </p:cTn>
                                        <p:tgtEl>
                                          <p:spTgt spid="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30" presetClass="entr" presetSubtype="0" fill="hold" nodeType="clickEffect">
                                  <p:stCondLst>
                                    <p:cond delay="0"/>
                                  </p:stCondLst>
                                  <p:childTnLst>
                                    <p:set>
                                      <p:cBhvr>
                                        <p:cTn id="121" dur="1" fill="hold">
                                          <p:stCondLst>
                                            <p:cond delay="0"/>
                                          </p:stCondLst>
                                        </p:cTn>
                                        <p:tgtEl>
                                          <p:spTgt spid="16">
                                            <p:txEl>
                                              <p:pRg st="0" end="0"/>
                                            </p:txEl>
                                          </p:spTgt>
                                        </p:tgtEl>
                                        <p:attrNameLst>
                                          <p:attrName>style.visibility</p:attrName>
                                        </p:attrNameLst>
                                      </p:cBhvr>
                                      <p:to>
                                        <p:strVal val="visible"/>
                                      </p:to>
                                    </p:set>
                                    <p:animEffect transition="in" filter="fade">
                                      <p:cBhvr>
                                        <p:cTn id="122" dur="800" decel="100000"/>
                                        <p:tgtEl>
                                          <p:spTgt spid="16">
                                            <p:txEl>
                                              <p:pRg st="0" end="0"/>
                                            </p:txEl>
                                          </p:spTgt>
                                        </p:tgtEl>
                                      </p:cBhvr>
                                    </p:animEffect>
                                    <p:anim calcmode="lin" valueType="num">
                                      <p:cBhvr>
                                        <p:cTn id="123" dur="800" decel="100000" fill="hold"/>
                                        <p:tgtEl>
                                          <p:spTgt spid="16">
                                            <p:txEl>
                                              <p:pRg st="0" end="0"/>
                                            </p:txEl>
                                          </p:spTgt>
                                        </p:tgtEl>
                                        <p:attrNameLst>
                                          <p:attrName>style.rotation</p:attrName>
                                        </p:attrNameLst>
                                      </p:cBhvr>
                                      <p:tavLst>
                                        <p:tav tm="0">
                                          <p:val>
                                            <p:fltVal val="-90"/>
                                          </p:val>
                                        </p:tav>
                                        <p:tav tm="100000">
                                          <p:val>
                                            <p:fltVal val="0"/>
                                          </p:val>
                                        </p:tav>
                                      </p:tavLst>
                                    </p:anim>
                                    <p:anim calcmode="lin" valueType="num">
                                      <p:cBhvr>
                                        <p:cTn id="124" dur="800" decel="100000" fill="hold"/>
                                        <p:tgtEl>
                                          <p:spTgt spid="16">
                                            <p:txEl>
                                              <p:pRg st="0" end="0"/>
                                            </p:txEl>
                                          </p:spTgt>
                                        </p:tgtEl>
                                        <p:attrNameLst>
                                          <p:attrName>ppt_x</p:attrName>
                                        </p:attrNameLst>
                                      </p:cBhvr>
                                      <p:tavLst>
                                        <p:tav tm="0">
                                          <p:val>
                                            <p:strVal val="#ppt_x+0.4"/>
                                          </p:val>
                                        </p:tav>
                                        <p:tav tm="100000">
                                          <p:val>
                                            <p:strVal val="#ppt_x-0.05"/>
                                          </p:val>
                                        </p:tav>
                                      </p:tavLst>
                                    </p:anim>
                                    <p:anim calcmode="lin" valueType="num">
                                      <p:cBhvr>
                                        <p:cTn id="125" dur="800" decel="100000" fill="hold"/>
                                        <p:tgtEl>
                                          <p:spTgt spid="16">
                                            <p:txEl>
                                              <p:pRg st="0" end="0"/>
                                            </p:txEl>
                                          </p:spTgt>
                                        </p:tgtEl>
                                        <p:attrNameLst>
                                          <p:attrName>ppt_y</p:attrName>
                                        </p:attrNameLst>
                                      </p:cBhvr>
                                      <p:tavLst>
                                        <p:tav tm="0">
                                          <p:val>
                                            <p:strVal val="#ppt_y-0.4"/>
                                          </p:val>
                                        </p:tav>
                                        <p:tav tm="100000">
                                          <p:val>
                                            <p:strVal val="#ppt_y+0.1"/>
                                          </p:val>
                                        </p:tav>
                                      </p:tavLst>
                                    </p:anim>
                                    <p:anim calcmode="lin" valueType="num">
                                      <p:cBhvr>
                                        <p:cTn id="126" dur="200" accel="100000" fill="hold">
                                          <p:stCondLst>
                                            <p:cond delay="800"/>
                                          </p:stCondLst>
                                        </p:cTn>
                                        <p:tgtEl>
                                          <p:spTgt spid="16">
                                            <p:txEl>
                                              <p:pRg st="0" end="0"/>
                                            </p:txEl>
                                          </p:spTgt>
                                        </p:tgtEl>
                                        <p:attrNameLst>
                                          <p:attrName>ppt_x</p:attrName>
                                        </p:attrNameLst>
                                      </p:cBhvr>
                                      <p:tavLst>
                                        <p:tav tm="0">
                                          <p:val>
                                            <p:strVal val="#ppt_x-0.05"/>
                                          </p:val>
                                        </p:tav>
                                        <p:tav tm="100000">
                                          <p:val>
                                            <p:strVal val="#ppt_x"/>
                                          </p:val>
                                        </p:tav>
                                      </p:tavLst>
                                    </p:anim>
                                    <p:anim calcmode="lin" valueType="num">
                                      <p:cBhvr>
                                        <p:cTn id="127" dur="200" accel="100000" fill="hold">
                                          <p:stCondLst>
                                            <p:cond delay="800"/>
                                          </p:stCondLst>
                                        </p:cTn>
                                        <p:tgtEl>
                                          <p:spTgt spid="1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30" presetClass="entr" presetSubtype="0" fill="hold" nodeType="clickEffect">
                                  <p:stCondLst>
                                    <p:cond delay="0"/>
                                  </p:stCondLst>
                                  <p:childTnLst>
                                    <p:set>
                                      <p:cBhvr>
                                        <p:cTn id="131" dur="1" fill="hold">
                                          <p:stCondLst>
                                            <p:cond delay="0"/>
                                          </p:stCondLst>
                                        </p:cTn>
                                        <p:tgtEl>
                                          <p:spTgt spid="17">
                                            <p:txEl>
                                              <p:pRg st="0" end="0"/>
                                            </p:txEl>
                                          </p:spTgt>
                                        </p:tgtEl>
                                        <p:attrNameLst>
                                          <p:attrName>style.visibility</p:attrName>
                                        </p:attrNameLst>
                                      </p:cBhvr>
                                      <p:to>
                                        <p:strVal val="visible"/>
                                      </p:to>
                                    </p:set>
                                    <p:animEffect transition="in" filter="fade">
                                      <p:cBhvr>
                                        <p:cTn id="132" dur="800" decel="100000"/>
                                        <p:tgtEl>
                                          <p:spTgt spid="17">
                                            <p:txEl>
                                              <p:pRg st="0" end="0"/>
                                            </p:txEl>
                                          </p:spTgt>
                                        </p:tgtEl>
                                      </p:cBhvr>
                                    </p:animEffect>
                                    <p:anim calcmode="lin" valueType="num">
                                      <p:cBhvr>
                                        <p:cTn id="133" dur="800" decel="100000" fill="hold"/>
                                        <p:tgtEl>
                                          <p:spTgt spid="17">
                                            <p:txEl>
                                              <p:pRg st="0" end="0"/>
                                            </p:txEl>
                                          </p:spTgt>
                                        </p:tgtEl>
                                        <p:attrNameLst>
                                          <p:attrName>style.rotation</p:attrName>
                                        </p:attrNameLst>
                                      </p:cBhvr>
                                      <p:tavLst>
                                        <p:tav tm="0">
                                          <p:val>
                                            <p:fltVal val="-90"/>
                                          </p:val>
                                        </p:tav>
                                        <p:tav tm="100000">
                                          <p:val>
                                            <p:fltVal val="0"/>
                                          </p:val>
                                        </p:tav>
                                      </p:tavLst>
                                    </p:anim>
                                    <p:anim calcmode="lin" valueType="num">
                                      <p:cBhvr>
                                        <p:cTn id="134" dur="800" decel="100000" fill="hold"/>
                                        <p:tgtEl>
                                          <p:spTgt spid="17">
                                            <p:txEl>
                                              <p:pRg st="0" end="0"/>
                                            </p:txEl>
                                          </p:spTgt>
                                        </p:tgtEl>
                                        <p:attrNameLst>
                                          <p:attrName>ppt_x</p:attrName>
                                        </p:attrNameLst>
                                      </p:cBhvr>
                                      <p:tavLst>
                                        <p:tav tm="0">
                                          <p:val>
                                            <p:strVal val="#ppt_x+0.4"/>
                                          </p:val>
                                        </p:tav>
                                        <p:tav tm="100000">
                                          <p:val>
                                            <p:strVal val="#ppt_x-0.05"/>
                                          </p:val>
                                        </p:tav>
                                      </p:tavLst>
                                    </p:anim>
                                    <p:anim calcmode="lin" valueType="num">
                                      <p:cBhvr>
                                        <p:cTn id="135" dur="800" decel="100000" fill="hold"/>
                                        <p:tgtEl>
                                          <p:spTgt spid="17">
                                            <p:txEl>
                                              <p:pRg st="0" end="0"/>
                                            </p:txEl>
                                          </p:spTgt>
                                        </p:tgtEl>
                                        <p:attrNameLst>
                                          <p:attrName>ppt_y</p:attrName>
                                        </p:attrNameLst>
                                      </p:cBhvr>
                                      <p:tavLst>
                                        <p:tav tm="0">
                                          <p:val>
                                            <p:strVal val="#ppt_y-0.4"/>
                                          </p:val>
                                        </p:tav>
                                        <p:tav tm="100000">
                                          <p:val>
                                            <p:strVal val="#ppt_y+0.1"/>
                                          </p:val>
                                        </p:tav>
                                      </p:tavLst>
                                    </p:anim>
                                    <p:anim calcmode="lin" valueType="num">
                                      <p:cBhvr>
                                        <p:cTn id="136" dur="200" accel="100000" fill="hold">
                                          <p:stCondLst>
                                            <p:cond delay="800"/>
                                          </p:stCondLst>
                                        </p:cTn>
                                        <p:tgtEl>
                                          <p:spTgt spid="17">
                                            <p:txEl>
                                              <p:pRg st="0" end="0"/>
                                            </p:txEl>
                                          </p:spTgt>
                                        </p:tgtEl>
                                        <p:attrNameLst>
                                          <p:attrName>ppt_x</p:attrName>
                                        </p:attrNameLst>
                                      </p:cBhvr>
                                      <p:tavLst>
                                        <p:tav tm="0">
                                          <p:val>
                                            <p:strVal val="#ppt_x-0.05"/>
                                          </p:val>
                                        </p:tav>
                                        <p:tav tm="100000">
                                          <p:val>
                                            <p:strVal val="#ppt_x"/>
                                          </p:val>
                                        </p:tav>
                                      </p:tavLst>
                                    </p:anim>
                                    <p:anim calcmode="lin" valueType="num">
                                      <p:cBhvr>
                                        <p:cTn id="137" dur="200" accel="100000" fill="hold">
                                          <p:stCondLst>
                                            <p:cond delay="800"/>
                                          </p:stCondLst>
                                        </p:cTn>
                                        <p:tgtEl>
                                          <p:spTgt spid="1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30" presetClass="entr" presetSubtype="0" fill="hold" nodeType="clickEffect">
                                  <p:stCondLst>
                                    <p:cond delay="0"/>
                                  </p:stCondLst>
                                  <p:childTnLst>
                                    <p:set>
                                      <p:cBhvr>
                                        <p:cTn id="141" dur="1" fill="hold">
                                          <p:stCondLst>
                                            <p:cond delay="0"/>
                                          </p:stCondLst>
                                        </p:cTn>
                                        <p:tgtEl>
                                          <p:spTgt spid="18">
                                            <p:txEl>
                                              <p:pRg st="0" end="0"/>
                                            </p:txEl>
                                          </p:spTgt>
                                        </p:tgtEl>
                                        <p:attrNameLst>
                                          <p:attrName>style.visibility</p:attrName>
                                        </p:attrNameLst>
                                      </p:cBhvr>
                                      <p:to>
                                        <p:strVal val="visible"/>
                                      </p:to>
                                    </p:set>
                                    <p:animEffect transition="in" filter="fade">
                                      <p:cBhvr>
                                        <p:cTn id="142" dur="800" decel="100000"/>
                                        <p:tgtEl>
                                          <p:spTgt spid="18">
                                            <p:txEl>
                                              <p:pRg st="0" end="0"/>
                                            </p:txEl>
                                          </p:spTgt>
                                        </p:tgtEl>
                                      </p:cBhvr>
                                    </p:animEffect>
                                    <p:anim calcmode="lin" valueType="num">
                                      <p:cBhvr>
                                        <p:cTn id="143" dur="800" decel="100000" fill="hold"/>
                                        <p:tgtEl>
                                          <p:spTgt spid="18">
                                            <p:txEl>
                                              <p:pRg st="0" end="0"/>
                                            </p:txEl>
                                          </p:spTgt>
                                        </p:tgtEl>
                                        <p:attrNameLst>
                                          <p:attrName>style.rotation</p:attrName>
                                        </p:attrNameLst>
                                      </p:cBhvr>
                                      <p:tavLst>
                                        <p:tav tm="0">
                                          <p:val>
                                            <p:fltVal val="-90"/>
                                          </p:val>
                                        </p:tav>
                                        <p:tav tm="100000">
                                          <p:val>
                                            <p:fltVal val="0"/>
                                          </p:val>
                                        </p:tav>
                                      </p:tavLst>
                                    </p:anim>
                                    <p:anim calcmode="lin" valueType="num">
                                      <p:cBhvr>
                                        <p:cTn id="144" dur="800" decel="100000" fill="hold"/>
                                        <p:tgtEl>
                                          <p:spTgt spid="18">
                                            <p:txEl>
                                              <p:pRg st="0" end="0"/>
                                            </p:txEl>
                                          </p:spTgt>
                                        </p:tgtEl>
                                        <p:attrNameLst>
                                          <p:attrName>ppt_x</p:attrName>
                                        </p:attrNameLst>
                                      </p:cBhvr>
                                      <p:tavLst>
                                        <p:tav tm="0">
                                          <p:val>
                                            <p:strVal val="#ppt_x+0.4"/>
                                          </p:val>
                                        </p:tav>
                                        <p:tav tm="100000">
                                          <p:val>
                                            <p:strVal val="#ppt_x-0.05"/>
                                          </p:val>
                                        </p:tav>
                                      </p:tavLst>
                                    </p:anim>
                                    <p:anim calcmode="lin" valueType="num">
                                      <p:cBhvr>
                                        <p:cTn id="145" dur="800" decel="100000" fill="hold"/>
                                        <p:tgtEl>
                                          <p:spTgt spid="18">
                                            <p:txEl>
                                              <p:pRg st="0" end="0"/>
                                            </p:txEl>
                                          </p:spTgt>
                                        </p:tgtEl>
                                        <p:attrNameLst>
                                          <p:attrName>ppt_y</p:attrName>
                                        </p:attrNameLst>
                                      </p:cBhvr>
                                      <p:tavLst>
                                        <p:tav tm="0">
                                          <p:val>
                                            <p:strVal val="#ppt_y-0.4"/>
                                          </p:val>
                                        </p:tav>
                                        <p:tav tm="100000">
                                          <p:val>
                                            <p:strVal val="#ppt_y+0.1"/>
                                          </p:val>
                                        </p:tav>
                                      </p:tavLst>
                                    </p:anim>
                                    <p:anim calcmode="lin" valueType="num">
                                      <p:cBhvr>
                                        <p:cTn id="146" dur="200" accel="100000" fill="hold">
                                          <p:stCondLst>
                                            <p:cond delay="800"/>
                                          </p:stCondLst>
                                        </p:cTn>
                                        <p:tgtEl>
                                          <p:spTgt spid="18">
                                            <p:txEl>
                                              <p:pRg st="0" end="0"/>
                                            </p:txEl>
                                          </p:spTgt>
                                        </p:tgtEl>
                                        <p:attrNameLst>
                                          <p:attrName>ppt_x</p:attrName>
                                        </p:attrNameLst>
                                      </p:cBhvr>
                                      <p:tavLst>
                                        <p:tav tm="0">
                                          <p:val>
                                            <p:strVal val="#ppt_x-0.05"/>
                                          </p:val>
                                        </p:tav>
                                        <p:tav tm="100000">
                                          <p:val>
                                            <p:strVal val="#ppt_x"/>
                                          </p:val>
                                        </p:tav>
                                      </p:tavLst>
                                    </p:anim>
                                    <p:anim calcmode="lin" valueType="num">
                                      <p:cBhvr>
                                        <p:cTn id="147" dur="200" accel="100000" fill="hold">
                                          <p:stCondLst>
                                            <p:cond delay="800"/>
                                          </p:stCondLst>
                                        </p:cTn>
                                        <p:tgtEl>
                                          <p:spTgt spid="1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30" presetClass="entr" presetSubtype="0" fill="hold" nodeType="clickEffect">
                                  <p:stCondLst>
                                    <p:cond delay="0"/>
                                  </p:stCondLst>
                                  <p:childTnLst>
                                    <p:set>
                                      <p:cBhvr>
                                        <p:cTn id="151" dur="1" fill="hold">
                                          <p:stCondLst>
                                            <p:cond delay="0"/>
                                          </p:stCondLst>
                                        </p:cTn>
                                        <p:tgtEl>
                                          <p:spTgt spid="19">
                                            <p:txEl>
                                              <p:pRg st="0" end="0"/>
                                            </p:txEl>
                                          </p:spTgt>
                                        </p:tgtEl>
                                        <p:attrNameLst>
                                          <p:attrName>style.visibility</p:attrName>
                                        </p:attrNameLst>
                                      </p:cBhvr>
                                      <p:to>
                                        <p:strVal val="visible"/>
                                      </p:to>
                                    </p:set>
                                    <p:animEffect transition="in" filter="fade">
                                      <p:cBhvr>
                                        <p:cTn id="152" dur="800" decel="100000"/>
                                        <p:tgtEl>
                                          <p:spTgt spid="19">
                                            <p:txEl>
                                              <p:pRg st="0" end="0"/>
                                            </p:txEl>
                                          </p:spTgt>
                                        </p:tgtEl>
                                      </p:cBhvr>
                                    </p:animEffect>
                                    <p:anim calcmode="lin" valueType="num">
                                      <p:cBhvr>
                                        <p:cTn id="153" dur="800" decel="100000" fill="hold"/>
                                        <p:tgtEl>
                                          <p:spTgt spid="19">
                                            <p:txEl>
                                              <p:pRg st="0" end="0"/>
                                            </p:txEl>
                                          </p:spTgt>
                                        </p:tgtEl>
                                        <p:attrNameLst>
                                          <p:attrName>style.rotation</p:attrName>
                                        </p:attrNameLst>
                                      </p:cBhvr>
                                      <p:tavLst>
                                        <p:tav tm="0">
                                          <p:val>
                                            <p:fltVal val="-90"/>
                                          </p:val>
                                        </p:tav>
                                        <p:tav tm="100000">
                                          <p:val>
                                            <p:fltVal val="0"/>
                                          </p:val>
                                        </p:tav>
                                      </p:tavLst>
                                    </p:anim>
                                    <p:anim calcmode="lin" valueType="num">
                                      <p:cBhvr>
                                        <p:cTn id="154" dur="800" decel="100000" fill="hold"/>
                                        <p:tgtEl>
                                          <p:spTgt spid="19">
                                            <p:txEl>
                                              <p:pRg st="0" end="0"/>
                                            </p:txEl>
                                          </p:spTgt>
                                        </p:tgtEl>
                                        <p:attrNameLst>
                                          <p:attrName>ppt_x</p:attrName>
                                        </p:attrNameLst>
                                      </p:cBhvr>
                                      <p:tavLst>
                                        <p:tav tm="0">
                                          <p:val>
                                            <p:strVal val="#ppt_x+0.4"/>
                                          </p:val>
                                        </p:tav>
                                        <p:tav tm="100000">
                                          <p:val>
                                            <p:strVal val="#ppt_x-0.05"/>
                                          </p:val>
                                        </p:tav>
                                      </p:tavLst>
                                    </p:anim>
                                    <p:anim calcmode="lin" valueType="num">
                                      <p:cBhvr>
                                        <p:cTn id="155" dur="800" decel="100000" fill="hold"/>
                                        <p:tgtEl>
                                          <p:spTgt spid="19">
                                            <p:txEl>
                                              <p:pRg st="0" end="0"/>
                                            </p:txEl>
                                          </p:spTgt>
                                        </p:tgtEl>
                                        <p:attrNameLst>
                                          <p:attrName>ppt_y</p:attrName>
                                        </p:attrNameLst>
                                      </p:cBhvr>
                                      <p:tavLst>
                                        <p:tav tm="0">
                                          <p:val>
                                            <p:strVal val="#ppt_y-0.4"/>
                                          </p:val>
                                        </p:tav>
                                        <p:tav tm="100000">
                                          <p:val>
                                            <p:strVal val="#ppt_y+0.1"/>
                                          </p:val>
                                        </p:tav>
                                      </p:tavLst>
                                    </p:anim>
                                    <p:anim calcmode="lin" valueType="num">
                                      <p:cBhvr>
                                        <p:cTn id="156" dur="200" accel="100000" fill="hold">
                                          <p:stCondLst>
                                            <p:cond delay="800"/>
                                          </p:stCondLst>
                                        </p:cTn>
                                        <p:tgtEl>
                                          <p:spTgt spid="19">
                                            <p:txEl>
                                              <p:pRg st="0" end="0"/>
                                            </p:txEl>
                                          </p:spTgt>
                                        </p:tgtEl>
                                        <p:attrNameLst>
                                          <p:attrName>ppt_x</p:attrName>
                                        </p:attrNameLst>
                                      </p:cBhvr>
                                      <p:tavLst>
                                        <p:tav tm="0">
                                          <p:val>
                                            <p:strVal val="#ppt_x-0.05"/>
                                          </p:val>
                                        </p:tav>
                                        <p:tav tm="100000">
                                          <p:val>
                                            <p:strVal val="#ppt_x"/>
                                          </p:val>
                                        </p:tav>
                                      </p:tavLst>
                                    </p:anim>
                                    <p:anim calcmode="lin" valueType="num">
                                      <p:cBhvr>
                                        <p:cTn id="157" dur="200" accel="100000" fill="hold">
                                          <p:stCondLst>
                                            <p:cond delay="800"/>
                                          </p:stCondLst>
                                        </p:cTn>
                                        <p:tgtEl>
                                          <p:spTgt spid="1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30" presetClass="entr" presetSubtype="0" fill="hold" nodeType="clickEffect">
                                  <p:stCondLst>
                                    <p:cond delay="0"/>
                                  </p:stCondLst>
                                  <p:childTnLst>
                                    <p:set>
                                      <p:cBhvr>
                                        <p:cTn id="161" dur="1" fill="hold">
                                          <p:stCondLst>
                                            <p:cond delay="0"/>
                                          </p:stCondLst>
                                        </p:cTn>
                                        <p:tgtEl>
                                          <p:spTgt spid="20">
                                            <p:txEl>
                                              <p:pRg st="0" end="0"/>
                                            </p:txEl>
                                          </p:spTgt>
                                        </p:tgtEl>
                                        <p:attrNameLst>
                                          <p:attrName>style.visibility</p:attrName>
                                        </p:attrNameLst>
                                      </p:cBhvr>
                                      <p:to>
                                        <p:strVal val="visible"/>
                                      </p:to>
                                    </p:set>
                                    <p:animEffect transition="in" filter="fade">
                                      <p:cBhvr>
                                        <p:cTn id="162" dur="800" decel="100000"/>
                                        <p:tgtEl>
                                          <p:spTgt spid="20">
                                            <p:txEl>
                                              <p:pRg st="0" end="0"/>
                                            </p:txEl>
                                          </p:spTgt>
                                        </p:tgtEl>
                                      </p:cBhvr>
                                    </p:animEffect>
                                    <p:anim calcmode="lin" valueType="num">
                                      <p:cBhvr>
                                        <p:cTn id="163" dur="800" decel="100000" fill="hold"/>
                                        <p:tgtEl>
                                          <p:spTgt spid="20">
                                            <p:txEl>
                                              <p:pRg st="0" end="0"/>
                                            </p:txEl>
                                          </p:spTgt>
                                        </p:tgtEl>
                                        <p:attrNameLst>
                                          <p:attrName>style.rotation</p:attrName>
                                        </p:attrNameLst>
                                      </p:cBhvr>
                                      <p:tavLst>
                                        <p:tav tm="0">
                                          <p:val>
                                            <p:fltVal val="-90"/>
                                          </p:val>
                                        </p:tav>
                                        <p:tav tm="100000">
                                          <p:val>
                                            <p:fltVal val="0"/>
                                          </p:val>
                                        </p:tav>
                                      </p:tavLst>
                                    </p:anim>
                                    <p:anim calcmode="lin" valueType="num">
                                      <p:cBhvr>
                                        <p:cTn id="164" dur="800" decel="100000" fill="hold"/>
                                        <p:tgtEl>
                                          <p:spTgt spid="20">
                                            <p:txEl>
                                              <p:pRg st="0" end="0"/>
                                            </p:txEl>
                                          </p:spTgt>
                                        </p:tgtEl>
                                        <p:attrNameLst>
                                          <p:attrName>ppt_x</p:attrName>
                                        </p:attrNameLst>
                                      </p:cBhvr>
                                      <p:tavLst>
                                        <p:tav tm="0">
                                          <p:val>
                                            <p:strVal val="#ppt_x+0.4"/>
                                          </p:val>
                                        </p:tav>
                                        <p:tav tm="100000">
                                          <p:val>
                                            <p:strVal val="#ppt_x-0.05"/>
                                          </p:val>
                                        </p:tav>
                                      </p:tavLst>
                                    </p:anim>
                                    <p:anim calcmode="lin" valueType="num">
                                      <p:cBhvr>
                                        <p:cTn id="165" dur="800" decel="100000" fill="hold"/>
                                        <p:tgtEl>
                                          <p:spTgt spid="20">
                                            <p:txEl>
                                              <p:pRg st="0" end="0"/>
                                            </p:txEl>
                                          </p:spTgt>
                                        </p:tgtEl>
                                        <p:attrNameLst>
                                          <p:attrName>ppt_y</p:attrName>
                                        </p:attrNameLst>
                                      </p:cBhvr>
                                      <p:tavLst>
                                        <p:tav tm="0">
                                          <p:val>
                                            <p:strVal val="#ppt_y-0.4"/>
                                          </p:val>
                                        </p:tav>
                                        <p:tav tm="100000">
                                          <p:val>
                                            <p:strVal val="#ppt_y+0.1"/>
                                          </p:val>
                                        </p:tav>
                                      </p:tavLst>
                                    </p:anim>
                                    <p:anim calcmode="lin" valueType="num">
                                      <p:cBhvr>
                                        <p:cTn id="166" dur="200" accel="100000" fill="hold">
                                          <p:stCondLst>
                                            <p:cond delay="800"/>
                                          </p:stCondLst>
                                        </p:cTn>
                                        <p:tgtEl>
                                          <p:spTgt spid="20">
                                            <p:txEl>
                                              <p:pRg st="0" end="0"/>
                                            </p:txEl>
                                          </p:spTgt>
                                        </p:tgtEl>
                                        <p:attrNameLst>
                                          <p:attrName>ppt_x</p:attrName>
                                        </p:attrNameLst>
                                      </p:cBhvr>
                                      <p:tavLst>
                                        <p:tav tm="0">
                                          <p:val>
                                            <p:strVal val="#ppt_x-0.05"/>
                                          </p:val>
                                        </p:tav>
                                        <p:tav tm="100000">
                                          <p:val>
                                            <p:strVal val="#ppt_x"/>
                                          </p:val>
                                        </p:tav>
                                      </p:tavLst>
                                    </p:anim>
                                    <p:anim calcmode="lin" valueType="num">
                                      <p:cBhvr>
                                        <p:cTn id="167" dur="200" accel="100000" fill="hold">
                                          <p:stCondLst>
                                            <p:cond delay="800"/>
                                          </p:stCondLst>
                                        </p:cTn>
                                        <p:tgtEl>
                                          <p:spTgt spid="2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30" presetClass="entr" presetSubtype="0" fill="hold" nodeType="clickEffect">
                                  <p:stCondLst>
                                    <p:cond delay="0"/>
                                  </p:stCondLst>
                                  <p:childTnLst>
                                    <p:set>
                                      <p:cBhvr>
                                        <p:cTn id="171" dur="1" fill="hold">
                                          <p:stCondLst>
                                            <p:cond delay="0"/>
                                          </p:stCondLst>
                                        </p:cTn>
                                        <p:tgtEl>
                                          <p:spTgt spid="21">
                                            <p:txEl>
                                              <p:pRg st="0" end="0"/>
                                            </p:txEl>
                                          </p:spTgt>
                                        </p:tgtEl>
                                        <p:attrNameLst>
                                          <p:attrName>style.visibility</p:attrName>
                                        </p:attrNameLst>
                                      </p:cBhvr>
                                      <p:to>
                                        <p:strVal val="visible"/>
                                      </p:to>
                                    </p:set>
                                    <p:animEffect transition="in" filter="fade">
                                      <p:cBhvr>
                                        <p:cTn id="172" dur="800" decel="100000"/>
                                        <p:tgtEl>
                                          <p:spTgt spid="21">
                                            <p:txEl>
                                              <p:pRg st="0" end="0"/>
                                            </p:txEl>
                                          </p:spTgt>
                                        </p:tgtEl>
                                      </p:cBhvr>
                                    </p:animEffect>
                                    <p:anim calcmode="lin" valueType="num">
                                      <p:cBhvr>
                                        <p:cTn id="173" dur="800" decel="100000" fill="hold"/>
                                        <p:tgtEl>
                                          <p:spTgt spid="21">
                                            <p:txEl>
                                              <p:pRg st="0" end="0"/>
                                            </p:txEl>
                                          </p:spTgt>
                                        </p:tgtEl>
                                        <p:attrNameLst>
                                          <p:attrName>style.rotation</p:attrName>
                                        </p:attrNameLst>
                                      </p:cBhvr>
                                      <p:tavLst>
                                        <p:tav tm="0">
                                          <p:val>
                                            <p:fltVal val="-90"/>
                                          </p:val>
                                        </p:tav>
                                        <p:tav tm="100000">
                                          <p:val>
                                            <p:fltVal val="0"/>
                                          </p:val>
                                        </p:tav>
                                      </p:tavLst>
                                    </p:anim>
                                    <p:anim calcmode="lin" valueType="num">
                                      <p:cBhvr>
                                        <p:cTn id="174" dur="800" decel="100000" fill="hold"/>
                                        <p:tgtEl>
                                          <p:spTgt spid="21">
                                            <p:txEl>
                                              <p:pRg st="0" end="0"/>
                                            </p:txEl>
                                          </p:spTgt>
                                        </p:tgtEl>
                                        <p:attrNameLst>
                                          <p:attrName>ppt_x</p:attrName>
                                        </p:attrNameLst>
                                      </p:cBhvr>
                                      <p:tavLst>
                                        <p:tav tm="0">
                                          <p:val>
                                            <p:strVal val="#ppt_x+0.4"/>
                                          </p:val>
                                        </p:tav>
                                        <p:tav tm="100000">
                                          <p:val>
                                            <p:strVal val="#ppt_x-0.05"/>
                                          </p:val>
                                        </p:tav>
                                      </p:tavLst>
                                    </p:anim>
                                    <p:anim calcmode="lin" valueType="num">
                                      <p:cBhvr>
                                        <p:cTn id="175" dur="800" decel="100000" fill="hold"/>
                                        <p:tgtEl>
                                          <p:spTgt spid="21">
                                            <p:txEl>
                                              <p:pRg st="0" end="0"/>
                                            </p:txEl>
                                          </p:spTgt>
                                        </p:tgtEl>
                                        <p:attrNameLst>
                                          <p:attrName>ppt_y</p:attrName>
                                        </p:attrNameLst>
                                      </p:cBhvr>
                                      <p:tavLst>
                                        <p:tav tm="0">
                                          <p:val>
                                            <p:strVal val="#ppt_y-0.4"/>
                                          </p:val>
                                        </p:tav>
                                        <p:tav tm="100000">
                                          <p:val>
                                            <p:strVal val="#ppt_y+0.1"/>
                                          </p:val>
                                        </p:tav>
                                      </p:tavLst>
                                    </p:anim>
                                    <p:anim calcmode="lin" valueType="num">
                                      <p:cBhvr>
                                        <p:cTn id="176" dur="200" accel="100000" fill="hold">
                                          <p:stCondLst>
                                            <p:cond delay="800"/>
                                          </p:stCondLst>
                                        </p:cTn>
                                        <p:tgtEl>
                                          <p:spTgt spid="21">
                                            <p:txEl>
                                              <p:pRg st="0" end="0"/>
                                            </p:txEl>
                                          </p:spTgt>
                                        </p:tgtEl>
                                        <p:attrNameLst>
                                          <p:attrName>ppt_x</p:attrName>
                                        </p:attrNameLst>
                                      </p:cBhvr>
                                      <p:tavLst>
                                        <p:tav tm="0">
                                          <p:val>
                                            <p:strVal val="#ppt_x-0.05"/>
                                          </p:val>
                                        </p:tav>
                                        <p:tav tm="100000">
                                          <p:val>
                                            <p:strVal val="#ppt_x"/>
                                          </p:val>
                                        </p:tav>
                                      </p:tavLst>
                                    </p:anim>
                                    <p:anim calcmode="lin" valueType="num">
                                      <p:cBhvr>
                                        <p:cTn id="177" dur="200" accel="100000" fill="hold">
                                          <p:stCondLst>
                                            <p:cond delay="800"/>
                                          </p:stCondLst>
                                        </p:cTn>
                                        <p:tgtEl>
                                          <p:spTgt spid="2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30" presetClass="entr" presetSubtype="0" fill="hold" nodeType="clickEffect">
                                  <p:stCondLst>
                                    <p:cond delay="0"/>
                                  </p:stCondLst>
                                  <p:childTnLst>
                                    <p:set>
                                      <p:cBhvr>
                                        <p:cTn id="181" dur="1" fill="hold">
                                          <p:stCondLst>
                                            <p:cond delay="0"/>
                                          </p:stCondLst>
                                        </p:cTn>
                                        <p:tgtEl>
                                          <p:spTgt spid="22">
                                            <p:txEl>
                                              <p:pRg st="0" end="0"/>
                                            </p:txEl>
                                          </p:spTgt>
                                        </p:tgtEl>
                                        <p:attrNameLst>
                                          <p:attrName>style.visibility</p:attrName>
                                        </p:attrNameLst>
                                      </p:cBhvr>
                                      <p:to>
                                        <p:strVal val="visible"/>
                                      </p:to>
                                    </p:set>
                                    <p:animEffect transition="in" filter="fade">
                                      <p:cBhvr>
                                        <p:cTn id="182" dur="800" decel="100000"/>
                                        <p:tgtEl>
                                          <p:spTgt spid="22">
                                            <p:txEl>
                                              <p:pRg st="0" end="0"/>
                                            </p:txEl>
                                          </p:spTgt>
                                        </p:tgtEl>
                                      </p:cBhvr>
                                    </p:animEffect>
                                    <p:anim calcmode="lin" valueType="num">
                                      <p:cBhvr>
                                        <p:cTn id="183" dur="800" decel="100000" fill="hold"/>
                                        <p:tgtEl>
                                          <p:spTgt spid="22">
                                            <p:txEl>
                                              <p:pRg st="0" end="0"/>
                                            </p:txEl>
                                          </p:spTgt>
                                        </p:tgtEl>
                                        <p:attrNameLst>
                                          <p:attrName>style.rotation</p:attrName>
                                        </p:attrNameLst>
                                      </p:cBhvr>
                                      <p:tavLst>
                                        <p:tav tm="0">
                                          <p:val>
                                            <p:fltVal val="-90"/>
                                          </p:val>
                                        </p:tav>
                                        <p:tav tm="100000">
                                          <p:val>
                                            <p:fltVal val="0"/>
                                          </p:val>
                                        </p:tav>
                                      </p:tavLst>
                                    </p:anim>
                                    <p:anim calcmode="lin" valueType="num">
                                      <p:cBhvr>
                                        <p:cTn id="184" dur="800" decel="100000" fill="hold"/>
                                        <p:tgtEl>
                                          <p:spTgt spid="22">
                                            <p:txEl>
                                              <p:pRg st="0" end="0"/>
                                            </p:txEl>
                                          </p:spTgt>
                                        </p:tgtEl>
                                        <p:attrNameLst>
                                          <p:attrName>ppt_x</p:attrName>
                                        </p:attrNameLst>
                                      </p:cBhvr>
                                      <p:tavLst>
                                        <p:tav tm="0">
                                          <p:val>
                                            <p:strVal val="#ppt_x+0.4"/>
                                          </p:val>
                                        </p:tav>
                                        <p:tav tm="100000">
                                          <p:val>
                                            <p:strVal val="#ppt_x-0.05"/>
                                          </p:val>
                                        </p:tav>
                                      </p:tavLst>
                                    </p:anim>
                                    <p:anim calcmode="lin" valueType="num">
                                      <p:cBhvr>
                                        <p:cTn id="185" dur="800" decel="100000" fill="hold"/>
                                        <p:tgtEl>
                                          <p:spTgt spid="22">
                                            <p:txEl>
                                              <p:pRg st="0" end="0"/>
                                            </p:txEl>
                                          </p:spTgt>
                                        </p:tgtEl>
                                        <p:attrNameLst>
                                          <p:attrName>ppt_y</p:attrName>
                                        </p:attrNameLst>
                                      </p:cBhvr>
                                      <p:tavLst>
                                        <p:tav tm="0">
                                          <p:val>
                                            <p:strVal val="#ppt_y-0.4"/>
                                          </p:val>
                                        </p:tav>
                                        <p:tav tm="100000">
                                          <p:val>
                                            <p:strVal val="#ppt_y+0.1"/>
                                          </p:val>
                                        </p:tav>
                                      </p:tavLst>
                                    </p:anim>
                                    <p:anim calcmode="lin" valueType="num">
                                      <p:cBhvr>
                                        <p:cTn id="186" dur="200" accel="100000" fill="hold">
                                          <p:stCondLst>
                                            <p:cond delay="800"/>
                                          </p:stCondLst>
                                        </p:cTn>
                                        <p:tgtEl>
                                          <p:spTgt spid="22">
                                            <p:txEl>
                                              <p:pRg st="0" end="0"/>
                                            </p:txEl>
                                          </p:spTgt>
                                        </p:tgtEl>
                                        <p:attrNameLst>
                                          <p:attrName>ppt_x</p:attrName>
                                        </p:attrNameLst>
                                      </p:cBhvr>
                                      <p:tavLst>
                                        <p:tav tm="0">
                                          <p:val>
                                            <p:strVal val="#ppt_x-0.05"/>
                                          </p:val>
                                        </p:tav>
                                        <p:tav tm="100000">
                                          <p:val>
                                            <p:strVal val="#ppt_x"/>
                                          </p:val>
                                        </p:tav>
                                      </p:tavLst>
                                    </p:anim>
                                    <p:anim calcmode="lin" valueType="num">
                                      <p:cBhvr>
                                        <p:cTn id="187" dur="200" accel="100000" fill="hold">
                                          <p:stCondLst>
                                            <p:cond delay="800"/>
                                          </p:stCondLst>
                                        </p:cTn>
                                        <p:tgtEl>
                                          <p:spTgt spid="2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30" presetClass="entr" presetSubtype="0" fill="hold" nodeType="clickEffect">
                                  <p:stCondLst>
                                    <p:cond delay="0"/>
                                  </p:stCondLst>
                                  <p:childTnLst>
                                    <p:set>
                                      <p:cBhvr>
                                        <p:cTn id="191" dur="1" fill="hold">
                                          <p:stCondLst>
                                            <p:cond delay="0"/>
                                          </p:stCondLst>
                                        </p:cTn>
                                        <p:tgtEl>
                                          <p:spTgt spid="23">
                                            <p:txEl>
                                              <p:pRg st="0" end="0"/>
                                            </p:txEl>
                                          </p:spTgt>
                                        </p:tgtEl>
                                        <p:attrNameLst>
                                          <p:attrName>style.visibility</p:attrName>
                                        </p:attrNameLst>
                                      </p:cBhvr>
                                      <p:to>
                                        <p:strVal val="visible"/>
                                      </p:to>
                                    </p:set>
                                    <p:animEffect transition="in" filter="fade">
                                      <p:cBhvr>
                                        <p:cTn id="192" dur="800" decel="100000"/>
                                        <p:tgtEl>
                                          <p:spTgt spid="23">
                                            <p:txEl>
                                              <p:pRg st="0" end="0"/>
                                            </p:txEl>
                                          </p:spTgt>
                                        </p:tgtEl>
                                      </p:cBhvr>
                                    </p:animEffect>
                                    <p:anim calcmode="lin" valueType="num">
                                      <p:cBhvr>
                                        <p:cTn id="193" dur="800" decel="100000" fill="hold"/>
                                        <p:tgtEl>
                                          <p:spTgt spid="23">
                                            <p:txEl>
                                              <p:pRg st="0" end="0"/>
                                            </p:txEl>
                                          </p:spTgt>
                                        </p:tgtEl>
                                        <p:attrNameLst>
                                          <p:attrName>style.rotation</p:attrName>
                                        </p:attrNameLst>
                                      </p:cBhvr>
                                      <p:tavLst>
                                        <p:tav tm="0">
                                          <p:val>
                                            <p:fltVal val="-90"/>
                                          </p:val>
                                        </p:tav>
                                        <p:tav tm="100000">
                                          <p:val>
                                            <p:fltVal val="0"/>
                                          </p:val>
                                        </p:tav>
                                      </p:tavLst>
                                    </p:anim>
                                    <p:anim calcmode="lin" valueType="num">
                                      <p:cBhvr>
                                        <p:cTn id="194" dur="800" decel="100000" fill="hold"/>
                                        <p:tgtEl>
                                          <p:spTgt spid="23">
                                            <p:txEl>
                                              <p:pRg st="0" end="0"/>
                                            </p:txEl>
                                          </p:spTgt>
                                        </p:tgtEl>
                                        <p:attrNameLst>
                                          <p:attrName>ppt_x</p:attrName>
                                        </p:attrNameLst>
                                      </p:cBhvr>
                                      <p:tavLst>
                                        <p:tav tm="0">
                                          <p:val>
                                            <p:strVal val="#ppt_x+0.4"/>
                                          </p:val>
                                        </p:tav>
                                        <p:tav tm="100000">
                                          <p:val>
                                            <p:strVal val="#ppt_x-0.05"/>
                                          </p:val>
                                        </p:tav>
                                      </p:tavLst>
                                    </p:anim>
                                    <p:anim calcmode="lin" valueType="num">
                                      <p:cBhvr>
                                        <p:cTn id="195" dur="800" decel="100000" fill="hold"/>
                                        <p:tgtEl>
                                          <p:spTgt spid="23">
                                            <p:txEl>
                                              <p:pRg st="0" end="0"/>
                                            </p:txEl>
                                          </p:spTgt>
                                        </p:tgtEl>
                                        <p:attrNameLst>
                                          <p:attrName>ppt_y</p:attrName>
                                        </p:attrNameLst>
                                      </p:cBhvr>
                                      <p:tavLst>
                                        <p:tav tm="0">
                                          <p:val>
                                            <p:strVal val="#ppt_y-0.4"/>
                                          </p:val>
                                        </p:tav>
                                        <p:tav tm="100000">
                                          <p:val>
                                            <p:strVal val="#ppt_y+0.1"/>
                                          </p:val>
                                        </p:tav>
                                      </p:tavLst>
                                    </p:anim>
                                    <p:anim calcmode="lin" valueType="num">
                                      <p:cBhvr>
                                        <p:cTn id="196" dur="200" accel="100000" fill="hold">
                                          <p:stCondLst>
                                            <p:cond delay="800"/>
                                          </p:stCondLst>
                                        </p:cTn>
                                        <p:tgtEl>
                                          <p:spTgt spid="23">
                                            <p:txEl>
                                              <p:pRg st="0" end="0"/>
                                            </p:txEl>
                                          </p:spTgt>
                                        </p:tgtEl>
                                        <p:attrNameLst>
                                          <p:attrName>ppt_x</p:attrName>
                                        </p:attrNameLst>
                                      </p:cBhvr>
                                      <p:tavLst>
                                        <p:tav tm="0">
                                          <p:val>
                                            <p:strVal val="#ppt_x-0.05"/>
                                          </p:val>
                                        </p:tav>
                                        <p:tav tm="100000">
                                          <p:val>
                                            <p:strVal val="#ppt_x"/>
                                          </p:val>
                                        </p:tav>
                                      </p:tavLst>
                                    </p:anim>
                                    <p:anim calcmode="lin" valueType="num">
                                      <p:cBhvr>
                                        <p:cTn id="197" dur="200" accel="100000" fill="hold">
                                          <p:stCondLst>
                                            <p:cond delay="800"/>
                                          </p:stCondLst>
                                        </p:cTn>
                                        <p:tgtEl>
                                          <p:spTgt spid="23">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4623323" y="110789"/>
            <a:ext cx="7463902" cy="255454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10</a:t>
            </a:r>
            <a:r>
              <a:rPr lang="ar-AE" sz="3200" b="1" dirty="0">
                <a:solidFill>
                  <a:srgbClr val="3333CC"/>
                </a:solidFill>
                <a:cs typeface="Akhbar MT" pitchFamily="2" charset="-78"/>
              </a:rPr>
              <a:t> – أعد كتابة الجملتين التاليتين ، مع تغيير الصفات إلى الضد .</a:t>
            </a:r>
          </a:p>
          <a:p>
            <a:pPr marL="457200" indent="-457200" algn="r" rtl="1">
              <a:buClr>
                <a:srgbClr val="660066"/>
              </a:buClr>
              <a:buFontTx/>
              <a:buChar char="-"/>
            </a:pPr>
            <a:r>
              <a:rPr lang="ar-AE" sz="3200" b="1" dirty="0">
                <a:solidFill>
                  <a:srgbClr val="3333CC"/>
                </a:solidFill>
                <a:cs typeface="Akhbar MT" pitchFamily="2" charset="-78"/>
              </a:rPr>
              <a:t>وسيستأنفون حول هذا الشاي حديثاً هادئاً منتظماً .</a:t>
            </a:r>
          </a:p>
          <a:p>
            <a:pPr marL="457200" indent="-457200" algn="r" rtl="1">
              <a:buClr>
                <a:srgbClr val="660066"/>
              </a:buClr>
              <a:buFontTx/>
              <a:buChar char="-"/>
            </a:pPr>
            <a:endParaRPr lang="ar-AE" sz="3200" b="1" dirty="0">
              <a:solidFill>
                <a:srgbClr val="3333CC"/>
              </a:solidFill>
              <a:cs typeface="Akhbar MT" pitchFamily="2" charset="-78"/>
            </a:endParaRPr>
          </a:p>
          <a:p>
            <a:pPr marL="457200" indent="-457200" algn="r" rtl="1">
              <a:buClr>
                <a:srgbClr val="660066"/>
              </a:buClr>
              <a:buFontTx/>
              <a:buChar char="-"/>
            </a:pPr>
            <a:r>
              <a:rPr lang="ar-AE" sz="3200" b="1" dirty="0">
                <a:solidFill>
                  <a:srgbClr val="3333CC"/>
                </a:solidFill>
                <a:cs typeface="Akhbar MT" pitchFamily="2" charset="-78"/>
              </a:rPr>
              <a:t>وكان الصبي لهذا كله محباً .</a:t>
            </a:r>
          </a:p>
          <a:p>
            <a:pPr algn="r" rtl="1">
              <a:buClr>
                <a:srgbClr val="660066"/>
              </a:buClr>
            </a:pPr>
            <a:endParaRPr lang="ar-AE" sz="3200" b="1" dirty="0">
              <a:solidFill>
                <a:srgbClr val="3333CC"/>
              </a:solidFill>
              <a:cs typeface="Akhbar MT" pitchFamily="2" charset="-78"/>
            </a:endParaRPr>
          </a:p>
        </p:txBody>
      </p:sp>
      <p:sp>
        <p:nvSpPr>
          <p:cNvPr id="4" name="مستطيل 3"/>
          <p:cNvSpPr/>
          <p:nvPr/>
        </p:nvSpPr>
        <p:spPr>
          <a:xfrm>
            <a:off x="8577931" y="2899948"/>
            <a:ext cx="3509294" cy="304698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11</a:t>
            </a:r>
            <a:r>
              <a:rPr lang="ar-AE" sz="3200" b="1" dirty="0">
                <a:solidFill>
                  <a:srgbClr val="3333CC"/>
                </a:solidFill>
                <a:cs typeface="Akhbar MT" pitchFamily="2" charset="-78"/>
              </a:rPr>
              <a:t> – أعرب ما تحته خط :</a:t>
            </a:r>
          </a:p>
          <a:p>
            <a:pPr algn="r" rtl="1">
              <a:buClr>
                <a:srgbClr val="660066"/>
              </a:buClr>
            </a:pPr>
            <a:r>
              <a:rPr lang="ar-AE" sz="3200" b="1" dirty="0">
                <a:solidFill>
                  <a:srgbClr val="3333CC"/>
                </a:solidFill>
                <a:cs typeface="Akhbar MT" pitchFamily="2" charset="-78"/>
              </a:rPr>
              <a:t>- وكان الصبي لهذا كله محباً .</a:t>
            </a:r>
          </a:p>
          <a:p>
            <a:pPr algn="r" rtl="1">
              <a:buClr>
                <a:srgbClr val="660066"/>
              </a:buClr>
            </a:pPr>
            <a:r>
              <a:rPr lang="ar-AE" sz="3200" b="1" dirty="0">
                <a:solidFill>
                  <a:srgbClr val="3333CC"/>
                </a:solidFill>
                <a:cs typeface="Akhbar MT" pitchFamily="2" charset="-78"/>
              </a:rPr>
              <a:t>كله :</a:t>
            </a:r>
          </a:p>
          <a:p>
            <a:pPr algn="r" rtl="1">
              <a:buClr>
                <a:srgbClr val="660066"/>
              </a:buClr>
            </a:pPr>
            <a:r>
              <a:rPr lang="ar-AE" sz="3200" b="1" dirty="0">
                <a:solidFill>
                  <a:srgbClr val="3333CC"/>
                </a:solidFill>
                <a:cs typeface="Akhbar MT" pitchFamily="2" charset="-78"/>
              </a:rPr>
              <a:t> </a:t>
            </a:r>
          </a:p>
          <a:p>
            <a:pPr marL="457200" indent="-457200" algn="r" rtl="1">
              <a:buClr>
                <a:srgbClr val="660066"/>
              </a:buClr>
              <a:buFontTx/>
              <a:buChar char="-"/>
            </a:pPr>
            <a:r>
              <a:rPr lang="ar-AE" sz="3200" b="1" dirty="0">
                <a:solidFill>
                  <a:srgbClr val="3333CC"/>
                </a:solidFill>
                <a:cs typeface="Akhbar MT" pitchFamily="2" charset="-78"/>
              </a:rPr>
              <a:t>ولكنه حرم هذا كله :</a:t>
            </a:r>
          </a:p>
          <a:p>
            <a:pPr algn="r" rtl="1">
              <a:buClr>
                <a:srgbClr val="660066"/>
              </a:buClr>
            </a:pPr>
            <a:r>
              <a:rPr lang="ar-AE" sz="3200" b="1" dirty="0">
                <a:solidFill>
                  <a:srgbClr val="3333CC"/>
                </a:solidFill>
                <a:cs typeface="Akhbar MT" pitchFamily="2" charset="-78"/>
              </a:rPr>
              <a:t>كله :</a:t>
            </a:r>
          </a:p>
        </p:txBody>
      </p:sp>
      <p:sp>
        <p:nvSpPr>
          <p:cNvPr id="5" name="عنصر نائب للتذييل 4"/>
          <p:cNvSpPr>
            <a:spLocks noGrp="1"/>
          </p:cNvSpPr>
          <p:nvPr>
            <p:ph type="ftr" sz="quarter" idx="11"/>
          </p:nvPr>
        </p:nvSpPr>
        <p:spPr/>
        <p:txBody>
          <a:bodyPr/>
          <a:lstStyle/>
          <a:p>
            <a:r>
              <a:rPr lang="ar-AE"/>
              <a:t>أ عبد الله الزعبي</a:t>
            </a:r>
            <a:endParaRPr lang="en-US" dirty="0"/>
          </a:p>
        </p:txBody>
      </p:sp>
      <p:sp>
        <p:nvSpPr>
          <p:cNvPr id="6" name="عنصر نائب لرقم الشريحة 5"/>
          <p:cNvSpPr>
            <a:spLocks noGrp="1"/>
          </p:cNvSpPr>
          <p:nvPr>
            <p:ph type="sldNum" sz="quarter" idx="12"/>
          </p:nvPr>
        </p:nvSpPr>
        <p:spPr/>
        <p:txBody>
          <a:bodyPr/>
          <a:lstStyle/>
          <a:p>
            <a:fld id="{6D22F896-40B5-4ADD-8801-0D06FADFA095}" type="slidenum">
              <a:rPr lang="en-US" smtClean="0"/>
              <a:t>62</a:t>
            </a:fld>
            <a:endParaRPr lang="en-US" dirty="0"/>
          </a:p>
        </p:txBody>
      </p:sp>
      <p:sp>
        <p:nvSpPr>
          <p:cNvPr id="7" name="مربع نص 6"/>
          <p:cNvSpPr txBox="1"/>
          <p:nvPr/>
        </p:nvSpPr>
        <p:spPr>
          <a:xfrm>
            <a:off x="5100441" y="970344"/>
            <a:ext cx="5862502" cy="584775"/>
          </a:xfrm>
          <a:prstGeom prst="rect">
            <a:avLst/>
          </a:prstGeom>
          <a:noFill/>
        </p:spPr>
        <p:txBody>
          <a:bodyPr wrap="none" rtlCol="1">
            <a:spAutoFit/>
          </a:bodyPr>
          <a:lstStyle/>
          <a:p>
            <a:pPr algn="r" rtl="1">
              <a:buClr>
                <a:srgbClr val="660066"/>
              </a:buClr>
            </a:pPr>
            <a:r>
              <a:rPr lang="ar-AE" sz="3200" b="1" dirty="0">
                <a:solidFill>
                  <a:srgbClr val="7030A0"/>
                </a:solidFill>
                <a:cs typeface="Akhbar MT" pitchFamily="2" charset="-78"/>
              </a:rPr>
              <a:t>وسيستأنفون حول هذا الشاي حديثاً مزعجاً فوضوياً .</a:t>
            </a:r>
          </a:p>
        </p:txBody>
      </p:sp>
      <p:sp>
        <p:nvSpPr>
          <p:cNvPr id="8" name="مربع نص 7"/>
          <p:cNvSpPr txBox="1"/>
          <p:nvPr/>
        </p:nvSpPr>
        <p:spPr>
          <a:xfrm>
            <a:off x="7382766" y="2122286"/>
            <a:ext cx="3780202" cy="584775"/>
          </a:xfrm>
          <a:prstGeom prst="rect">
            <a:avLst/>
          </a:prstGeom>
          <a:noFill/>
        </p:spPr>
        <p:txBody>
          <a:bodyPr wrap="none" rtlCol="1">
            <a:spAutoFit/>
          </a:bodyPr>
          <a:lstStyle/>
          <a:p>
            <a:pPr marL="457200" indent="-457200" algn="r" rtl="1">
              <a:buClr>
                <a:srgbClr val="660066"/>
              </a:buClr>
              <a:buFontTx/>
              <a:buChar char="-"/>
            </a:pPr>
            <a:r>
              <a:rPr lang="ar-AE" sz="3200" b="1" dirty="0">
                <a:solidFill>
                  <a:srgbClr val="7030A0"/>
                </a:solidFill>
                <a:cs typeface="Akhbar MT" pitchFamily="2" charset="-78"/>
              </a:rPr>
              <a:t>وكان الصبي لهذا كله كارهاً .</a:t>
            </a:r>
          </a:p>
        </p:txBody>
      </p:sp>
      <p:sp>
        <p:nvSpPr>
          <p:cNvPr id="9" name="مربع نص 8"/>
          <p:cNvSpPr txBox="1"/>
          <p:nvPr/>
        </p:nvSpPr>
        <p:spPr>
          <a:xfrm>
            <a:off x="1531932" y="3836659"/>
            <a:ext cx="9754593" cy="1077218"/>
          </a:xfrm>
          <a:prstGeom prst="rect">
            <a:avLst/>
          </a:prstGeom>
          <a:noFill/>
        </p:spPr>
        <p:txBody>
          <a:bodyPr wrap="none" rtlCol="1">
            <a:spAutoFit/>
          </a:bodyPr>
          <a:lstStyle/>
          <a:p>
            <a:pPr algn="r" rtl="1">
              <a:buClr>
                <a:srgbClr val="660066"/>
              </a:buClr>
            </a:pPr>
            <a:r>
              <a:rPr lang="ar-AE" sz="3200" b="1" dirty="0">
                <a:solidFill>
                  <a:srgbClr val="7030A0"/>
                </a:solidFill>
                <a:cs typeface="Akhbar MT" pitchFamily="2" charset="-78"/>
              </a:rPr>
              <a:t>توكيد معنوي مجرور وعلامة جره الكسرة الظاهرة على آخره . والهاء ضمير متصل مبني </a:t>
            </a:r>
          </a:p>
          <a:p>
            <a:pPr algn="r" rtl="1">
              <a:buClr>
                <a:srgbClr val="660066"/>
              </a:buClr>
            </a:pPr>
            <a:r>
              <a:rPr lang="ar-AE" sz="3200" b="1" dirty="0">
                <a:solidFill>
                  <a:srgbClr val="7030A0"/>
                </a:solidFill>
                <a:cs typeface="Akhbar MT" pitchFamily="2" charset="-78"/>
              </a:rPr>
              <a:t>في محل جر بالإضافة </a:t>
            </a:r>
          </a:p>
        </p:txBody>
      </p:sp>
      <p:sp>
        <p:nvSpPr>
          <p:cNvPr id="10" name="مربع نص 9"/>
          <p:cNvSpPr txBox="1"/>
          <p:nvPr/>
        </p:nvSpPr>
        <p:spPr>
          <a:xfrm>
            <a:off x="1433218" y="5311979"/>
            <a:ext cx="9948557" cy="1077218"/>
          </a:xfrm>
          <a:prstGeom prst="rect">
            <a:avLst/>
          </a:prstGeom>
          <a:noFill/>
        </p:spPr>
        <p:txBody>
          <a:bodyPr wrap="none" rtlCol="1">
            <a:spAutoFit/>
          </a:bodyPr>
          <a:lstStyle/>
          <a:p>
            <a:pPr algn="r" rtl="1">
              <a:buClr>
                <a:srgbClr val="660066"/>
              </a:buClr>
            </a:pPr>
            <a:r>
              <a:rPr lang="ar-AE" sz="3200" b="1" dirty="0">
                <a:solidFill>
                  <a:srgbClr val="7030A0"/>
                </a:solidFill>
                <a:cs typeface="Akhbar MT" pitchFamily="2" charset="-78"/>
              </a:rPr>
              <a:t>توكيد معنوي منصوب وعلامة نصبه الفتحة الظاهرة على آخره . والهاء ضمير متصل مبني </a:t>
            </a:r>
          </a:p>
          <a:p>
            <a:pPr algn="r" rtl="1">
              <a:buClr>
                <a:srgbClr val="660066"/>
              </a:buClr>
            </a:pPr>
            <a:r>
              <a:rPr lang="ar-AE" sz="3200" b="1" dirty="0">
                <a:solidFill>
                  <a:srgbClr val="7030A0"/>
                </a:solidFill>
                <a:cs typeface="Akhbar MT" pitchFamily="2" charset="-78"/>
              </a:rPr>
              <a:t>في محل جر بالإضافة </a:t>
            </a:r>
          </a:p>
        </p:txBody>
      </p:sp>
    </p:spTree>
    <p:extLst>
      <p:ext uri="{BB962C8B-B14F-4D97-AF65-F5344CB8AC3E}">
        <p14:creationId xmlns:p14="http://schemas.microsoft.com/office/powerpoint/2010/main" val="216195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Effect transition="in" filter="fade">
                                      <p:cBhvr>
                                        <p:cTn id="17" dur="800" decel="100000"/>
                                        <p:tgtEl>
                                          <p:spTgt spid="4"/>
                                        </p:tgtEl>
                                      </p:cBhvr>
                                    </p:animEffect>
                                    <p:anim calcmode="lin" valueType="num">
                                      <p:cBhvr>
                                        <p:cTn id="18" dur="800" decel="100000" fill="hold"/>
                                        <p:tgtEl>
                                          <p:spTgt spid="4"/>
                                        </p:tgtEl>
                                        <p:attrNameLst>
                                          <p:attrName>style.rotation</p:attrName>
                                        </p:attrNameLst>
                                      </p:cBhvr>
                                      <p:tavLst>
                                        <p:tav tm="0">
                                          <p:val>
                                            <p:fltVal val="-90"/>
                                          </p:val>
                                        </p:tav>
                                        <p:tav tm="100000">
                                          <p:val>
                                            <p:fltVal val="0"/>
                                          </p:val>
                                        </p:tav>
                                      </p:tavLst>
                                    </p:anim>
                                    <p:anim calcmode="lin" valueType="num">
                                      <p:cBhvr>
                                        <p:cTn id="19" dur="800" decel="100000" fill="hold"/>
                                        <p:tgtEl>
                                          <p:spTgt spid="4"/>
                                        </p:tgtEl>
                                        <p:attrNameLst>
                                          <p:attrName>ppt_x</p:attrName>
                                        </p:attrNameLst>
                                      </p:cBhvr>
                                      <p:tavLst>
                                        <p:tav tm="0">
                                          <p:val>
                                            <p:strVal val="#ppt_x+0.4"/>
                                          </p:val>
                                        </p:tav>
                                        <p:tav tm="100000">
                                          <p:val>
                                            <p:strVal val="#ppt_x-0.05"/>
                                          </p:val>
                                        </p:tav>
                                      </p:tavLst>
                                    </p:anim>
                                    <p:anim calcmode="lin" valueType="num">
                                      <p:cBhvr>
                                        <p:cTn id="20" dur="800" decel="100000" fill="hold"/>
                                        <p:tgtEl>
                                          <p:spTgt spid="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800" decel="100000"/>
                                        <p:tgtEl>
                                          <p:spTgt spid="7">
                                            <p:txEl>
                                              <p:pRg st="0" end="0"/>
                                            </p:txEl>
                                          </p:spTgt>
                                        </p:tgtEl>
                                      </p:cBhvr>
                                    </p:animEffect>
                                    <p:anim calcmode="lin" valueType="num">
                                      <p:cBhvr>
                                        <p:cTn id="28"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800" decel="100000"/>
                                        <p:tgtEl>
                                          <p:spTgt spid="8">
                                            <p:txEl>
                                              <p:pRg st="0" end="0"/>
                                            </p:txEl>
                                          </p:spTgt>
                                        </p:tgtEl>
                                      </p:cBhvr>
                                    </p:animEffect>
                                    <p:anim calcmode="lin" valueType="num">
                                      <p:cBhvr>
                                        <p:cTn id="3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fade">
                                      <p:cBhvr>
                                        <p:cTn id="47" dur="800" decel="100000"/>
                                        <p:tgtEl>
                                          <p:spTgt spid="9">
                                            <p:txEl>
                                              <p:pRg st="0" end="0"/>
                                            </p:txEl>
                                          </p:spTgt>
                                        </p:tgtEl>
                                      </p:cBhvr>
                                    </p:animEffect>
                                    <p:anim calcmode="lin" valueType="num">
                                      <p:cBhvr>
                                        <p:cTn id="48"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9">
                                            <p:txEl>
                                              <p:pRg st="1" end="1"/>
                                            </p:txEl>
                                          </p:spTgt>
                                        </p:tgtEl>
                                        <p:attrNameLst>
                                          <p:attrName>style.visibility</p:attrName>
                                        </p:attrNameLst>
                                      </p:cBhvr>
                                      <p:to>
                                        <p:strVal val="visible"/>
                                      </p:to>
                                    </p:set>
                                    <p:animEffect transition="in" filter="fade">
                                      <p:cBhvr>
                                        <p:cTn id="57" dur="800" decel="100000"/>
                                        <p:tgtEl>
                                          <p:spTgt spid="9">
                                            <p:txEl>
                                              <p:pRg st="1" end="1"/>
                                            </p:txEl>
                                          </p:spTgt>
                                        </p:tgtEl>
                                      </p:cBhvr>
                                    </p:animEffect>
                                    <p:anim calcmode="lin" valueType="num">
                                      <p:cBhvr>
                                        <p:cTn id="58" dur="800" decel="100000" fill="hold"/>
                                        <p:tgtEl>
                                          <p:spTgt spid="9">
                                            <p:txEl>
                                              <p:pRg st="1" end="1"/>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9">
                                            <p:txEl>
                                              <p:pRg st="1" end="1"/>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9">
                                            <p:txEl>
                                              <p:pRg st="1" end="1"/>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9">
                                            <p:txEl>
                                              <p:pRg st="1" end="1"/>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nodeType="clickEffect">
                                  <p:stCondLst>
                                    <p:cond delay="0"/>
                                  </p:stCondLst>
                                  <p:childTnLst>
                                    <p:set>
                                      <p:cBhvr>
                                        <p:cTn id="66" dur="1" fill="hold">
                                          <p:stCondLst>
                                            <p:cond delay="0"/>
                                          </p:stCondLst>
                                        </p:cTn>
                                        <p:tgtEl>
                                          <p:spTgt spid="10">
                                            <p:txEl>
                                              <p:pRg st="0" end="0"/>
                                            </p:txEl>
                                          </p:spTgt>
                                        </p:tgtEl>
                                        <p:attrNameLst>
                                          <p:attrName>style.visibility</p:attrName>
                                        </p:attrNameLst>
                                      </p:cBhvr>
                                      <p:to>
                                        <p:strVal val="visible"/>
                                      </p:to>
                                    </p:set>
                                    <p:animEffect transition="in" filter="fade">
                                      <p:cBhvr>
                                        <p:cTn id="67" dur="800" decel="100000"/>
                                        <p:tgtEl>
                                          <p:spTgt spid="10">
                                            <p:txEl>
                                              <p:pRg st="0" end="0"/>
                                            </p:txEl>
                                          </p:spTgt>
                                        </p:tgtEl>
                                      </p:cBhvr>
                                    </p:animEffect>
                                    <p:anim calcmode="lin" valueType="num">
                                      <p:cBhvr>
                                        <p:cTn id="6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nodeType="clickEffect">
                                  <p:stCondLst>
                                    <p:cond delay="0"/>
                                  </p:stCondLst>
                                  <p:childTnLst>
                                    <p:set>
                                      <p:cBhvr>
                                        <p:cTn id="76" dur="1" fill="hold">
                                          <p:stCondLst>
                                            <p:cond delay="0"/>
                                          </p:stCondLst>
                                        </p:cTn>
                                        <p:tgtEl>
                                          <p:spTgt spid="10">
                                            <p:txEl>
                                              <p:pRg st="1" end="1"/>
                                            </p:txEl>
                                          </p:spTgt>
                                        </p:tgtEl>
                                        <p:attrNameLst>
                                          <p:attrName>style.visibility</p:attrName>
                                        </p:attrNameLst>
                                      </p:cBhvr>
                                      <p:to>
                                        <p:strVal val="visible"/>
                                      </p:to>
                                    </p:set>
                                    <p:animEffect transition="in" filter="fade">
                                      <p:cBhvr>
                                        <p:cTn id="77" dur="800" decel="100000"/>
                                        <p:tgtEl>
                                          <p:spTgt spid="10">
                                            <p:txEl>
                                              <p:pRg st="1" end="1"/>
                                            </p:txEl>
                                          </p:spTgt>
                                        </p:tgtEl>
                                      </p:cBhvr>
                                    </p:animEffect>
                                    <p:anim calcmode="lin" valueType="num">
                                      <p:cBhvr>
                                        <p:cTn id="78" dur="800" decel="100000" fill="hold"/>
                                        <p:tgtEl>
                                          <p:spTgt spid="10">
                                            <p:txEl>
                                              <p:pRg st="1" end="1"/>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0">
                                            <p:txEl>
                                              <p:pRg st="1" end="1"/>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0">
                                            <p:txEl>
                                              <p:pRg st="1" end="1"/>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0">
                                            <p:txEl>
                                              <p:pRg st="1" end="1"/>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0">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58143" y="148889"/>
            <a:ext cx="8933857"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12</a:t>
            </a:r>
            <a:r>
              <a:rPr lang="ar-AE" sz="3200" b="1" dirty="0">
                <a:solidFill>
                  <a:srgbClr val="3333CC"/>
                </a:solidFill>
                <a:cs typeface="Akhbar MT" pitchFamily="2" charset="-78"/>
              </a:rPr>
              <a:t> – لو حذفت كلمة "كله" من الجملتين السابقتين ، هل يتأثر المعنى ؟ اشرح .</a:t>
            </a:r>
          </a:p>
        </p:txBody>
      </p:sp>
      <p:sp>
        <p:nvSpPr>
          <p:cNvPr id="3" name="مستطيل 2"/>
          <p:cNvSpPr/>
          <p:nvPr/>
        </p:nvSpPr>
        <p:spPr>
          <a:xfrm>
            <a:off x="4357224" y="1653839"/>
            <a:ext cx="773000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13</a:t>
            </a:r>
            <a:r>
              <a:rPr lang="ar-AE" sz="3200" b="1" dirty="0">
                <a:solidFill>
                  <a:srgbClr val="3333CC"/>
                </a:solidFill>
                <a:cs typeface="Akhbar MT" pitchFamily="2" charset="-78"/>
              </a:rPr>
              <a:t> – استخدم كلمة " كل " في جملتين من إنشائك في وظيفة التوكيد .</a:t>
            </a:r>
          </a:p>
        </p:txBody>
      </p:sp>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5" name="عنصر نائب لرقم الشريحة 4"/>
          <p:cNvSpPr>
            <a:spLocks noGrp="1"/>
          </p:cNvSpPr>
          <p:nvPr>
            <p:ph type="sldNum" sz="quarter" idx="12"/>
          </p:nvPr>
        </p:nvSpPr>
        <p:spPr/>
        <p:txBody>
          <a:bodyPr/>
          <a:lstStyle/>
          <a:p>
            <a:fld id="{6D22F896-40B5-4ADD-8801-0D06FADFA095}" type="slidenum">
              <a:rPr lang="en-US" smtClean="0"/>
              <a:t>63</a:t>
            </a:fld>
            <a:endParaRPr lang="en-US" dirty="0"/>
          </a:p>
        </p:txBody>
      </p:sp>
      <p:sp>
        <p:nvSpPr>
          <p:cNvPr id="6" name="مربع نص 5"/>
          <p:cNvSpPr txBox="1"/>
          <p:nvPr/>
        </p:nvSpPr>
        <p:spPr>
          <a:xfrm>
            <a:off x="4810252" y="787782"/>
            <a:ext cx="7114448" cy="584775"/>
          </a:xfrm>
          <a:prstGeom prst="rect">
            <a:avLst/>
          </a:prstGeom>
          <a:noFill/>
        </p:spPr>
        <p:txBody>
          <a:bodyPr wrap="none" rtlCol="1">
            <a:spAutoFit/>
          </a:bodyPr>
          <a:lstStyle/>
          <a:p>
            <a:pPr algn="r" rtl="1">
              <a:buClr>
                <a:srgbClr val="660066"/>
              </a:buClr>
            </a:pPr>
            <a:r>
              <a:rPr lang="ar-AE" sz="3200" b="1" dirty="0">
                <a:solidFill>
                  <a:srgbClr val="7030A0"/>
                </a:solidFill>
                <a:cs typeface="Akhbar MT" pitchFamily="2" charset="-78"/>
              </a:rPr>
              <a:t>لا يتغير لأن التوكيد يعتبر فضلة في الجملة يمكن الاستغناء عنه </a:t>
            </a:r>
          </a:p>
        </p:txBody>
      </p:sp>
      <p:sp>
        <p:nvSpPr>
          <p:cNvPr id="7" name="مربع نص 6"/>
          <p:cNvSpPr txBox="1"/>
          <p:nvPr/>
        </p:nvSpPr>
        <p:spPr>
          <a:xfrm>
            <a:off x="3624651" y="2443991"/>
            <a:ext cx="8154797" cy="584775"/>
          </a:xfrm>
          <a:prstGeom prst="rect">
            <a:avLst/>
          </a:prstGeom>
          <a:noFill/>
        </p:spPr>
        <p:txBody>
          <a:bodyPr wrap="none" rtlCol="1">
            <a:spAutoFit/>
          </a:bodyPr>
          <a:lstStyle/>
          <a:p>
            <a:pPr algn="r" rtl="1">
              <a:buClr>
                <a:srgbClr val="660066"/>
              </a:buClr>
            </a:pPr>
            <a:r>
              <a:rPr lang="ar-AE" sz="3200" b="1" dirty="0">
                <a:solidFill>
                  <a:srgbClr val="7030A0"/>
                </a:solidFill>
                <a:cs typeface="Akhbar MT" pitchFamily="2" charset="-78"/>
              </a:rPr>
              <a:t>استمر في عمله واستطاع أن يتغلب على المصاعب</a:t>
            </a:r>
            <a:r>
              <a:rPr lang="ar-AE" sz="3200" b="1" u="sng" dirty="0">
                <a:solidFill>
                  <a:srgbClr val="FF0000"/>
                </a:solidFill>
                <a:cs typeface="Akhbar MT" pitchFamily="2" charset="-78"/>
              </a:rPr>
              <a:t> كلها </a:t>
            </a:r>
            <a:r>
              <a:rPr lang="ar-AE" sz="3200" b="1" dirty="0">
                <a:solidFill>
                  <a:srgbClr val="7030A0"/>
                </a:solidFill>
                <a:cs typeface="Akhbar MT" pitchFamily="2" charset="-78"/>
              </a:rPr>
              <a:t>التي وقفت في طريقه .</a:t>
            </a:r>
          </a:p>
        </p:txBody>
      </p:sp>
      <p:sp>
        <p:nvSpPr>
          <p:cNvPr id="8" name="مربع نص 7"/>
          <p:cNvSpPr txBox="1"/>
          <p:nvPr/>
        </p:nvSpPr>
        <p:spPr>
          <a:xfrm>
            <a:off x="4366841" y="3499747"/>
            <a:ext cx="7412607" cy="584775"/>
          </a:xfrm>
          <a:prstGeom prst="rect">
            <a:avLst/>
          </a:prstGeom>
          <a:noFill/>
        </p:spPr>
        <p:txBody>
          <a:bodyPr wrap="none" rtlCol="1">
            <a:spAutoFit/>
          </a:bodyPr>
          <a:lstStyle/>
          <a:p>
            <a:pPr algn="r" rtl="1">
              <a:buClr>
                <a:srgbClr val="660066"/>
              </a:buClr>
            </a:pPr>
            <a:r>
              <a:rPr lang="ar-AE" sz="3200" b="1" dirty="0">
                <a:solidFill>
                  <a:srgbClr val="7030A0"/>
                </a:solidFill>
                <a:cs typeface="Akhbar MT" pitchFamily="2" charset="-78"/>
              </a:rPr>
              <a:t>استطاع التاجر بحنكته أن يستحوذ على البضائع </a:t>
            </a:r>
            <a:r>
              <a:rPr lang="ar-AE" sz="3200" b="1" u="sng" dirty="0">
                <a:solidFill>
                  <a:srgbClr val="FF0000"/>
                </a:solidFill>
                <a:cs typeface="Akhbar MT" pitchFamily="2" charset="-78"/>
              </a:rPr>
              <a:t>كلها</a:t>
            </a:r>
            <a:r>
              <a:rPr lang="ar-AE" sz="3200" b="1" dirty="0">
                <a:solidFill>
                  <a:srgbClr val="7030A0"/>
                </a:solidFill>
                <a:cs typeface="Akhbar MT" pitchFamily="2" charset="-78"/>
              </a:rPr>
              <a:t> بسعر زهيد .</a:t>
            </a:r>
          </a:p>
        </p:txBody>
      </p:sp>
    </p:spTree>
    <p:extLst>
      <p:ext uri="{BB962C8B-B14F-4D97-AF65-F5344CB8AC3E}">
        <p14:creationId xmlns:p14="http://schemas.microsoft.com/office/powerpoint/2010/main" val="317621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800" decel="100000"/>
                                        <p:tgtEl>
                                          <p:spTgt spid="6">
                                            <p:txEl>
                                              <p:pRg st="0" end="0"/>
                                            </p:txEl>
                                          </p:spTgt>
                                        </p:tgtEl>
                                      </p:cBhvr>
                                    </p:animEffect>
                                    <p:anim calcmode="lin" valueType="num">
                                      <p:cBhvr>
                                        <p:cTn id="28" dur="800" decel="100000" fill="hold"/>
                                        <p:tgtEl>
                                          <p:spTgt spid="6">
                                            <p:txEl>
                                              <p:pRg st="0" end="0"/>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
                                            <p:txEl>
                                              <p:pRg st="0" end="0"/>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
                                            <p:txEl>
                                              <p:pRg st="0" end="0"/>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
                                            <p:txEl>
                                              <p:pRg st="0" end="0"/>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800" decel="100000"/>
                                        <p:tgtEl>
                                          <p:spTgt spid="7">
                                            <p:txEl>
                                              <p:pRg st="0" end="0"/>
                                            </p:txEl>
                                          </p:spTgt>
                                        </p:tgtEl>
                                      </p:cBhvr>
                                    </p:animEffect>
                                    <p:anim calcmode="lin" valueType="num">
                                      <p:cBhvr>
                                        <p:cTn id="38"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800" decel="100000"/>
                                        <p:tgtEl>
                                          <p:spTgt spid="8">
                                            <p:txEl>
                                              <p:pRg st="0" end="0"/>
                                            </p:txEl>
                                          </p:spTgt>
                                        </p:tgtEl>
                                      </p:cBhvr>
                                    </p:animEffect>
                                    <p:anim calcmode="lin" valueType="num">
                                      <p:cBhvr>
                                        <p:cTn id="4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إطار 1"/>
          <p:cNvSpPr/>
          <p:nvPr/>
        </p:nvSpPr>
        <p:spPr>
          <a:xfrm>
            <a:off x="9165996" y="65990"/>
            <a:ext cx="3026004" cy="593888"/>
          </a:xfrm>
          <a:prstGeom prst="frame">
            <a:avLst/>
          </a:prstGeom>
          <a:solidFill>
            <a:schemeClr val="accent6">
              <a:lumMod val="75000"/>
            </a:schemeClr>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AE" sz="3200" dirty="0">
                <a:solidFill>
                  <a:schemeClr val="tx1"/>
                </a:solidFill>
                <a:cs typeface="Akhbar MT" pitchFamily="2" charset="-78"/>
              </a:rPr>
              <a:t>الدرس الرابع</a:t>
            </a:r>
          </a:p>
        </p:txBody>
      </p:sp>
      <p:sp>
        <p:nvSpPr>
          <p:cNvPr id="3" name="مستطيل 2"/>
          <p:cNvSpPr/>
          <p:nvPr/>
        </p:nvSpPr>
        <p:spPr>
          <a:xfrm>
            <a:off x="2944090" y="200020"/>
            <a:ext cx="591219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accent1">
                    <a:lumMod val="50000"/>
                  </a:schemeClr>
                </a:solidFill>
                <a:cs typeface="Akhbar MT" pitchFamily="2" charset="-78"/>
              </a:rPr>
              <a:t>     – اقرأ النص ، ثم أجب عن الأسئلة التي تليه :</a:t>
            </a:r>
          </a:p>
        </p:txBody>
      </p:sp>
      <p:pic>
        <p:nvPicPr>
          <p:cNvPr id="4" name="صورة 3"/>
          <p:cNvPicPr>
            <a:picLocks noChangeAspect="1"/>
          </p:cNvPicPr>
          <p:nvPr/>
        </p:nvPicPr>
        <p:blipFill>
          <a:blip r:embed="rId2"/>
          <a:stretch>
            <a:fillRect/>
          </a:stretch>
        </p:blipFill>
        <p:spPr>
          <a:xfrm>
            <a:off x="8484865" y="200020"/>
            <a:ext cx="526276" cy="526276"/>
          </a:xfrm>
          <a:prstGeom prst="rect">
            <a:avLst/>
          </a:prstGeom>
        </p:spPr>
      </p:pic>
      <p:sp>
        <p:nvSpPr>
          <p:cNvPr id="5" name="مستطيل 4"/>
          <p:cNvSpPr/>
          <p:nvPr/>
        </p:nvSpPr>
        <p:spPr>
          <a:xfrm>
            <a:off x="323851" y="726296"/>
            <a:ext cx="11715750" cy="3046988"/>
          </a:xfrm>
          <a:prstGeom prst="rect">
            <a:avLst/>
          </a:prstGeom>
          <a:solidFill>
            <a:srgbClr val="FFFF99"/>
          </a:solidFill>
        </p:spPr>
        <p:txBody>
          <a:bodyPr wrap="square">
            <a:spAutoFit/>
          </a:bodyPr>
          <a:lstStyle/>
          <a:p>
            <a:pPr algn="r" rtl="1"/>
            <a:r>
              <a:rPr lang="ar-AE" sz="2400" b="1" dirty="0">
                <a:solidFill>
                  <a:schemeClr val="accent1">
                    <a:lumMod val="50000"/>
                  </a:schemeClr>
                </a:solidFill>
                <a:cs typeface="Akhbar MT" pitchFamily="2" charset="-78"/>
              </a:rPr>
              <a:t>"كان يقبل على طعامه حتى إذا فرغ منه عاد إلى سكونه وجموده في ركنه الذي اضطر إليه ، وقد أخذ النهار يتصرم وأخذت الشمس </a:t>
            </a:r>
            <a:r>
              <a:rPr lang="ar-AE" sz="2400" b="1" u="sng" dirty="0">
                <a:solidFill>
                  <a:schemeClr val="accent1">
                    <a:lumMod val="50000"/>
                  </a:schemeClr>
                </a:solidFill>
                <a:cs typeface="Akhbar MT" pitchFamily="2" charset="-78"/>
              </a:rPr>
              <a:t>تنحدر</a:t>
            </a:r>
            <a:r>
              <a:rPr lang="ar-AE" sz="2400" b="1" dirty="0">
                <a:solidFill>
                  <a:schemeClr val="accent1">
                    <a:lumMod val="50000"/>
                  </a:schemeClr>
                </a:solidFill>
                <a:cs typeface="Akhbar MT" pitchFamily="2" charset="-78"/>
              </a:rPr>
              <a:t> إلى مغربها وأخذ يتسرب إلى نفسه شعور شاحب هادئ حزن ثم يدعو مؤذن المغرب إلى الصلاة فيعرف الصبى أن الليل قد أقبل ويقدر في نفسه أن الظلمة قد أخذت</a:t>
            </a:r>
            <a:r>
              <a:rPr lang="ar-AE" sz="2400" b="1" u="sng" dirty="0">
                <a:solidFill>
                  <a:schemeClr val="accent1">
                    <a:lumMod val="50000"/>
                  </a:schemeClr>
                </a:solidFill>
                <a:cs typeface="Akhbar MT" pitchFamily="2" charset="-78"/>
              </a:rPr>
              <a:t> تكتنفه </a:t>
            </a:r>
            <a:r>
              <a:rPr lang="ar-AE" sz="2400" b="1" dirty="0">
                <a:solidFill>
                  <a:schemeClr val="accent1">
                    <a:lumMod val="50000"/>
                  </a:schemeClr>
                </a:solidFill>
                <a:cs typeface="Akhbar MT" pitchFamily="2" charset="-78"/>
              </a:rPr>
              <a:t>ويقدر في نفسه أن لو كان معه فى الغرفة بعض المبصرين لأضيء المصباح ليطرد هذه الظلمة المتكاثفة  ولكنه وحيد لا حاجة له إلى المصباح فيما يظن المبصرون ، وإن كان ليراهم مخطئين فى هذا الظن فقد كان ذلك الوقت يفرق تفرقة غامضة بين الظلمة والنور وكان يجد فى المصباح إذا أضيء جليساً له ومؤنساً وكان يجد فى الظلمة وحشة لعلها كانت تأتيه من عقله الناشئ ومن حسه المضطرب والغريب أنه كان يجد في الظلمة صوتاً يبلغ أذنيه صوتاً متصلاً يشبه طنين البعوض لولا أنه غليظ ممتلئ وكان هذا الصوت يبلغ أذنيه فيؤذيهما ويبلغ قلبه </a:t>
            </a:r>
            <a:r>
              <a:rPr lang="ar-AE" sz="2400" b="1" u="sng" dirty="0">
                <a:solidFill>
                  <a:schemeClr val="accent1">
                    <a:lumMod val="50000"/>
                  </a:schemeClr>
                </a:solidFill>
                <a:cs typeface="Akhbar MT" pitchFamily="2" charset="-78"/>
              </a:rPr>
              <a:t>فيملؤه</a:t>
            </a:r>
            <a:r>
              <a:rPr lang="ar-AE" sz="2400" b="1" dirty="0">
                <a:solidFill>
                  <a:schemeClr val="accent1">
                    <a:lumMod val="50000"/>
                  </a:schemeClr>
                </a:solidFill>
                <a:cs typeface="Akhbar MT" pitchFamily="2" charset="-78"/>
              </a:rPr>
              <a:t> روعاً وإذا هو مضطر إلى أن يغير جلسته فيجلس القرفصاء ويعتمد بمرفقيه على ركبتيه ويخفى رأسه بين يديه ، ويسلم نفسه لهذا الصوت الذى يأخذه من كل مكان ومع أن سكون العصر كان كثيراً ما يضطره إلى النوم فقد كان سكون العشية يضطره إلى اليقظة التي لا تشبهها يقظة" </a:t>
            </a:r>
          </a:p>
        </p:txBody>
      </p:sp>
      <p:graphicFrame>
        <p:nvGraphicFramePr>
          <p:cNvPr id="6" name="جدول 5"/>
          <p:cNvGraphicFramePr>
            <a:graphicFrameLocks noGrp="1"/>
          </p:cNvGraphicFramePr>
          <p:nvPr>
            <p:extLst>
              <p:ext uri="{D42A27DB-BD31-4B8C-83A1-F6EECF244321}">
                <p14:modId xmlns:p14="http://schemas.microsoft.com/office/powerpoint/2010/main" val="1153222003"/>
              </p:ext>
            </p:extLst>
          </p:nvPr>
        </p:nvGraphicFramePr>
        <p:xfrm>
          <a:off x="6200776" y="3841086"/>
          <a:ext cx="5679960" cy="2952400"/>
        </p:xfrm>
        <a:graphic>
          <a:graphicData uri="http://schemas.openxmlformats.org/drawingml/2006/table">
            <a:tbl>
              <a:tblPr rtl="1" firstRow="1" bandRow="1">
                <a:tableStyleId>{5940675A-B579-460E-94D1-54222C63F5DA}</a:tableStyleId>
              </a:tblPr>
              <a:tblGrid>
                <a:gridCol w="1380491">
                  <a:extLst>
                    <a:ext uri="{9D8B030D-6E8A-4147-A177-3AD203B41FA5}">
                      <a16:colId xmlns:a16="http://schemas.microsoft.com/office/drawing/2014/main" val="3215875616"/>
                    </a:ext>
                  </a:extLst>
                </a:gridCol>
                <a:gridCol w="1531233">
                  <a:extLst>
                    <a:ext uri="{9D8B030D-6E8A-4147-A177-3AD203B41FA5}">
                      <a16:colId xmlns:a16="http://schemas.microsoft.com/office/drawing/2014/main" val="808126980"/>
                    </a:ext>
                  </a:extLst>
                </a:gridCol>
                <a:gridCol w="2768236">
                  <a:extLst>
                    <a:ext uri="{9D8B030D-6E8A-4147-A177-3AD203B41FA5}">
                      <a16:colId xmlns:a16="http://schemas.microsoft.com/office/drawing/2014/main" val="3546288144"/>
                    </a:ext>
                  </a:extLst>
                </a:gridCol>
              </a:tblGrid>
              <a:tr h="474656">
                <a:tc>
                  <a:txBody>
                    <a:bodyPr/>
                    <a:lstStyle/>
                    <a:p>
                      <a:pPr rtl="1"/>
                      <a:r>
                        <a:rPr lang="ar-AE" sz="3200" b="1" kern="1200" dirty="0">
                          <a:solidFill>
                            <a:schemeClr val="accent1">
                              <a:lumMod val="50000"/>
                            </a:schemeClr>
                          </a:solidFill>
                          <a:latin typeface="+mn-lt"/>
                          <a:ea typeface="+mn-ea"/>
                          <a:cs typeface="Akhbar MT" pitchFamily="2" charset="-78"/>
                        </a:rPr>
                        <a:t>المشتق</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نوعه</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الفعل الذي اشتق منه</a:t>
                      </a:r>
                    </a:p>
                  </a:txBody>
                  <a:tcPr>
                    <a:solidFill>
                      <a:schemeClr val="accent1">
                        <a:lumMod val="20000"/>
                        <a:lumOff val="80000"/>
                      </a:schemeClr>
                    </a:solidFill>
                  </a:tcPr>
                </a:tc>
                <a:extLst>
                  <a:ext uri="{0D108BD9-81ED-4DB2-BD59-A6C34878D82A}">
                    <a16:rowId xmlns:a16="http://schemas.microsoft.com/office/drawing/2014/main" val="2351470007"/>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1240698156"/>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3552990577"/>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2931162924"/>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427721171"/>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2992531010"/>
                  </a:ext>
                </a:extLst>
              </a:tr>
            </a:tbl>
          </a:graphicData>
        </a:graphic>
      </p:graphicFrame>
      <p:graphicFrame>
        <p:nvGraphicFramePr>
          <p:cNvPr id="7" name="جدول 6"/>
          <p:cNvGraphicFramePr>
            <a:graphicFrameLocks noGrp="1"/>
          </p:cNvGraphicFramePr>
          <p:nvPr>
            <p:extLst>
              <p:ext uri="{D42A27DB-BD31-4B8C-83A1-F6EECF244321}">
                <p14:modId xmlns:p14="http://schemas.microsoft.com/office/powerpoint/2010/main" val="579829546"/>
              </p:ext>
            </p:extLst>
          </p:nvPr>
        </p:nvGraphicFramePr>
        <p:xfrm>
          <a:off x="409576" y="3841086"/>
          <a:ext cx="5679960" cy="2952400"/>
        </p:xfrm>
        <a:graphic>
          <a:graphicData uri="http://schemas.openxmlformats.org/drawingml/2006/table">
            <a:tbl>
              <a:tblPr rtl="1" firstRow="1" bandRow="1">
                <a:tableStyleId>{5940675A-B579-460E-94D1-54222C63F5DA}</a:tableStyleId>
              </a:tblPr>
              <a:tblGrid>
                <a:gridCol w="1380491">
                  <a:extLst>
                    <a:ext uri="{9D8B030D-6E8A-4147-A177-3AD203B41FA5}">
                      <a16:colId xmlns:a16="http://schemas.microsoft.com/office/drawing/2014/main" val="3215875616"/>
                    </a:ext>
                  </a:extLst>
                </a:gridCol>
                <a:gridCol w="1531233">
                  <a:extLst>
                    <a:ext uri="{9D8B030D-6E8A-4147-A177-3AD203B41FA5}">
                      <a16:colId xmlns:a16="http://schemas.microsoft.com/office/drawing/2014/main" val="808126980"/>
                    </a:ext>
                  </a:extLst>
                </a:gridCol>
                <a:gridCol w="2768236">
                  <a:extLst>
                    <a:ext uri="{9D8B030D-6E8A-4147-A177-3AD203B41FA5}">
                      <a16:colId xmlns:a16="http://schemas.microsoft.com/office/drawing/2014/main" val="3546288144"/>
                    </a:ext>
                  </a:extLst>
                </a:gridCol>
              </a:tblGrid>
              <a:tr h="474656">
                <a:tc>
                  <a:txBody>
                    <a:bodyPr/>
                    <a:lstStyle/>
                    <a:p>
                      <a:pPr rtl="1"/>
                      <a:r>
                        <a:rPr lang="ar-AE" sz="3200" b="1" kern="1200" dirty="0">
                          <a:solidFill>
                            <a:schemeClr val="accent1">
                              <a:lumMod val="50000"/>
                            </a:schemeClr>
                          </a:solidFill>
                          <a:latin typeface="+mn-lt"/>
                          <a:ea typeface="+mn-ea"/>
                          <a:cs typeface="Akhbar MT" pitchFamily="2" charset="-78"/>
                        </a:rPr>
                        <a:t>المشتق</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نوعه</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الفعل الذي اشتق منه</a:t>
                      </a:r>
                    </a:p>
                  </a:txBody>
                  <a:tcPr>
                    <a:solidFill>
                      <a:schemeClr val="accent1">
                        <a:lumMod val="20000"/>
                        <a:lumOff val="80000"/>
                      </a:schemeClr>
                    </a:solidFill>
                  </a:tcPr>
                </a:tc>
                <a:extLst>
                  <a:ext uri="{0D108BD9-81ED-4DB2-BD59-A6C34878D82A}">
                    <a16:rowId xmlns:a16="http://schemas.microsoft.com/office/drawing/2014/main" val="2351470007"/>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1240698156"/>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3552990577"/>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2931162924"/>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427721171"/>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2992531010"/>
                  </a:ext>
                </a:extLst>
              </a:tr>
            </a:tbl>
          </a:graphicData>
        </a:graphic>
      </p:graphicFrame>
      <p:sp>
        <p:nvSpPr>
          <p:cNvPr id="8" name="عنصر نائب للتذييل 7"/>
          <p:cNvSpPr>
            <a:spLocks noGrp="1"/>
          </p:cNvSpPr>
          <p:nvPr>
            <p:ph type="ftr" sz="quarter" idx="11"/>
          </p:nvPr>
        </p:nvSpPr>
        <p:spPr/>
        <p:txBody>
          <a:bodyPr/>
          <a:lstStyle/>
          <a:p>
            <a:r>
              <a:rPr lang="ar-AE"/>
              <a:t>أ عبد الله الزعبي</a:t>
            </a:r>
            <a:endParaRPr lang="en-US" dirty="0"/>
          </a:p>
        </p:txBody>
      </p:sp>
      <p:sp>
        <p:nvSpPr>
          <p:cNvPr id="9" name="عنصر نائب لرقم الشريحة 8"/>
          <p:cNvSpPr>
            <a:spLocks noGrp="1"/>
          </p:cNvSpPr>
          <p:nvPr>
            <p:ph type="sldNum" sz="quarter" idx="12"/>
          </p:nvPr>
        </p:nvSpPr>
        <p:spPr/>
        <p:txBody>
          <a:bodyPr/>
          <a:lstStyle/>
          <a:p>
            <a:fld id="{6D22F896-40B5-4ADD-8801-0D06FADFA095}" type="slidenum">
              <a:rPr lang="en-US" smtClean="0"/>
              <a:t>64</a:t>
            </a:fld>
            <a:endParaRPr lang="en-US" dirty="0"/>
          </a:p>
        </p:txBody>
      </p:sp>
      <p:sp>
        <p:nvSpPr>
          <p:cNvPr id="10" name="مربع نص 9"/>
          <p:cNvSpPr txBox="1"/>
          <p:nvPr/>
        </p:nvSpPr>
        <p:spPr>
          <a:xfrm>
            <a:off x="10556698" y="4307095"/>
            <a:ext cx="976550" cy="584775"/>
          </a:xfrm>
          <a:prstGeom prst="rect">
            <a:avLst/>
          </a:prstGeom>
          <a:noFill/>
        </p:spPr>
        <p:txBody>
          <a:bodyPr wrap="none" rtlCol="1">
            <a:spAutoFit/>
          </a:bodyPr>
          <a:lstStyle/>
          <a:p>
            <a:pPr algn="r" rtl="1"/>
            <a:r>
              <a:rPr lang="ar-AE" sz="3200" b="1" dirty="0">
                <a:solidFill>
                  <a:srgbClr val="0000FF"/>
                </a:solidFill>
                <a:cs typeface="Akhbar MT" pitchFamily="2" charset="-78"/>
              </a:rPr>
              <a:t>مغربها</a:t>
            </a:r>
          </a:p>
        </p:txBody>
      </p:sp>
      <p:sp>
        <p:nvSpPr>
          <p:cNvPr id="11" name="مربع نص 10"/>
          <p:cNvSpPr txBox="1"/>
          <p:nvPr/>
        </p:nvSpPr>
        <p:spPr>
          <a:xfrm>
            <a:off x="9037094" y="4369770"/>
            <a:ext cx="1172117"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مكان</a:t>
            </a:r>
          </a:p>
        </p:txBody>
      </p:sp>
      <p:sp>
        <p:nvSpPr>
          <p:cNvPr id="12" name="مربع نص 11"/>
          <p:cNvSpPr txBox="1"/>
          <p:nvPr/>
        </p:nvSpPr>
        <p:spPr>
          <a:xfrm>
            <a:off x="7580777" y="4403672"/>
            <a:ext cx="728084" cy="584775"/>
          </a:xfrm>
          <a:prstGeom prst="rect">
            <a:avLst/>
          </a:prstGeom>
          <a:noFill/>
        </p:spPr>
        <p:txBody>
          <a:bodyPr wrap="none" rtlCol="1">
            <a:spAutoFit/>
          </a:bodyPr>
          <a:lstStyle/>
          <a:p>
            <a:pPr algn="r" rtl="1"/>
            <a:r>
              <a:rPr lang="ar-AE" sz="3200" b="1" dirty="0">
                <a:solidFill>
                  <a:srgbClr val="0000FF"/>
                </a:solidFill>
                <a:cs typeface="Akhbar MT" pitchFamily="2" charset="-78"/>
              </a:rPr>
              <a:t>غرب</a:t>
            </a:r>
          </a:p>
        </p:txBody>
      </p:sp>
      <p:sp>
        <p:nvSpPr>
          <p:cNvPr id="13" name="مربع نص 12"/>
          <p:cNvSpPr txBox="1"/>
          <p:nvPr/>
        </p:nvSpPr>
        <p:spPr>
          <a:xfrm>
            <a:off x="10710459" y="4773104"/>
            <a:ext cx="910827" cy="584775"/>
          </a:xfrm>
          <a:prstGeom prst="rect">
            <a:avLst/>
          </a:prstGeom>
          <a:noFill/>
        </p:spPr>
        <p:txBody>
          <a:bodyPr wrap="none" rtlCol="1">
            <a:spAutoFit/>
          </a:bodyPr>
          <a:lstStyle/>
          <a:p>
            <a:pPr algn="r" rtl="1"/>
            <a:r>
              <a:rPr lang="ar-AE" sz="3200" b="1" dirty="0">
                <a:solidFill>
                  <a:srgbClr val="0000FF"/>
                </a:solidFill>
                <a:cs typeface="Akhbar MT" pitchFamily="2" charset="-78"/>
              </a:rPr>
              <a:t>شاحب</a:t>
            </a:r>
          </a:p>
        </p:txBody>
      </p:sp>
      <p:sp>
        <p:nvSpPr>
          <p:cNvPr id="14" name="مربع نص 13"/>
          <p:cNvSpPr txBox="1"/>
          <p:nvPr/>
        </p:nvSpPr>
        <p:spPr>
          <a:xfrm>
            <a:off x="9056330" y="4808434"/>
            <a:ext cx="1152881"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p:txBody>
      </p:sp>
      <p:sp>
        <p:nvSpPr>
          <p:cNvPr id="15" name="مربع نص 14"/>
          <p:cNvSpPr txBox="1"/>
          <p:nvPr/>
        </p:nvSpPr>
        <p:spPr>
          <a:xfrm>
            <a:off x="7371659" y="4887346"/>
            <a:ext cx="910827" cy="584775"/>
          </a:xfrm>
          <a:prstGeom prst="rect">
            <a:avLst/>
          </a:prstGeom>
          <a:noFill/>
        </p:spPr>
        <p:txBody>
          <a:bodyPr wrap="none" rtlCol="1">
            <a:spAutoFit/>
          </a:bodyPr>
          <a:lstStyle/>
          <a:p>
            <a:pPr algn="r" rtl="1"/>
            <a:r>
              <a:rPr lang="ar-AE" sz="3200" b="1" dirty="0">
                <a:solidFill>
                  <a:srgbClr val="0000FF"/>
                </a:solidFill>
                <a:cs typeface="Akhbar MT" pitchFamily="2" charset="-78"/>
              </a:rPr>
              <a:t>شاحب</a:t>
            </a:r>
          </a:p>
        </p:txBody>
      </p:sp>
      <p:sp>
        <p:nvSpPr>
          <p:cNvPr id="16" name="مربع نص 15"/>
          <p:cNvSpPr txBox="1"/>
          <p:nvPr/>
        </p:nvSpPr>
        <p:spPr>
          <a:xfrm>
            <a:off x="10876296" y="5257902"/>
            <a:ext cx="771365" cy="584775"/>
          </a:xfrm>
          <a:prstGeom prst="rect">
            <a:avLst/>
          </a:prstGeom>
          <a:noFill/>
        </p:spPr>
        <p:txBody>
          <a:bodyPr wrap="none" rtlCol="1">
            <a:spAutoFit/>
          </a:bodyPr>
          <a:lstStyle/>
          <a:p>
            <a:pPr algn="r" rtl="1"/>
            <a:r>
              <a:rPr lang="ar-AE" sz="3200" b="1" dirty="0">
                <a:solidFill>
                  <a:srgbClr val="0000FF"/>
                </a:solidFill>
                <a:cs typeface="Akhbar MT" pitchFamily="2" charset="-78"/>
              </a:rPr>
              <a:t>هادئ</a:t>
            </a:r>
          </a:p>
        </p:txBody>
      </p:sp>
      <p:sp>
        <p:nvSpPr>
          <p:cNvPr id="17" name="مربع نص 16"/>
          <p:cNvSpPr txBox="1"/>
          <p:nvPr/>
        </p:nvSpPr>
        <p:spPr>
          <a:xfrm>
            <a:off x="9069518" y="5306344"/>
            <a:ext cx="1152881"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p:txBody>
      </p:sp>
      <p:sp>
        <p:nvSpPr>
          <p:cNvPr id="18" name="مربع نص 17"/>
          <p:cNvSpPr txBox="1"/>
          <p:nvPr/>
        </p:nvSpPr>
        <p:spPr>
          <a:xfrm>
            <a:off x="7752297" y="5353003"/>
            <a:ext cx="556564" cy="584775"/>
          </a:xfrm>
          <a:prstGeom prst="rect">
            <a:avLst/>
          </a:prstGeom>
          <a:noFill/>
        </p:spPr>
        <p:txBody>
          <a:bodyPr wrap="none" rtlCol="1">
            <a:spAutoFit/>
          </a:bodyPr>
          <a:lstStyle/>
          <a:p>
            <a:pPr algn="r" rtl="1"/>
            <a:r>
              <a:rPr lang="ar-AE" sz="3200" b="1" dirty="0">
                <a:solidFill>
                  <a:srgbClr val="0000FF"/>
                </a:solidFill>
                <a:cs typeface="Akhbar MT" pitchFamily="2" charset="-78"/>
              </a:rPr>
              <a:t>هدأ</a:t>
            </a:r>
          </a:p>
        </p:txBody>
      </p:sp>
      <p:sp>
        <p:nvSpPr>
          <p:cNvPr id="19" name="مربع نص 18"/>
          <p:cNvSpPr txBox="1"/>
          <p:nvPr/>
        </p:nvSpPr>
        <p:spPr>
          <a:xfrm>
            <a:off x="10902032" y="5784328"/>
            <a:ext cx="737702" cy="584775"/>
          </a:xfrm>
          <a:prstGeom prst="rect">
            <a:avLst/>
          </a:prstGeom>
          <a:noFill/>
        </p:spPr>
        <p:txBody>
          <a:bodyPr wrap="none" rtlCol="1">
            <a:spAutoFit/>
          </a:bodyPr>
          <a:lstStyle/>
          <a:p>
            <a:pPr algn="r" rtl="1"/>
            <a:r>
              <a:rPr lang="ar-AE" sz="3200" b="1" dirty="0">
                <a:solidFill>
                  <a:srgbClr val="0000FF"/>
                </a:solidFill>
                <a:cs typeface="Akhbar MT" pitchFamily="2" charset="-78"/>
              </a:rPr>
              <a:t>مؤذن</a:t>
            </a:r>
          </a:p>
        </p:txBody>
      </p:sp>
      <p:sp>
        <p:nvSpPr>
          <p:cNvPr id="20" name="مربع نص 19"/>
          <p:cNvSpPr txBox="1"/>
          <p:nvPr/>
        </p:nvSpPr>
        <p:spPr>
          <a:xfrm>
            <a:off x="9103354" y="5831873"/>
            <a:ext cx="1152881"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p:txBody>
      </p:sp>
      <p:sp>
        <p:nvSpPr>
          <p:cNvPr id="21" name="مربع نص 20"/>
          <p:cNvSpPr txBox="1"/>
          <p:nvPr/>
        </p:nvSpPr>
        <p:spPr>
          <a:xfrm>
            <a:off x="7780826" y="5842677"/>
            <a:ext cx="548548" cy="584775"/>
          </a:xfrm>
          <a:prstGeom prst="rect">
            <a:avLst/>
          </a:prstGeom>
          <a:noFill/>
        </p:spPr>
        <p:txBody>
          <a:bodyPr wrap="none" rtlCol="1">
            <a:spAutoFit/>
          </a:bodyPr>
          <a:lstStyle/>
          <a:p>
            <a:pPr algn="r" rtl="1"/>
            <a:r>
              <a:rPr lang="ar-AE" sz="3200" b="1" dirty="0">
                <a:solidFill>
                  <a:srgbClr val="0000FF"/>
                </a:solidFill>
                <a:cs typeface="Akhbar MT" pitchFamily="2" charset="-78"/>
              </a:rPr>
              <a:t>أذّن</a:t>
            </a:r>
          </a:p>
        </p:txBody>
      </p:sp>
      <p:sp>
        <p:nvSpPr>
          <p:cNvPr id="22" name="مربع نص 21"/>
          <p:cNvSpPr txBox="1"/>
          <p:nvPr/>
        </p:nvSpPr>
        <p:spPr>
          <a:xfrm>
            <a:off x="10479067" y="6288907"/>
            <a:ext cx="1175323" cy="584775"/>
          </a:xfrm>
          <a:prstGeom prst="rect">
            <a:avLst/>
          </a:prstGeom>
          <a:noFill/>
        </p:spPr>
        <p:txBody>
          <a:bodyPr wrap="none" rtlCol="1">
            <a:spAutoFit/>
          </a:bodyPr>
          <a:lstStyle/>
          <a:p>
            <a:pPr algn="r" rtl="1"/>
            <a:r>
              <a:rPr lang="ar-AE" sz="3200" b="1" dirty="0">
                <a:solidFill>
                  <a:srgbClr val="0000FF"/>
                </a:solidFill>
                <a:cs typeface="Akhbar MT" pitchFamily="2" charset="-78"/>
              </a:rPr>
              <a:t>المبصرين </a:t>
            </a:r>
          </a:p>
        </p:txBody>
      </p:sp>
      <p:sp>
        <p:nvSpPr>
          <p:cNvPr id="23" name="مربع نص 22"/>
          <p:cNvSpPr txBox="1"/>
          <p:nvPr/>
        </p:nvSpPr>
        <p:spPr>
          <a:xfrm>
            <a:off x="9118011" y="6248809"/>
            <a:ext cx="1152881"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p:txBody>
      </p:sp>
      <p:sp>
        <p:nvSpPr>
          <p:cNvPr id="24" name="مربع نص 23"/>
          <p:cNvSpPr txBox="1"/>
          <p:nvPr/>
        </p:nvSpPr>
        <p:spPr>
          <a:xfrm>
            <a:off x="7647805" y="6279526"/>
            <a:ext cx="718466" cy="584775"/>
          </a:xfrm>
          <a:prstGeom prst="rect">
            <a:avLst/>
          </a:prstGeom>
          <a:noFill/>
        </p:spPr>
        <p:txBody>
          <a:bodyPr wrap="none" rtlCol="1">
            <a:spAutoFit/>
          </a:bodyPr>
          <a:lstStyle/>
          <a:p>
            <a:pPr algn="r" rtl="1"/>
            <a:r>
              <a:rPr lang="ar-AE" sz="3200" b="1" dirty="0">
                <a:solidFill>
                  <a:srgbClr val="0000FF"/>
                </a:solidFill>
                <a:cs typeface="Akhbar MT" pitchFamily="2" charset="-78"/>
              </a:rPr>
              <a:t>أبصر</a:t>
            </a:r>
          </a:p>
        </p:txBody>
      </p:sp>
      <p:sp>
        <p:nvSpPr>
          <p:cNvPr id="25" name="مربع نص 24"/>
          <p:cNvSpPr txBox="1"/>
          <p:nvPr/>
        </p:nvSpPr>
        <p:spPr>
          <a:xfrm>
            <a:off x="5064173" y="4369769"/>
            <a:ext cx="918841" cy="584775"/>
          </a:xfrm>
          <a:prstGeom prst="rect">
            <a:avLst/>
          </a:prstGeom>
          <a:noFill/>
        </p:spPr>
        <p:txBody>
          <a:bodyPr wrap="none" rtlCol="1">
            <a:spAutoFit/>
          </a:bodyPr>
          <a:lstStyle/>
          <a:p>
            <a:pPr algn="r" rtl="1"/>
            <a:r>
              <a:rPr lang="ar-AE" sz="3200" b="1" dirty="0">
                <a:solidFill>
                  <a:srgbClr val="0000FF"/>
                </a:solidFill>
                <a:cs typeface="Akhbar MT" pitchFamily="2" charset="-78"/>
              </a:rPr>
              <a:t>المصباح</a:t>
            </a:r>
          </a:p>
        </p:txBody>
      </p:sp>
      <p:sp>
        <p:nvSpPr>
          <p:cNvPr id="26" name="مربع نص 25"/>
          <p:cNvSpPr txBox="1"/>
          <p:nvPr/>
        </p:nvSpPr>
        <p:spPr>
          <a:xfrm>
            <a:off x="3618434" y="4406776"/>
            <a:ext cx="952505"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آلة</a:t>
            </a:r>
          </a:p>
        </p:txBody>
      </p:sp>
      <p:sp>
        <p:nvSpPr>
          <p:cNvPr id="27" name="مربع نص 26"/>
          <p:cNvSpPr txBox="1"/>
          <p:nvPr/>
        </p:nvSpPr>
        <p:spPr>
          <a:xfrm>
            <a:off x="1697422" y="4369769"/>
            <a:ext cx="739305" cy="584775"/>
          </a:xfrm>
          <a:prstGeom prst="rect">
            <a:avLst/>
          </a:prstGeom>
          <a:noFill/>
        </p:spPr>
        <p:txBody>
          <a:bodyPr wrap="none" rtlCol="1">
            <a:spAutoFit/>
          </a:bodyPr>
          <a:lstStyle/>
          <a:p>
            <a:pPr algn="r" rtl="1"/>
            <a:r>
              <a:rPr lang="ar-AE" sz="3200" b="1" dirty="0">
                <a:solidFill>
                  <a:srgbClr val="0000FF"/>
                </a:solidFill>
                <a:cs typeface="Akhbar MT" pitchFamily="2" charset="-78"/>
              </a:rPr>
              <a:t>أصبح</a:t>
            </a:r>
          </a:p>
        </p:txBody>
      </p:sp>
      <p:sp>
        <p:nvSpPr>
          <p:cNvPr id="28" name="مربع نص 27"/>
          <p:cNvSpPr txBox="1"/>
          <p:nvPr/>
        </p:nvSpPr>
        <p:spPr>
          <a:xfrm>
            <a:off x="4928655" y="4898001"/>
            <a:ext cx="1098378" cy="584775"/>
          </a:xfrm>
          <a:prstGeom prst="rect">
            <a:avLst/>
          </a:prstGeom>
          <a:noFill/>
        </p:spPr>
        <p:txBody>
          <a:bodyPr wrap="none" rtlCol="1">
            <a:spAutoFit/>
          </a:bodyPr>
          <a:lstStyle/>
          <a:p>
            <a:pPr algn="r" rtl="1"/>
            <a:r>
              <a:rPr lang="ar-AE" sz="3200" b="1" dirty="0">
                <a:solidFill>
                  <a:srgbClr val="0000FF"/>
                </a:solidFill>
                <a:cs typeface="Akhbar MT" pitchFamily="2" charset="-78"/>
              </a:rPr>
              <a:t>المتكاثفة</a:t>
            </a:r>
          </a:p>
        </p:txBody>
      </p:sp>
      <p:sp>
        <p:nvSpPr>
          <p:cNvPr id="29" name="مربع نص 28"/>
          <p:cNvSpPr txBox="1"/>
          <p:nvPr/>
        </p:nvSpPr>
        <p:spPr>
          <a:xfrm>
            <a:off x="3439365" y="4889987"/>
            <a:ext cx="1152881"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p:txBody>
      </p:sp>
      <p:sp>
        <p:nvSpPr>
          <p:cNvPr id="30" name="مربع نص 29"/>
          <p:cNvSpPr txBox="1"/>
          <p:nvPr/>
        </p:nvSpPr>
        <p:spPr>
          <a:xfrm>
            <a:off x="1722482" y="4898000"/>
            <a:ext cx="718466" cy="584775"/>
          </a:xfrm>
          <a:prstGeom prst="rect">
            <a:avLst/>
          </a:prstGeom>
          <a:noFill/>
        </p:spPr>
        <p:txBody>
          <a:bodyPr wrap="none" rtlCol="1">
            <a:spAutoFit/>
          </a:bodyPr>
          <a:lstStyle/>
          <a:p>
            <a:pPr algn="r" rtl="1"/>
            <a:r>
              <a:rPr lang="ar-AE" sz="3200" b="1" dirty="0">
                <a:solidFill>
                  <a:srgbClr val="0000FF"/>
                </a:solidFill>
                <a:cs typeface="Akhbar MT" pitchFamily="2" charset="-78"/>
              </a:rPr>
              <a:t>كثّف</a:t>
            </a:r>
          </a:p>
        </p:txBody>
      </p:sp>
      <p:sp>
        <p:nvSpPr>
          <p:cNvPr id="31" name="مربع نص 30"/>
          <p:cNvSpPr txBox="1"/>
          <p:nvPr/>
        </p:nvSpPr>
        <p:spPr>
          <a:xfrm>
            <a:off x="5121023" y="5363802"/>
            <a:ext cx="854722" cy="584775"/>
          </a:xfrm>
          <a:prstGeom prst="rect">
            <a:avLst/>
          </a:prstGeom>
          <a:noFill/>
        </p:spPr>
        <p:txBody>
          <a:bodyPr wrap="none" rtlCol="1">
            <a:spAutoFit/>
          </a:bodyPr>
          <a:lstStyle/>
          <a:p>
            <a:pPr algn="r" rtl="1"/>
            <a:r>
              <a:rPr lang="ar-AE" sz="3200" b="1" dirty="0">
                <a:solidFill>
                  <a:srgbClr val="0000FF"/>
                </a:solidFill>
                <a:cs typeface="Akhbar MT" pitchFamily="2" charset="-78"/>
              </a:rPr>
              <a:t>وحيد </a:t>
            </a:r>
          </a:p>
        </p:txBody>
      </p:sp>
      <p:sp>
        <p:nvSpPr>
          <p:cNvPr id="32" name="مربع نص 31"/>
          <p:cNvSpPr txBox="1"/>
          <p:nvPr/>
        </p:nvSpPr>
        <p:spPr>
          <a:xfrm>
            <a:off x="3051770" y="5337708"/>
            <a:ext cx="1484702" cy="584775"/>
          </a:xfrm>
          <a:prstGeom prst="rect">
            <a:avLst/>
          </a:prstGeom>
          <a:noFill/>
        </p:spPr>
        <p:txBody>
          <a:bodyPr wrap="none" rtlCol="1">
            <a:spAutoFit/>
          </a:bodyPr>
          <a:lstStyle/>
          <a:p>
            <a:pPr algn="r" rtl="1"/>
            <a:r>
              <a:rPr lang="ar-AE" sz="3200" b="1" dirty="0">
                <a:solidFill>
                  <a:srgbClr val="0000FF"/>
                </a:solidFill>
                <a:cs typeface="Akhbar MT" pitchFamily="2" charset="-78"/>
              </a:rPr>
              <a:t>صفة مشبهة</a:t>
            </a:r>
          </a:p>
        </p:txBody>
      </p:sp>
      <p:sp>
        <p:nvSpPr>
          <p:cNvPr id="33" name="مربع نص 32"/>
          <p:cNvSpPr txBox="1"/>
          <p:nvPr/>
        </p:nvSpPr>
        <p:spPr>
          <a:xfrm>
            <a:off x="1807437" y="5317286"/>
            <a:ext cx="659155" cy="584775"/>
          </a:xfrm>
          <a:prstGeom prst="rect">
            <a:avLst/>
          </a:prstGeom>
          <a:noFill/>
        </p:spPr>
        <p:txBody>
          <a:bodyPr wrap="none" rtlCol="1">
            <a:spAutoFit/>
          </a:bodyPr>
          <a:lstStyle/>
          <a:p>
            <a:pPr algn="r" rtl="1"/>
            <a:r>
              <a:rPr lang="ar-AE" sz="3200" b="1" dirty="0">
                <a:solidFill>
                  <a:srgbClr val="0000FF"/>
                </a:solidFill>
                <a:cs typeface="Akhbar MT" pitchFamily="2" charset="-78"/>
              </a:rPr>
              <a:t>وحد</a:t>
            </a:r>
          </a:p>
        </p:txBody>
      </p:sp>
      <p:sp>
        <p:nvSpPr>
          <p:cNvPr id="34" name="مربع نص 33"/>
          <p:cNvSpPr txBox="1"/>
          <p:nvPr/>
        </p:nvSpPr>
        <p:spPr>
          <a:xfrm>
            <a:off x="4906220" y="5793080"/>
            <a:ext cx="1069525" cy="584775"/>
          </a:xfrm>
          <a:prstGeom prst="rect">
            <a:avLst/>
          </a:prstGeom>
          <a:noFill/>
        </p:spPr>
        <p:txBody>
          <a:bodyPr wrap="none" rtlCol="1">
            <a:spAutoFit/>
          </a:bodyPr>
          <a:lstStyle/>
          <a:p>
            <a:pPr algn="r" rtl="1"/>
            <a:r>
              <a:rPr lang="ar-AE" sz="3200" b="1" dirty="0">
                <a:solidFill>
                  <a:srgbClr val="0000FF"/>
                </a:solidFill>
                <a:cs typeface="Akhbar MT" pitchFamily="2" charset="-78"/>
              </a:rPr>
              <a:t>مخطئين</a:t>
            </a:r>
          </a:p>
        </p:txBody>
      </p:sp>
      <p:sp>
        <p:nvSpPr>
          <p:cNvPr id="35" name="مربع نص 34"/>
          <p:cNvSpPr txBox="1"/>
          <p:nvPr/>
        </p:nvSpPr>
        <p:spPr>
          <a:xfrm>
            <a:off x="3400509" y="5767893"/>
            <a:ext cx="1152881"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p:txBody>
      </p:sp>
      <p:sp>
        <p:nvSpPr>
          <p:cNvPr id="36" name="مربع نص 35"/>
          <p:cNvSpPr txBox="1"/>
          <p:nvPr/>
        </p:nvSpPr>
        <p:spPr>
          <a:xfrm>
            <a:off x="1735306" y="5767893"/>
            <a:ext cx="705642" cy="584775"/>
          </a:xfrm>
          <a:prstGeom prst="rect">
            <a:avLst/>
          </a:prstGeom>
          <a:noFill/>
        </p:spPr>
        <p:txBody>
          <a:bodyPr wrap="none" rtlCol="1">
            <a:spAutoFit/>
          </a:bodyPr>
          <a:lstStyle/>
          <a:p>
            <a:pPr algn="r" rtl="1"/>
            <a:r>
              <a:rPr lang="ar-AE" sz="3200" b="1" dirty="0">
                <a:solidFill>
                  <a:srgbClr val="0000FF"/>
                </a:solidFill>
                <a:cs typeface="Akhbar MT" pitchFamily="2" charset="-78"/>
              </a:rPr>
              <a:t>أخطأ</a:t>
            </a:r>
          </a:p>
        </p:txBody>
      </p:sp>
      <p:sp>
        <p:nvSpPr>
          <p:cNvPr id="37" name="مربع نص 36"/>
          <p:cNvSpPr txBox="1"/>
          <p:nvPr/>
        </p:nvSpPr>
        <p:spPr>
          <a:xfrm>
            <a:off x="5059275" y="6248809"/>
            <a:ext cx="894797" cy="584775"/>
          </a:xfrm>
          <a:prstGeom prst="rect">
            <a:avLst/>
          </a:prstGeom>
          <a:noFill/>
        </p:spPr>
        <p:txBody>
          <a:bodyPr wrap="none" rtlCol="1">
            <a:spAutoFit/>
          </a:bodyPr>
          <a:lstStyle/>
          <a:p>
            <a:pPr algn="r" rtl="1"/>
            <a:r>
              <a:rPr lang="ar-AE" sz="3200" b="1" dirty="0">
                <a:solidFill>
                  <a:srgbClr val="0000FF"/>
                </a:solidFill>
                <a:cs typeface="Akhbar MT" pitchFamily="2" charset="-78"/>
              </a:rPr>
              <a:t>غامضة</a:t>
            </a:r>
          </a:p>
        </p:txBody>
      </p:sp>
      <p:sp>
        <p:nvSpPr>
          <p:cNvPr id="38" name="مربع نص 37"/>
          <p:cNvSpPr txBox="1"/>
          <p:nvPr/>
        </p:nvSpPr>
        <p:spPr>
          <a:xfrm>
            <a:off x="3412267" y="6288907"/>
            <a:ext cx="1152881"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p:txBody>
      </p:sp>
      <p:sp>
        <p:nvSpPr>
          <p:cNvPr id="39" name="مربع نص 38"/>
          <p:cNvSpPr txBox="1"/>
          <p:nvPr/>
        </p:nvSpPr>
        <p:spPr>
          <a:xfrm>
            <a:off x="1707981" y="6279525"/>
            <a:ext cx="779381" cy="584775"/>
          </a:xfrm>
          <a:prstGeom prst="rect">
            <a:avLst/>
          </a:prstGeom>
          <a:noFill/>
        </p:spPr>
        <p:txBody>
          <a:bodyPr wrap="none" rtlCol="1">
            <a:spAutoFit/>
          </a:bodyPr>
          <a:lstStyle/>
          <a:p>
            <a:pPr algn="r" rtl="1"/>
            <a:r>
              <a:rPr lang="ar-AE" sz="3200" b="1" dirty="0">
                <a:solidFill>
                  <a:srgbClr val="0000FF"/>
                </a:solidFill>
                <a:cs typeface="Akhbar MT" pitchFamily="2" charset="-78"/>
              </a:rPr>
              <a:t>غمض</a:t>
            </a:r>
          </a:p>
        </p:txBody>
      </p:sp>
    </p:spTree>
    <p:extLst>
      <p:ext uri="{BB962C8B-B14F-4D97-AF65-F5344CB8AC3E}">
        <p14:creationId xmlns:p14="http://schemas.microsoft.com/office/powerpoint/2010/main" val="307737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25"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iterate type="wd">
                                    <p:tmPct val="10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800" decel="100000"/>
                                        <p:tgtEl>
                                          <p:spTgt spid="3"/>
                                        </p:tgtEl>
                                      </p:cBhvr>
                                    </p:animEffect>
                                    <p:anim calcmode="lin" valueType="num">
                                      <p:cBhvr>
                                        <p:cTn id="23" dur="800" decel="100000" fill="hold"/>
                                        <p:tgtEl>
                                          <p:spTgt spid="3"/>
                                        </p:tgtEl>
                                        <p:attrNameLst>
                                          <p:attrName>style.rotation</p:attrName>
                                        </p:attrNameLst>
                                      </p:cBhvr>
                                      <p:tavLst>
                                        <p:tav tm="0">
                                          <p:val>
                                            <p:fltVal val="-90"/>
                                          </p:val>
                                        </p:tav>
                                        <p:tav tm="100000">
                                          <p:val>
                                            <p:fltVal val="0"/>
                                          </p:val>
                                        </p:tav>
                                      </p:tavLst>
                                    </p:anim>
                                    <p:anim calcmode="lin" valueType="num">
                                      <p:cBhvr>
                                        <p:cTn id="24" dur="800" decel="100000" fill="hold"/>
                                        <p:tgtEl>
                                          <p:spTgt spid="3"/>
                                        </p:tgtEl>
                                        <p:attrNameLst>
                                          <p:attrName>ppt_x</p:attrName>
                                        </p:attrNameLst>
                                      </p:cBhvr>
                                      <p:tavLst>
                                        <p:tav tm="0">
                                          <p:val>
                                            <p:strVal val="#ppt_x+0.4"/>
                                          </p:val>
                                        </p:tav>
                                        <p:tav tm="100000">
                                          <p:val>
                                            <p:strVal val="#ppt_x-0.05"/>
                                          </p:val>
                                        </p:tav>
                                      </p:tavLst>
                                    </p:anim>
                                    <p:anim calcmode="lin" valueType="num">
                                      <p:cBhvr>
                                        <p:cTn id="25" dur="800" decel="100000" fill="hold"/>
                                        <p:tgtEl>
                                          <p:spTgt spid="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amond(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amond(in)">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800" decel="100000"/>
                                        <p:tgtEl>
                                          <p:spTgt spid="10">
                                            <p:txEl>
                                              <p:pRg st="0" end="0"/>
                                            </p:txEl>
                                          </p:spTgt>
                                        </p:tgtEl>
                                      </p:cBhvr>
                                    </p:animEffect>
                                    <p:anim calcmode="lin" valueType="num">
                                      <p:cBhvr>
                                        <p:cTn id="43"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11">
                                            <p:txEl>
                                              <p:pRg st="0" end="0"/>
                                            </p:txEl>
                                          </p:spTgt>
                                        </p:tgtEl>
                                        <p:attrNameLst>
                                          <p:attrName>style.visibility</p:attrName>
                                        </p:attrNameLst>
                                      </p:cBhvr>
                                      <p:to>
                                        <p:strVal val="visible"/>
                                      </p:to>
                                    </p:set>
                                    <p:animEffect transition="in" filter="fade">
                                      <p:cBhvr>
                                        <p:cTn id="52" dur="800" decel="100000"/>
                                        <p:tgtEl>
                                          <p:spTgt spid="11">
                                            <p:txEl>
                                              <p:pRg st="0" end="0"/>
                                            </p:txEl>
                                          </p:spTgt>
                                        </p:tgtEl>
                                      </p:cBhvr>
                                    </p:animEffect>
                                    <p:anim calcmode="lin" valueType="num">
                                      <p:cBhvr>
                                        <p:cTn id="53" dur="800" decel="100000" fill="hold"/>
                                        <p:tgtEl>
                                          <p:spTgt spid="11">
                                            <p:txEl>
                                              <p:pRg st="0" end="0"/>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11">
                                            <p:txEl>
                                              <p:pRg st="0" end="0"/>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11">
                                            <p:txEl>
                                              <p:pRg st="0" end="0"/>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1">
                                            <p:txEl>
                                              <p:pRg st="0" end="0"/>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0" presetClass="entr" presetSubtype="0" fill="hold" nodeType="clickEffect">
                                  <p:stCondLst>
                                    <p:cond delay="0"/>
                                  </p:stCondLst>
                                  <p:childTnLst>
                                    <p:set>
                                      <p:cBhvr>
                                        <p:cTn id="61" dur="1" fill="hold">
                                          <p:stCondLst>
                                            <p:cond delay="0"/>
                                          </p:stCondLst>
                                        </p:cTn>
                                        <p:tgtEl>
                                          <p:spTgt spid="12">
                                            <p:txEl>
                                              <p:pRg st="0" end="0"/>
                                            </p:txEl>
                                          </p:spTgt>
                                        </p:tgtEl>
                                        <p:attrNameLst>
                                          <p:attrName>style.visibility</p:attrName>
                                        </p:attrNameLst>
                                      </p:cBhvr>
                                      <p:to>
                                        <p:strVal val="visible"/>
                                      </p:to>
                                    </p:set>
                                    <p:animEffect transition="in" filter="fade">
                                      <p:cBhvr>
                                        <p:cTn id="62" dur="800" decel="100000"/>
                                        <p:tgtEl>
                                          <p:spTgt spid="12">
                                            <p:txEl>
                                              <p:pRg st="0" end="0"/>
                                            </p:txEl>
                                          </p:spTgt>
                                        </p:tgtEl>
                                      </p:cBhvr>
                                    </p:animEffect>
                                    <p:anim calcmode="lin" valueType="num">
                                      <p:cBhvr>
                                        <p:cTn id="63" dur="800" decel="100000" fill="hold"/>
                                        <p:tgtEl>
                                          <p:spTgt spid="12">
                                            <p:txEl>
                                              <p:pRg st="0" end="0"/>
                                            </p:txEl>
                                          </p:spTgt>
                                        </p:tgtEl>
                                        <p:attrNameLst>
                                          <p:attrName>style.rotation</p:attrName>
                                        </p:attrNameLst>
                                      </p:cBhvr>
                                      <p:tavLst>
                                        <p:tav tm="0">
                                          <p:val>
                                            <p:fltVal val="-90"/>
                                          </p:val>
                                        </p:tav>
                                        <p:tav tm="100000">
                                          <p:val>
                                            <p:fltVal val="0"/>
                                          </p:val>
                                        </p:tav>
                                      </p:tavLst>
                                    </p:anim>
                                    <p:anim calcmode="lin" valueType="num">
                                      <p:cBhvr>
                                        <p:cTn id="64" dur="800" decel="100000" fill="hold"/>
                                        <p:tgtEl>
                                          <p:spTgt spid="12">
                                            <p:txEl>
                                              <p:pRg st="0" end="0"/>
                                            </p:txEl>
                                          </p:spTgt>
                                        </p:tgtEl>
                                        <p:attrNameLst>
                                          <p:attrName>ppt_x</p:attrName>
                                        </p:attrNameLst>
                                      </p:cBhvr>
                                      <p:tavLst>
                                        <p:tav tm="0">
                                          <p:val>
                                            <p:strVal val="#ppt_x+0.4"/>
                                          </p:val>
                                        </p:tav>
                                        <p:tav tm="100000">
                                          <p:val>
                                            <p:strVal val="#ppt_x-0.05"/>
                                          </p:val>
                                        </p:tav>
                                      </p:tavLst>
                                    </p:anim>
                                    <p:anim calcmode="lin" valueType="num">
                                      <p:cBhvr>
                                        <p:cTn id="65" dur="800" decel="100000" fill="hold"/>
                                        <p:tgtEl>
                                          <p:spTgt spid="12">
                                            <p:txEl>
                                              <p:pRg st="0" end="0"/>
                                            </p:txEl>
                                          </p:spTgt>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12">
                                            <p:txEl>
                                              <p:pRg st="0" end="0"/>
                                            </p:txEl>
                                          </p:spTgt>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1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nodeType="clickEffect">
                                  <p:stCondLst>
                                    <p:cond delay="0"/>
                                  </p:stCondLst>
                                  <p:childTnLst>
                                    <p:set>
                                      <p:cBhvr>
                                        <p:cTn id="71" dur="1" fill="hold">
                                          <p:stCondLst>
                                            <p:cond delay="0"/>
                                          </p:stCondLst>
                                        </p:cTn>
                                        <p:tgtEl>
                                          <p:spTgt spid="13">
                                            <p:txEl>
                                              <p:pRg st="0" end="0"/>
                                            </p:txEl>
                                          </p:spTgt>
                                        </p:tgtEl>
                                        <p:attrNameLst>
                                          <p:attrName>style.visibility</p:attrName>
                                        </p:attrNameLst>
                                      </p:cBhvr>
                                      <p:to>
                                        <p:strVal val="visible"/>
                                      </p:to>
                                    </p:set>
                                    <p:animEffect transition="in" filter="fade">
                                      <p:cBhvr>
                                        <p:cTn id="72" dur="800" decel="100000"/>
                                        <p:tgtEl>
                                          <p:spTgt spid="13">
                                            <p:txEl>
                                              <p:pRg st="0" end="0"/>
                                            </p:txEl>
                                          </p:spTgt>
                                        </p:tgtEl>
                                      </p:cBhvr>
                                    </p:animEffect>
                                    <p:anim calcmode="lin" valueType="num">
                                      <p:cBhvr>
                                        <p:cTn id="73" dur="800" decel="100000" fill="hold"/>
                                        <p:tgtEl>
                                          <p:spTgt spid="13">
                                            <p:txEl>
                                              <p:pRg st="0" end="0"/>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13">
                                            <p:txEl>
                                              <p:pRg st="0" end="0"/>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13">
                                            <p:txEl>
                                              <p:pRg st="0" end="0"/>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3">
                                            <p:txEl>
                                              <p:pRg st="0" end="0"/>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0" presetClass="entr" presetSubtype="0" fill="hold" nodeType="clickEffect">
                                  <p:stCondLst>
                                    <p:cond delay="0"/>
                                  </p:stCondLst>
                                  <p:childTnLst>
                                    <p:set>
                                      <p:cBhvr>
                                        <p:cTn id="81" dur="1" fill="hold">
                                          <p:stCondLst>
                                            <p:cond delay="0"/>
                                          </p:stCondLst>
                                        </p:cTn>
                                        <p:tgtEl>
                                          <p:spTgt spid="14">
                                            <p:txEl>
                                              <p:pRg st="0" end="0"/>
                                            </p:txEl>
                                          </p:spTgt>
                                        </p:tgtEl>
                                        <p:attrNameLst>
                                          <p:attrName>style.visibility</p:attrName>
                                        </p:attrNameLst>
                                      </p:cBhvr>
                                      <p:to>
                                        <p:strVal val="visible"/>
                                      </p:to>
                                    </p:set>
                                    <p:animEffect transition="in" filter="fade">
                                      <p:cBhvr>
                                        <p:cTn id="82" dur="800" decel="100000"/>
                                        <p:tgtEl>
                                          <p:spTgt spid="14">
                                            <p:txEl>
                                              <p:pRg st="0" end="0"/>
                                            </p:txEl>
                                          </p:spTgt>
                                        </p:tgtEl>
                                      </p:cBhvr>
                                    </p:animEffect>
                                    <p:anim calcmode="lin" valueType="num">
                                      <p:cBhvr>
                                        <p:cTn id="83" dur="800" decel="100000" fill="hold"/>
                                        <p:tgtEl>
                                          <p:spTgt spid="14">
                                            <p:txEl>
                                              <p:pRg st="0" end="0"/>
                                            </p:txEl>
                                          </p:spTgt>
                                        </p:tgtEl>
                                        <p:attrNameLst>
                                          <p:attrName>style.rotation</p:attrName>
                                        </p:attrNameLst>
                                      </p:cBhvr>
                                      <p:tavLst>
                                        <p:tav tm="0">
                                          <p:val>
                                            <p:fltVal val="-90"/>
                                          </p:val>
                                        </p:tav>
                                        <p:tav tm="100000">
                                          <p:val>
                                            <p:fltVal val="0"/>
                                          </p:val>
                                        </p:tav>
                                      </p:tavLst>
                                    </p:anim>
                                    <p:anim calcmode="lin" valueType="num">
                                      <p:cBhvr>
                                        <p:cTn id="84" dur="800" decel="100000" fill="hold"/>
                                        <p:tgtEl>
                                          <p:spTgt spid="14">
                                            <p:txEl>
                                              <p:pRg st="0" end="0"/>
                                            </p:txEl>
                                          </p:spTgt>
                                        </p:tgtEl>
                                        <p:attrNameLst>
                                          <p:attrName>ppt_x</p:attrName>
                                        </p:attrNameLst>
                                      </p:cBhvr>
                                      <p:tavLst>
                                        <p:tav tm="0">
                                          <p:val>
                                            <p:strVal val="#ppt_x+0.4"/>
                                          </p:val>
                                        </p:tav>
                                        <p:tav tm="100000">
                                          <p:val>
                                            <p:strVal val="#ppt_x-0.05"/>
                                          </p:val>
                                        </p:tav>
                                      </p:tavLst>
                                    </p:anim>
                                    <p:anim calcmode="lin" valueType="num">
                                      <p:cBhvr>
                                        <p:cTn id="85" dur="800" decel="100000" fill="hold"/>
                                        <p:tgtEl>
                                          <p:spTgt spid="14">
                                            <p:txEl>
                                              <p:pRg st="0" end="0"/>
                                            </p:txEl>
                                          </p:spTgt>
                                        </p:tgtEl>
                                        <p:attrNameLst>
                                          <p:attrName>ppt_y</p:attrName>
                                        </p:attrNameLst>
                                      </p:cBhvr>
                                      <p:tavLst>
                                        <p:tav tm="0">
                                          <p:val>
                                            <p:strVal val="#ppt_y-0.4"/>
                                          </p:val>
                                        </p:tav>
                                        <p:tav tm="100000">
                                          <p:val>
                                            <p:strVal val="#ppt_y+0.1"/>
                                          </p:val>
                                        </p:tav>
                                      </p:tavLst>
                                    </p:anim>
                                    <p:anim calcmode="lin" valueType="num">
                                      <p:cBhvr>
                                        <p:cTn id="86" dur="200" accel="100000" fill="hold">
                                          <p:stCondLst>
                                            <p:cond delay="800"/>
                                          </p:stCondLst>
                                        </p:cTn>
                                        <p:tgtEl>
                                          <p:spTgt spid="14">
                                            <p:txEl>
                                              <p:pRg st="0" end="0"/>
                                            </p:txEl>
                                          </p:spTgt>
                                        </p:tgtEl>
                                        <p:attrNameLst>
                                          <p:attrName>ppt_x</p:attrName>
                                        </p:attrNameLst>
                                      </p:cBhvr>
                                      <p:tavLst>
                                        <p:tav tm="0">
                                          <p:val>
                                            <p:strVal val="#ppt_x-0.05"/>
                                          </p:val>
                                        </p:tav>
                                        <p:tav tm="100000">
                                          <p:val>
                                            <p:strVal val="#ppt_x"/>
                                          </p:val>
                                        </p:tav>
                                      </p:tavLst>
                                    </p:anim>
                                    <p:anim calcmode="lin" valueType="num">
                                      <p:cBhvr>
                                        <p:cTn id="87" dur="200" accel="100000" fill="hold">
                                          <p:stCondLst>
                                            <p:cond delay="800"/>
                                          </p:stCondLst>
                                        </p:cTn>
                                        <p:tgtEl>
                                          <p:spTgt spid="1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0" presetClass="entr" presetSubtype="0" fill="hold" nodeType="clickEffect">
                                  <p:stCondLst>
                                    <p:cond delay="0"/>
                                  </p:stCondLst>
                                  <p:childTnLst>
                                    <p:set>
                                      <p:cBhvr>
                                        <p:cTn id="91" dur="1" fill="hold">
                                          <p:stCondLst>
                                            <p:cond delay="0"/>
                                          </p:stCondLst>
                                        </p:cTn>
                                        <p:tgtEl>
                                          <p:spTgt spid="15">
                                            <p:txEl>
                                              <p:pRg st="0" end="0"/>
                                            </p:txEl>
                                          </p:spTgt>
                                        </p:tgtEl>
                                        <p:attrNameLst>
                                          <p:attrName>style.visibility</p:attrName>
                                        </p:attrNameLst>
                                      </p:cBhvr>
                                      <p:to>
                                        <p:strVal val="visible"/>
                                      </p:to>
                                    </p:set>
                                    <p:animEffect transition="in" filter="fade">
                                      <p:cBhvr>
                                        <p:cTn id="92" dur="800" decel="100000"/>
                                        <p:tgtEl>
                                          <p:spTgt spid="15">
                                            <p:txEl>
                                              <p:pRg st="0" end="0"/>
                                            </p:txEl>
                                          </p:spTgt>
                                        </p:tgtEl>
                                      </p:cBhvr>
                                    </p:animEffect>
                                    <p:anim calcmode="lin" valueType="num">
                                      <p:cBhvr>
                                        <p:cTn id="93" dur="800" decel="100000" fill="hold"/>
                                        <p:tgtEl>
                                          <p:spTgt spid="15">
                                            <p:txEl>
                                              <p:pRg st="0" end="0"/>
                                            </p:txEl>
                                          </p:spTgt>
                                        </p:tgtEl>
                                        <p:attrNameLst>
                                          <p:attrName>style.rotation</p:attrName>
                                        </p:attrNameLst>
                                      </p:cBhvr>
                                      <p:tavLst>
                                        <p:tav tm="0">
                                          <p:val>
                                            <p:fltVal val="-90"/>
                                          </p:val>
                                        </p:tav>
                                        <p:tav tm="100000">
                                          <p:val>
                                            <p:fltVal val="0"/>
                                          </p:val>
                                        </p:tav>
                                      </p:tavLst>
                                    </p:anim>
                                    <p:anim calcmode="lin" valueType="num">
                                      <p:cBhvr>
                                        <p:cTn id="94" dur="800" decel="100000" fill="hold"/>
                                        <p:tgtEl>
                                          <p:spTgt spid="15">
                                            <p:txEl>
                                              <p:pRg st="0" end="0"/>
                                            </p:txEl>
                                          </p:spTgt>
                                        </p:tgtEl>
                                        <p:attrNameLst>
                                          <p:attrName>ppt_x</p:attrName>
                                        </p:attrNameLst>
                                      </p:cBhvr>
                                      <p:tavLst>
                                        <p:tav tm="0">
                                          <p:val>
                                            <p:strVal val="#ppt_x+0.4"/>
                                          </p:val>
                                        </p:tav>
                                        <p:tav tm="100000">
                                          <p:val>
                                            <p:strVal val="#ppt_x-0.05"/>
                                          </p:val>
                                        </p:tav>
                                      </p:tavLst>
                                    </p:anim>
                                    <p:anim calcmode="lin" valueType="num">
                                      <p:cBhvr>
                                        <p:cTn id="95" dur="800" decel="100000" fill="hold"/>
                                        <p:tgtEl>
                                          <p:spTgt spid="15">
                                            <p:txEl>
                                              <p:pRg st="0" end="0"/>
                                            </p:txEl>
                                          </p:spTgt>
                                        </p:tgtEl>
                                        <p:attrNameLst>
                                          <p:attrName>ppt_y</p:attrName>
                                        </p:attrNameLst>
                                      </p:cBhvr>
                                      <p:tavLst>
                                        <p:tav tm="0">
                                          <p:val>
                                            <p:strVal val="#ppt_y-0.4"/>
                                          </p:val>
                                        </p:tav>
                                        <p:tav tm="100000">
                                          <p:val>
                                            <p:strVal val="#ppt_y+0.1"/>
                                          </p:val>
                                        </p:tav>
                                      </p:tavLst>
                                    </p:anim>
                                    <p:anim calcmode="lin" valueType="num">
                                      <p:cBhvr>
                                        <p:cTn id="96" dur="200" accel="100000" fill="hold">
                                          <p:stCondLst>
                                            <p:cond delay="800"/>
                                          </p:stCondLst>
                                        </p:cTn>
                                        <p:tgtEl>
                                          <p:spTgt spid="15">
                                            <p:txEl>
                                              <p:pRg st="0" end="0"/>
                                            </p:txEl>
                                          </p:spTgt>
                                        </p:tgtEl>
                                        <p:attrNameLst>
                                          <p:attrName>ppt_x</p:attrName>
                                        </p:attrNameLst>
                                      </p:cBhvr>
                                      <p:tavLst>
                                        <p:tav tm="0">
                                          <p:val>
                                            <p:strVal val="#ppt_x-0.05"/>
                                          </p:val>
                                        </p:tav>
                                        <p:tav tm="100000">
                                          <p:val>
                                            <p:strVal val="#ppt_x"/>
                                          </p:val>
                                        </p:tav>
                                      </p:tavLst>
                                    </p:anim>
                                    <p:anim calcmode="lin" valueType="num">
                                      <p:cBhvr>
                                        <p:cTn id="97" dur="200" accel="100000" fill="hold">
                                          <p:stCondLst>
                                            <p:cond delay="800"/>
                                          </p:stCondLst>
                                        </p:cTn>
                                        <p:tgtEl>
                                          <p:spTgt spid="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0" presetClass="entr" presetSubtype="0" fill="hold" nodeType="clickEffect">
                                  <p:stCondLst>
                                    <p:cond delay="0"/>
                                  </p:stCondLst>
                                  <p:childTnLst>
                                    <p:set>
                                      <p:cBhvr>
                                        <p:cTn id="101" dur="1" fill="hold">
                                          <p:stCondLst>
                                            <p:cond delay="0"/>
                                          </p:stCondLst>
                                        </p:cTn>
                                        <p:tgtEl>
                                          <p:spTgt spid="16">
                                            <p:txEl>
                                              <p:pRg st="0" end="0"/>
                                            </p:txEl>
                                          </p:spTgt>
                                        </p:tgtEl>
                                        <p:attrNameLst>
                                          <p:attrName>style.visibility</p:attrName>
                                        </p:attrNameLst>
                                      </p:cBhvr>
                                      <p:to>
                                        <p:strVal val="visible"/>
                                      </p:to>
                                    </p:set>
                                    <p:animEffect transition="in" filter="fade">
                                      <p:cBhvr>
                                        <p:cTn id="102" dur="800" decel="100000"/>
                                        <p:tgtEl>
                                          <p:spTgt spid="16">
                                            <p:txEl>
                                              <p:pRg st="0" end="0"/>
                                            </p:txEl>
                                          </p:spTgt>
                                        </p:tgtEl>
                                      </p:cBhvr>
                                    </p:animEffect>
                                    <p:anim calcmode="lin" valueType="num">
                                      <p:cBhvr>
                                        <p:cTn id="103" dur="800" decel="100000" fill="hold"/>
                                        <p:tgtEl>
                                          <p:spTgt spid="16">
                                            <p:txEl>
                                              <p:pRg st="0" end="0"/>
                                            </p:txEl>
                                          </p:spTgt>
                                        </p:tgtEl>
                                        <p:attrNameLst>
                                          <p:attrName>style.rotation</p:attrName>
                                        </p:attrNameLst>
                                      </p:cBhvr>
                                      <p:tavLst>
                                        <p:tav tm="0">
                                          <p:val>
                                            <p:fltVal val="-90"/>
                                          </p:val>
                                        </p:tav>
                                        <p:tav tm="100000">
                                          <p:val>
                                            <p:fltVal val="0"/>
                                          </p:val>
                                        </p:tav>
                                      </p:tavLst>
                                    </p:anim>
                                    <p:anim calcmode="lin" valueType="num">
                                      <p:cBhvr>
                                        <p:cTn id="104" dur="800" decel="100000" fill="hold"/>
                                        <p:tgtEl>
                                          <p:spTgt spid="16">
                                            <p:txEl>
                                              <p:pRg st="0" end="0"/>
                                            </p:txEl>
                                          </p:spTgt>
                                        </p:tgtEl>
                                        <p:attrNameLst>
                                          <p:attrName>ppt_x</p:attrName>
                                        </p:attrNameLst>
                                      </p:cBhvr>
                                      <p:tavLst>
                                        <p:tav tm="0">
                                          <p:val>
                                            <p:strVal val="#ppt_x+0.4"/>
                                          </p:val>
                                        </p:tav>
                                        <p:tav tm="100000">
                                          <p:val>
                                            <p:strVal val="#ppt_x-0.05"/>
                                          </p:val>
                                        </p:tav>
                                      </p:tavLst>
                                    </p:anim>
                                    <p:anim calcmode="lin" valueType="num">
                                      <p:cBhvr>
                                        <p:cTn id="105" dur="800" decel="100000" fill="hold"/>
                                        <p:tgtEl>
                                          <p:spTgt spid="16">
                                            <p:txEl>
                                              <p:pRg st="0" end="0"/>
                                            </p:txEl>
                                          </p:spTgt>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16">
                                            <p:txEl>
                                              <p:pRg st="0" end="0"/>
                                            </p:txEl>
                                          </p:spTgt>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1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0" presetClass="entr" presetSubtype="0" fill="hold" nodeType="clickEffect">
                                  <p:stCondLst>
                                    <p:cond delay="0"/>
                                  </p:stCondLst>
                                  <p:childTnLst>
                                    <p:set>
                                      <p:cBhvr>
                                        <p:cTn id="111" dur="1" fill="hold">
                                          <p:stCondLst>
                                            <p:cond delay="0"/>
                                          </p:stCondLst>
                                        </p:cTn>
                                        <p:tgtEl>
                                          <p:spTgt spid="17">
                                            <p:txEl>
                                              <p:pRg st="0" end="0"/>
                                            </p:txEl>
                                          </p:spTgt>
                                        </p:tgtEl>
                                        <p:attrNameLst>
                                          <p:attrName>style.visibility</p:attrName>
                                        </p:attrNameLst>
                                      </p:cBhvr>
                                      <p:to>
                                        <p:strVal val="visible"/>
                                      </p:to>
                                    </p:set>
                                    <p:animEffect transition="in" filter="fade">
                                      <p:cBhvr>
                                        <p:cTn id="112" dur="800" decel="100000"/>
                                        <p:tgtEl>
                                          <p:spTgt spid="17">
                                            <p:txEl>
                                              <p:pRg st="0" end="0"/>
                                            </p:txEl>
                                          </p:spTgt>
                                        </p:tgtEl>
                                      </p:cBhvr>
                                    </p:animEffect>
                                    <p:anim calcmode="lin" valueType="num">
                                      <p:cBhvr>
                                        <p:cTn id="113" dur="800" decel="100000" fill="hold"/>
                                        <p:tgtEl>
                                          <p:spTgt spid="17">
                                            <p:txEl>
                                              <p:pRg st="0" end="0"/>
                                            </p:txEl>
                                          </p:spTgt>
                                        </p:tgtEl>
                                        <p:attrNameLst>
                                          <p:attrName>style.rotation</p:attrName>
                                        </p:attrNameLst>
                                      </p:cBhvr>
                                      <p:tavLst>
                                        <p:tav tm="0">
                                          <p:val>
                                            <p:fltVal val="-90"/>
                                          </p:val>
                                        </p:tav>
                                        <p:tav tm="100000">
                                          <p:val>
                                            <p:fltVal val="0"/>
                                          </p:val>
                                        </p:tav>
                                      </p:tavLst>
                                    </p:anim>
                                    <p:anim calcmode="lin" valueType="num">
                                      <p:cBhvr>
                                        <p:cTn id="114" dur="800" decel="100000" fill="hold"/>
                                        <p:tgtEl>
                                          <p:spTgt spid="17">
                                            <p:txEl>
                                              <p:pRg st="0" end="0"/>
                                            </p:txEl>
                                          </p:spTgt>
                                        </p:tgtEl>
                                        <p:attrNameLst>
                                          <p:attrName>ppt_x</p:attrName>
                                        </p:attrNameLst>
                                      </p:cBhvr>
                                      <p:tavLst>
                                        <p:tav tm="0">
                                          <p:val>
                                            <p:strVal val="#ppt_x+0.4"/>
                                          </p:val>
                                        </p:tav>
                                        <p:tav tm="100000">
                                          <p:val>
                                            <p:strVal val="#ppt_x-0.05"/>
                                          </p:val>
                                        </p:tav>
                                      </p:tavLst>
                                    </p:anim>
                                    <p:anim calcmode="lin" valueType="num">
                                      <p:cBhvr>
                                        <p:cTn id="115" dur="800" decel="100000" fill="hold"/>
                                        <p:tgtEl>
                                          <p:spTgt spid="17">
                                            <p:txEl>
                                              <p:pRg st="0" end="0"/>
                                            </p:txEl>
                                          </p:spTgt>
                                        </p:tgtEl>
                                        <p:attrNameLst>
                                          <p:attrName>ppt_y</p:attrName>
                                        </p:attrNameLst>
                                      </p:cBhvr>
                                      <p:tavLst>
                                        <p:tav tm="0">
                                          <p:val>
                                            <p:strVal val="#ppt_y-0.4"/>
                                          </p:val>
                                        </p:tav>
                                        <p:tav tm="100000">
                                          <p:val>
                                            <p:strVal val="#ppt_y+0.1"/>
                                          </p:val>
                                        </p:tav>
                                      </p:tavLst>
                                    </p:anim>
                                    <p:anim calcmode="lin" valueType="num">
                                      <p:cBhvr>
                                        <p:cTn id="116" dur="200" accel="100000" fill="hold">
                                          <p:stCondLst>
                                            <p:cond delay="800"/>
                                          </p:stCondLst>
                                        </p:cTn>
                                        <p:tgtEl>
                                          <p:spTgt spid="17">
                                            <p:txEl>
                                              <p:pRg st="0" end="0"/>
                                            </p:txEl>
                                          </p:spTgt>
                                        </p:tgtEl>
                                        <p:attrNameLst>
                                          <p:attrName>ppt_x</p:attrName>
                                        </p:attrNameLst>
                                      </p:cBhvr>
                                      <p:tavLst>
                                        <p:tav tm="0">
                                          <p:val>
                                            <p:strVal val="#ppt_x-0.05"/>
                                          </p:val>
                                        </p:tav>
                                        <p:tav tm="100000">
                                          <p:val>
                                            <p:strVal val="#ppt_x"/>
                                          </p:val>
                                        </p:tav>
                                      </p:tavLst>
                                    </p:anim>
                                    <p:anim calcmode="lin" valueType="num">
                                      <p:cBhvr>
                                        <p:cTn id="117" dur="200" accel="100000" fill="hold">
                                          <p:stCondLst>
                                            <p:cond delay="800"/>
                                          </p:stCondLst>
                                        </p:cTn>
                                        <p:tgtEl>
                                          <p:spTgt spid="1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30" presetClass="entr" presetSubtype="0" fill="hold" nodeType="clickEffect">
                                  <p:stCondLst>
                                    <p:cond delay="0"/>
                                  </p:stCondLst>
                                  <p:childTnLst>
                                    <p:set>
                                      <p:cBhvr>
                                        <p:cTn id="121" dur="1" fill="hold">
                                          <p:stCondLst>
                                            <p:cond delay="0"/>
                                          </p:stCondLst>
                                        </p:cTn>
                                        <p:tgtEl>
                                          <p:spTgt spid="18">
                                            <p:txEl>
                                              <p:pRg st="0" end="0"/>
                                            </p:txEl>
                                          </p:spTgt>
                                        </p:tgtEl>
                                        <p:attrNameLst>
                                          <p:attrName>style.visibility</p:attrName>
                                        </p:attrNameLst>
                                      </p:cBhvr>
                                      <p:to>
                                        <p:strVal val="visible"/>
                                      </p:to>
                                    </p:set>
                                    <p:animEffect transition="in" filter="fade">
                                      <p:cBhvr>
                                        <p:cTn id="122" dur="800" decel="100000"/>
                                        <p:tgtEl>
                                          <p:spTgt spid="18">
                                            <p:txEl>
                                              <p:pRg st="0" end="0"/>
                                            </p:txEl>
                                          </p:spTgt>
                                        </p:tgtEl>
                                      </p:cBhvr>
                                    </p:animEffect>
                                    <p:anim calcmode="lin" valueType="num">
                                      <p:cBhvr>
                                        <p:cTn id="123" dur="800" decel="100000" fill="hold"/>
                                        <p:tgtEl>
                                          <p:spTgt spid="18">
                                            <p:txEl>
                                              <p:pRg st="0" end="0"/>
                                            </p:txEl>
                                          </p:spTgt>
                                        </p:tgtEl>
                                        <p:attrNameLst>
                                          <p:attrName>style.rotation</p:attrName>
                                        </p:attrNameLst>
                                      </p:cBhvr>
                                      <p:tavLst>
                                        <p:tav tm="0">
                                          <p:val>
                                            <p:fltVal val="-90"/>
                                          </p:val>
                                        </p:tav>
                                        <p:tav tm="100000">
                                          <p:val>
                                            <p:fltVal val="0"/>
                                          </p:val>
                                        </p:tav>
                                      </p:tavLst>
                                    </p:anim>
                                    <p:anim calcmode="lin" valueType="num">
                                      <p:cBhvr>
                                        <p:cTn id="124" dur="800" decel="100000" fill="hold"/>
                                        <p:tgtEl>
                                          <p:spTgt spid="18">
                                            <p:txEl>
                                              <p:pRg st="0" end="0"/>
                                            </p:txEl>
                                          </p:spTgt>
                                        </p:tgtEl>
                                        <p:attrNameLst>
                                          <p:attrName>ppt_x</p:attrName>
                                        </p:attrNameLst>
                                      </p:cBhvr>
                                      <p:tavLst>
                                        <p:tav tm="0">
                                          <p:val>
                                            <p:strVal val="#ppt_x+0.4"/>
                                          </p:val>
                                        </p:tav>
                                        <p:tav tm="100000">
                                          <p:val>
                                            <p:strVal val="#ppt_x-0.05"/>
                                          </p:val>
                                        </p:tav>
                                      </p:tavLst>
                                    </p:anim>
                                    <p:anim calcmode="lin" valueType="num">
                                      <p:cBhvr>
                                        <p:cTn id="125" dur="800" decel="100000" fill="hold"/>
                                        <p:tgtEl>
                                          <p:spTgt spid="18">
                                            <p:txEl>
                                              <p:pRg st="0" end="0"/>
                                            </p:txEl>
                                          </p:spTgt>
                                        </p:tgtEl>
                                        <p:attrNameLst>
                                          <p:attrName>ppt_y</p:attrName>
                                        </p:attrNameLst>
                                      </p:cBhvr>
                                      <p:tavLst>
                                        <p:tav tm="0">
                                          <p:val>
                                            <p:strVal val="#ppt_y-0.4"/>
                                          </p:val>
                                        </p:tav>
                                        <p:tav tm="100000">
                                          <p:val>
                                            <p:strVal val="#ppt_y+0.1"/>
                                          </p:val>
                                        </p:tav>
                                      </p:tavLst>
                                    </p:anim>
                                    <p:anim calcmode="lin" valueType="num">
                                      <p:cBhvr>
                                        <p:cTn id="126" dur="200" accel="100000" fill="hold">
                                          <p:stCondLst>
                                            <p:cond delay="800"/>
                                          </p:stCondLst>
                                        </p:cTn>
                                        <p:tgtEl>
                                          <p:spTgt spid="18">
                                            <p:txEl>
                                              <p:pRg st="0" end="0"/>
                                            </p:txEl>
                                          </p:spTgt>
                                        </p:tgtEl>
                                        <p:attrNameLst>
                                          <p:attrName>ppt_x</p:attrName>
                                        </p:attrNameLst>
                                      </p:cBhvr>
                                      <p:tavLst>
                                        <p:tav tm="0">
                                          <p:val>
                                            <p:strVal val="#ppt_x-0.05"/>
                                          </p:val>
                                        </p:tav>
                                        <p:tav tm="100000">
                                          <p:val>
                                            <p:strVal val="#ppt_x"/>
                                          </p:val>
                                        </p:tav>
                                      </p:tavLst>
                                    </p:anim>
                                    <p:anim calcmode="lin" valueType="num">
                                      <p:cBhvr>
                                        <p:cTn id="127" dur="200" accel="100000" fill="hold">
                                          <p:stCondLst>
                                            <p:cond delay="800"/>
                                          </p:stCondLst>
                                        </p:cTn>
                                        <p:tgtEl>
                                          <p:spTgt spid="1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30" presetClass="entr" presetSubtype="0" fill="hold" nodeType="clickEffect">
                                  <p:stCondLst>
                                    <p:cond delay="0"/>
                                  </p:stCondLst>
                                  <p:childTnLst>
                                    <p:set>
                                      <p:cBhvr>
                                        <p:cTn id="131" dur="1" fill="hold">
                                          <p:stCondLst>
                                            <p:cond delay="0"/>
                                          </p:stCondLst>
                                        </p:cTn>
                                        <p:tgtEl>
                                          <p:spTgt spid="19">
                                            <p:txEl>
                                              <p:pRg st="0" end="0"/>
                                            </p:txEl>
                                          </p:spTgt>
                                        </p:tgtEl>
                                        <p:attrNameLst>
                                          <p:attrName>style.visibility</p:attrName>
                                        </p:attrNameLst>
                                      </p:cBhvr>
                                      <p:to>
                                        <p:strVal val="visible"/>
                                      </p:to>
                                    </p:set>
                                    <p:animEffect transition="in" filter="fade">
                                      <p:cBhvr>
                                        <p:cTn id="132" dur="800" decel="100000"/>
                                        <p:tgtEl>
                                          <p:spTgt spid="19">
                                            <p:txEl>
                                              <p:pRg st="0" end="0"/>
                                            </p:txEl>
                                          </p:spTgt>
                                        </p:tgtEl>
                                      </p:cBhvr>
                                    </p:animEffect>
                                    <p:anim calcmode="lin" valueType="num">
                                      <p:cBhvr>
                                        <p:cTn id="133" dur="800" decel="100000" fill="hold"/>
                                        <p:tgtEl>
                                          <p:spTgt spid="19">
                                            <p:txEl>
                                              <p:pRg st="0" end="0"/>
                                            </p:txEl>
                                          </p:spTgt>
                                        </p:tgtEl>
                                        <p:attrNameLst>
                                          <p:attrName>style.rotation</p:attrName>
                                        </p:attrNameLst>
                                      </p:cBhvr>
                                      <p:tavLst>
                                        <p:tav tm="0">
                                          <p:val>
                                            <p:fltVal val="-90"/>
                                          </p:val>
                                        </p:tav>
                                        <p:tav tm="100000">
                                          <p:val>
                                            <p:fltVal val="0"/>
                                          </p:val>
                                        </p:tav>
                                      </p:tavLst>
                                    </p:anim>
                                    <p:anim calcmode="lin" valueType="num">
                                      <p:cBhvr>
                                        <p:cTn id="134" dur="800" decel="100000" fill="hold"/>
                                        <p:tgtEl>
                                          <p:spTgt spid="19">
                                            <p:txEl>
                                              <p:pRg st="0" end="0"/>
                                            </p:txEl>
                                          </p:spTgt>
                                        </p:tgtEl>
                                        <p:attrNameLst>
                                          <p:attrName>ppt_x</p:attrName>
                                        </p:attrNameLst>
                                      </p:cBhvr>
                                      <p:tavLst>
                                        <p:tav tm="0">
                                          <p:val>
                                            <p:strVal val="#ppt_x+0.4"/>
                                          </p:val>
                                        </p:tav>
                                        <p:tav tm="100000">
                                          <p:val>
                                            <p:strVal val="#ppt_x-0.05"/>
                                          </p:val>
                                        </p:tav>
                                      </p:tavLst>
                                    </p:anim>
                                    <p:anim calcmode="lin" valueType="num">
                                      <p:cBhvr>
                                        <p:cTn id="135" dur="800" decel="100000" fill="hold"/>
                                        <p:tgtEl>
                                          <p:spTgt spid="19">
                                            <p:txEl>
                                              <p:pRg st="0" end="0"/>
                                            </p:txEl>
                                          </p:spTgt>
                                        </p:tgtEl>
                                        <p:attrNameLst>
                                          <p:attrName>ppt_y</p:attrName>
                                        </p:attrNameLst>
                                      </p:cBhvr>
                                      <p:tavLst>
                                        <p:tav tm="0">
                                          <p:val>
                                            <p:strVal val="#ppt_y-0.4"/>
                                          </p:val>
                                        </p:tav>
                                        <p:tav tm="100000">
                                          <p:val>
                                            <p:strVal val="#ppt_y+0.1"/>
                                          </p:val>
                                        </p:tav>
                                      </p:tavLst>
                                    </p:anim>
                                    <p:anim calcmode="lin" valueType="num">
                                      <p:cBhvr>
                                        <p:cTn id="136" dur="200" accel="100000" fill="hold">
                                          <p:stCondLst>
                                            <p:cond delay="800"/>
                                          </p:stCondLst>
                                        </p:cTn>
                                        <p:tgtEl>
                                          <p:spTgt spid="19">
                                            <p:txEl>
                                              <p:pRg st="0" end="0"/>
                                            </p:txEl>
                                          </p:spTgt>
                                        </p:tgtEl>
                                        <p:attrNameLst>
                                          <p:attrName>ppt_x</p:attrName>
                                        </p:attrNameLst>
                                      </p:cBhvr>
                                      <p:tavLst>
                                        <p:tav tm="0">
                                          <p:val>
                                            <p:strVal val="#ppt_x-0.05"/>
                                          </p:val>
                                        </p:tav>
                                        <p:tav tm="100000">
                                          <p:val>
                                            <p:strVal val="#ppt_x"/>
                                          </p:val>
                                        </p:tav>
                                      </p:tavLst>
                                    </p:anim>
                                    <p:anim calcmode="lin" valueType="num">
                                      <p:cBhvr>
                                        <p:cTn id="137" dur="200" accel="100000" fill="hold">
                                          <p:stCondLst>
                                            <p:cond delay="800"/>
                                          </p:stCondLst>
                                        </p:cTn>
                                        <p:tgtEl>
                                          <p:spTgt spid="1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30" presetClass="entr" presetSubtype="0" fill="hold" nodeType="clickEffect">
                                  <p:stCondLst>
                                    <p:cond delay="0"/>
                                  </p:stCondLst>
                                  <p:childTnLst>
                                    <p:set>
                                      <p:cBhvr>
                                        <p:cTn id="141" dur="1" fill="hold">
                                          <p:stCondLst>
                                            <p:cond delay="0"/>
                                          </p:stCondLst>
                                        </p:cTn>
                                        <p:tgtEl>
                                          <p:spTgt spid="20">
                                            <p:txEl>
                                              <p:pRg st="0" end="0"/>
                                            </p:txEl>
                                          </p:spTgt>
                                        </p:tgtEl>
                                        <p:attrNameLst>
                                          <p:attrName>style.visibility</p:attrName>
                                        </p:attrNameLst>
                                      </p:cBhvr>
                                      <p:to>
                                        <p:strVal val="visible"/>
                                      </p:to>
                                    </p:set>
                                    <p:animEffect transition="in" filter="fade">
                                      <p:cBhvr>
                                        <p:cTn id="142" dur="800" decel="100000"/>
                                        <p:tgtEl>
                                          <p:spTgt spid="20">
                                            <p:txEl>
                                              <p:pRg st="0" end="0"/>
                                            </p:txEl>
                                          </p:spTgt>
                                        </p:tgtEl>
                                      </p:cBhvr>
                                    </p:animEffect>
                                    <p:anim calcmode="lin" valueType="num">
                                      <p:cBhvr>
                                        <p:cTn id="143" dur="800" decel="100000" fill="hold"/>
                                        <p:tgtEl>
                                          <p:spTgt spid="20">
                                            <p:txEl>
                                              <p:pRg st="0" end="0"/>
                                            </p:txEl>
                                          </p:spTgt>
                                        </p:tgtEl>
                                        <p:attrNameLst>
                                          <p:attrName>style.rotation</p:attrName>
                                        </p:attrNameLst>
                                      </p:cBhvr>
                                      <p:tavLst>
                                        <p:tav tm="0">
                                          <p:val>
                                            <p:fltVal val="-90"/>
                                          </p:val>
                                        </p:tav>
                                        <p:tav tm="100000">
                                          <p:val>
                                            <p:fltVal val="0"/>
                                          </p:val>
                                        </p:tav>
                                      </p:tavLst>
                                    </p:anim>
                                    <p:anim calcmode="lin" valueType="num">
                                      <p:cBhvr>
                                        <p:cTn id="144" dur="800" decel="100000" fill="hold"/>
                                        <p:tgtEl>
                                          <p:spTgt spid="20">
                                            <p:txEl>
                                              <p:pRg st="0" end="0"/>
                                            </p:txEl>
                                          </p:spTgt>
                                        </p:tgtEl>
                                        <p:attrNameLst>
                                          <p:attrName>ppt_x</p:attrName>
                                        </p:attrNameLst>
                                      </p:cBhvr>
                                      <p:tavLst>
                                        <p:tav tm="0">
                                          <p:val>
                                            <p:strVal val="#ppt_x+0.4"/>
                                          </p:val>
                                        </p:tav>
                                        <p:tav tm="100000">
                                          <p:val>
                                            <p:strVal val="#ppt_x-0.05"/>
                                          </p:val>
                                        </p:tav>
                                      </p:tavLst>
                                    </p:anim>
                                    <p:anim calcmode="lin" valueType="num">
                                      <p:cBhvr>
                                        <p:cTn id="145" dur="800" decel="100000" fill="hold"/>
                                        <p:tgtEl>
                                          <p:spTgt spid="20">
                                            <p:txEl>
                                              <p:pRg st="0" end="0"/>
                                            </p:txEl>
                                          </p:spTgt>
                                        </p:tgtEl>
                                        <p:attrNameLst>
                                          <p:attrName>ppt_y</p:attrName>
                                        </p:attrNameLst>
                                      </p:cBhvr>
                                      <p:tavLst>
                                        <p:tav tm="0">
                                          <p:val>
                                            <p:strVal val="#ppt_y-0.4"/>
                                          </p:val>
                                        </p:tav>
                                        <p:tav tm="100000">
                                          <p:val>
                                            <p:strVal val="#ppt_y+0.1"/>
                                          </p:val>
                                        </p:tav>
                                      </p:tavLst>
                                    </p:anim>
                                    <p:anim calcmode="lin" valueType="num">
                                      <p:cBhvr>
                                        <p:cTn id="146" dur="200" accel="100000" fill="hold">
                                          <p:stCondLst>
                                            <p:cond delay="800"/>
                                          </p:stCondLst>
                                        </p:cTn>
                                        <p:tgtEl>
                                          <p:spTgt spid="20">
                                            <p:txEl>
                                              <p:pRg st="0" end="0"/>
                                            </p:txEl>
                                          </p:spTgt>
                                        </p:tgtEl>
                                        <p:attrNameLst>
                                          <p:attrName>ppt_x</p:attrName>
                                        </p:attrNameLst>
                                      </p:cBhvr>
                                      <p:tavLst>
                                        <p:tav tm="0">
                                          <p:val>
                                            <p:strVal val="#ppt_x-0.05"/>
                                          </p:val>
                                        </p:tav>
                                        <p:tav tm="100000">
                                          <p:val>
                                            <p:strVal val="#ppt_x"/>
                                          </p:val>
                                        </p:tav>
                                      </p:tavLst>
                                    </p:anim>
                                    <p:anim calcmode="lin" valueType="num">
                                      <p:cBhvr>
                                        <p:cTn id="147" dur="200" accel="100000" fill="hold">
                                          <p:stCondLst>
                                            <p:cond delay="800"/>
                                          </p:stCondLst>
                                        </p:cTn>
                                        <p:tgtEl>
                                          <p:spTgt spid="2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30" presetClass="entr" presetSubtype="0" fill="hold" nodeType="clickEffect">
                                  <p:stCondLst>
                                    <p:cond delay="0"/>
                                  </p:stCondLst>
                                  <p:childTnLst>
                                    <p:set>
                                      <p:cBhvr>
                                        <p:cTn id="151" dur="1" fill="hold">
                                          <p:stCondLst>
                                            <p:cond delay="0"/>
                                          </p:stCondLst>
                                        </p:cTn>
                                        <p:tgtEl>
                                          <p:spTgt spid="21">
                                            <p:txEl>
                                              <p:pRg st="0" end="0"/>
                                            </p:txEl>
                                          </p:spTgt>
                                        </p:tgtEl>
                                        <p:attrNameLst>
                                          <p:attrName>style.visibility</p:attrName>
                                        </p:attrNameLst>
                                      </p:cBhvr>
                                      <p:to>
                                        <p:strVal val="visible"/>
                                      </p:to>
                                    </p:set>
                                    <p:animEffect transition="in" filter="fade">
                                      <p:cBhvr>
                                        <p:cTn id="152" dur="800" decel="100000"/>
                                        <p:tgtEl>
                                          <p:spTgt spid="21">
                                            <p:txEl>
                                              <p:pRg st="0" end="0"/>
                                            </p:txEl>
                                          </p:spTgt>
                                        </p:tgtEl>
                                      </p:cBhvr>
                                    </p:animEffect>
                                    <p:anim calcmode="lin" valueType="num">
                                      <p:cBhvr>
                                        <p:cTn id="153" dur="800" decel="100000" fill="hold"/>
                                        <p:tgtEl>
                                          <p:spTgt spid="21">
                                            <p:txEl>
                                              <p:pRg st="0" end="0"/>
                                            </p:txEl>
                                          </p:spTgt>
                                        </p:tgtEl>
                                        <p:attrNameLst>
                                          <p:attrName>style.rotation</p:attrName>
                                        </p:attrNameLst>
                                      </p:cBhvr>
                                      <p:tavLst>
                                        <p:tav tm="0">
                                          <p:val>
                                            <p:fltVal val="-90"/>
                                          </p:val>
                                        </p:tav>
                                        <p:tav tm="100000">
                                          <p:val>
                                            <p:fltVal val="0"/>
                                          </p:val>
                                        </p:tav>
                                      </p:tavLst>
                                    </p:anim>
                                    <p:anim calcmode="lin" valueType="num">
                                      <p:cBhvr>
                                        <p:cTn id="154" dur="800" decel="100000" fill="hold"/>
                                        <p:tgtEl>
                                          <p:spTgt spid="21">
                                            <p:txEl>
                                              <p:pRg st="0" end="0"/>
                                            </p:txEl>
                                          </p:spTgt>
                                        </p:tgtEl>
                                        <p:attrNameLst>
                                          <p:attrName>ppt_x</p:attrName>
                                        </p:attrNameLst>
                                      </p:cBhvr>
                                      <p:tavLst>
                                        <p:tav tm="0">
                                          <p:val>
                                            <p:strVal val="#ppt_x+0.4"/>
                                          </p:val>
                                        </p:tav>
                                        <p:tav tm="100000">
                                          <p:val>
                                            <p:strVal val="#ppt_x-0.05"/>
                                          </p:val>
                                        </p:tav>
                                      </p:tavLst>
                                    </p:anim>
                                    <p:anim calcmode="lin" valueType="num">
                                      <p:cBhvr>
                                        <p:cTn id="155" dur="800" decel="100000" fill="hold"/>
                                        <p:tgtEl>
                                          <p:spTgt spid="21">
                                            <p:txEl>
                                              <p:pRg st="0" end="0"/>
                                            </p:txEl>
                                          </p:spTgt>
                                        </p:tgtEl>
                                        <p:attrNameLst>
                                          <p:attrName>ppt_y</p:attrName>
                                        </p:attrNameLst>
                                      </p:cBhvr>
                                      <p:tavLst>
                                        <p:tav tm="0">
                                          <p:val>
                                            <p:strVal val="#ppt_y-0.4"/>
                                          </p:val>
                                        </p:tav>
                                        <p:tav tm="100000">
                                          <p:val>
                                            <p:strVal val="#ppt_y+0.1"/>
                                          </p:val>
                                        </p:tav>
                                      </p:tavLst>
                                    </p:anim>
                                    <p:anim calcmode="lin" valueType="num">
                                      <p:cBhvr>
                                        <p:cTn id="156" dur="200" accel="100000" fill="hold">
                                          <p:stCondLst>
                                            <p:cond delay="800"/>
                                          </p:stCondLst>
                                        </p:cTn>
                                        <p:tgtEl>
                                          <p:spTgt spid="21">
                                            <p:txEl>
                                              <p:pRg st="0" end="0"/>
                                            </p:txEl>
                                          </p:spTgt>
                                        </p:tgtEl>
                                        <p:attrNameLst>
                                          <p:attrName>ppt_x</p:attrName>
                                        </p:attrNameLst>
                                      </p:cBhvr>
                                      <p:tavLst>
                                        <p:tav tm="0">
                                          <p:val>
                                            <p:strVal val="#ppt_x-0.05"/>
                                          </p:val>
                                        </p:tav>
                                        <p:tav tm="100000">
                                          <p:val>
                                            <p:strVal val="#ppt_x"/>
                                          </p:val>
                                        </p:tav>
                                      </p:tavLst>
                                    </p:anim>
                                    <p:anim calcmode="lin" valueType="num">
                                      <p:cBhvr>
                                        <p:cTn id="157" dur="200" accel="100000" fill="hold">
                                          <p:stCondLst>
                                            <p:cond delay="800"/>
                                          </p:stCondLst>
                                        </p:cTn>
                                        <p:tgtEl>
                                          <p:spTgt spid="2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30" presetClass="entr" presetSubtype="0" fill="hold" nodeType="clickEffect">
                                  <p:stCondLst>
                                    <p:cond delay="0"/>
                                  </p:stCondLst>
                                  <p:childTnLst>
                                    <p:set>
                                      <p:cBhvr>
                                        <p:cTn id="161" dur="1" fill="hold">
                                          <p:stCondLst>
                                            <p:cond delay="0"/>
                                          </p:stCondLst>
                                        </p:cTn>
                                        <p:tgtEl>
                                          <p:spTgt spid="22">
                                            <p:txEl>
                                              <p:pRg st="0" end="0"/>
                                            </p:txEl>
                                          </p:spTgt>
                                        </p:tgtEl>
                                        <p:attrNameLst>
                                          <p:attrName>style.visibility</p:attrName>
                                        </p:attrNameLst>
                                      </p:cBhvr>
                                      <p:to>
                                        <p:strVal val="visible"/>
                                      </p:to>
                                    </p:set>
                                    <p:animEffect transition="in" filter="fade">
                                      <p:cBhvr>
                                        <p:cTn id="162" dur="800" decel="100000"/>
                                        <p:tgtEl>
                                          <p:spTgt spid="22">
                                            <p:txEl>
                                              <p:pRg st="0" end="0"/>
                                            </p:txEl>
                                          </p:spTgt>
                                        </p:tgtEl>
                                      </p:cBhvr>
                                    </p:animEffect>
                                    <p:anim calcmode="lin" valueType="num">
                                      <p:cBhvr>
                                        <p:cTn id="163" dur="800" decel="100000" fill="hold"/>
                                        <p:tgtEl>
                                          <p:spTgt spid="22">
                                            <p:txEl>
                                              <p:pRg st="0" end="0"/>
                                            </p:txEl>
                                          </p:spTgt>
                                        </p:tgtEl>
                                        <p:attrNameLst>
                                          <p:attrName>style.rotation</p:attrName>
                                        </p:attrNameLst>
                                      </p:cBhvr>
                                      <p:tavLst>
                                        <p:tav tm="0">
                                          <p:val>
                                            <p:fltVal val="-90"/>
                                          </p:val>
                                        </p:tav>
                                        <p:tav tm="100000">
                                          <p:val>
                                            <p:fltVal val="0"/>
                                          </p:val>
                                        </p:tav>
                                      </p:tavLst>
                                    </p:anim>
                                    <p:anim calcmode="lin" valueType="num">
                                      <p:cBhvr>
                                        <p:cTn id="164" dur="800" decel="100000" fill="hold"/>
                                        <p:tgtEl>
                                          <p:spTgt spid="22">
                                            <p:txEl>
                                              <p:pRg st="0" end="0"/>
                                            </p:txEl>
                                          </p:spTgt>
                                        </p:tgtEl>
                                        <p:attrNameLst>
                                          <p:attrName>ppt_x</p:attrName>
                                        </p:attrNameLst>
                                      </p:cBhvr>
                                      <p:tavLst>
                                        <p:tav tm="0">
                                          <p:val>
                                            <p:strVal val="#ppt_x+0.4"/>
                                          </p:val>
                                        </p:tav>
                                        <p:tav tm="100000">
                                          <p:val>
                                            <p:strVal val="#ppt_x-0.05"/>
                                          </p:val>
                                        </p:tav>
                                      </p:tavLst>
                                    </p:anim>
                                    <p:anim calcmode="lin" valueType="num">
                                      <p:cBhvr>
                                        <p:cTn id="165" dur="800" decel="100000" fill="hold"/>
                                        <p:tgtEl>
                                          <p:spTgt spid="22">
                                            <p:txEl>
                                              <p:pRg st="0" end="0"/>
                                            </p:txEl>
                                          </p:spTgt>
                                        </p:tgtEl>
                                        <p:attrNameLst>
                                          <p:attrName>ppt_y</p:attrName>
                                        </p:attrNameLst>
                                      </p:cBhvr>
                                      <p:tavLst>
                                        <p:tav tm="0">
                                          <p:val>
                                            <p:strVal val="#ppt_y-0.4"/>
                                          </p:val>
                                        </p:tav>
                                        <p:tav tm="100000">
                                          <p:val>
                                            <p:strVal val="#ppt_y+0.1"/>
                                          </p:val>
                                        </p:tav>
                                      </p:tavLst>
                                    </p:anim>
                                    <p:anim calcmode="lin" valueType="num">
                                      <p:cBhvr>
                                        <p:cTn id="166" dur="200" accel="100000" fill="hold">
                                          <p:stCondLst>
                                            <p:cond delay="800"/>
                                          </p:stCondLst>
                                        </p:cTn>
                                        <p:tgtEl>
                                          <p:spTgt spid="22">
                                            <p:txEl>
                                              <p:pRg st="0" end="0"/>
                                            </p:txEl>
                                          </p:spTgt>
                                        </p:tgtEl>
                                        <p:attrNameLst>
                                          <p:attrName>ppt_x</p:attrName>
                                        </p:attrNameLst>
                                      </p:cBhvr>
                                      <p:tavLst>
                                        <p:tav tm="0">
                                          <p:val>
                                            <p:strVal val="#ppt_x-0.05"/>
                                          </p:val>
                                        </p:tav>
                                        <p:tav tm="100000">
                                          <p:val>
                                            <p:strVal val="#ppt_x"/>
                                          </p:val>
                                        </p:tav>
                                      </p:tavLst>
                                    </p:anim>
                                    <p:anim calcmode="lin" valueType="num">
                                      <p:cBhvr>
                                        <p:cTn id="167" dur="200" accel="100000" fill="hold">
                                          <p:stCondLst>
                                            <p:cond delay="800"/>
                                          </p:stCondLst>
                                        </p:cTn>
                                        <p:tgtEl>
                                          <p:spTgt spid="2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30" presetClass="entr" presetSubtype="0" fill="hold" nodeType="clickEffect">
                                  <p:stCondLst>
                                    <p:cond delay="0"/>
                                  </p:stCondLst>
                                  <p:childTnLst>
                                    <p:set>
                                      <p:cBhvr>
                                        <p:cTn id="171" dur="1" fill="hold">
                                          <p:stCondLst>
                                            <p:cond delay="0"/>
                                          </p:stCondLst>
                                        </p:cTn>
                                        <p:tgtEl>
                                          <p:spTgt spid="23">
                                            <p:txEl>
                                              <p:pRg st="0" end="0"/>
                                            </p:txEl>
                                          </p:spTgt>
                                        </p:tgtEl>
                                        <p:attrNameLst>
                                          <p:attrName>style.visibility</p:attrName>
                                        </p:attrNameLst>
                                      </p:cBhvr>
                                      <p:to>
                                        <p:strVal val="visible"/>
                                      </p:to>
                                    </p:set>
                                    <p:animEffect transition="in" filter="fade">
                                      <p:cBhvr>
                                        <p:cTn id="172" dur="800" decel="100000"/>
                                        <p:tgtEl>
                                          <p:spTgt spid="23">
                                            <p:txEl>
                                              <p:pRg st="0" end="0"/>
                                            </p:txEl>
                                          </p:spTgt>
                                        </p:tgtEl>
                                      </p:cBhvr>
                                    </p:animEffect>
                                    <p:anim calcmode="lin" valueType="num">
                                      <p:cBhvr>
                                        <p:cTn id="173" dur="800" decel="100000" fill="hold"/>
                                        <p:tgtEl>
                                          <p:spTgt spid="23">
                                            <p:txEl>
                                              <p:pRg st="0" end="0"/>
                                            </p:txEl>
                                          </p:spTgt>
                                        </p:tgtEl>
                                        <p:attrNameLst>
                                          <p:attrName>style.rotation</p:attrName>
                                        </p:attrNameLst>
                                      </p:cBhvr>
                                      <p:tavLst>
                                        <p:tav tm="0">
                                          <p:val>
                                            <p:fltVal val="-90"/>
                                          </p:val>
                                        </p:tav>
                                        <p:tav tm="100000">
                                          <p:val>
                                            <p:fltVal val="0"/>
                                          </p:val>
                                        </p:tav>
                                      </p:tavLst>
                                    </p:anim>
                                    <p:anim calcmode="lin" valueType="num">
                                      <p:cBhvr>
                                        <p:cTn id="174" dur="800" decel="100000" fill="hold"/>
                                        <p:tgtEl>
                                          <p:spTgt spid="23">
                                            <p:txEl>
                                              <p:pRg st="0" end="0"/>
                                            </p:txEl>
                                          </p:spTgt>
                                        </p:tgtEl>
                                        <p:attrNameLst>
                                          <p:attrName>ppt_x</p:attrName>
                                        </p:attrNameLst>
                                      </p:cBhvr>
                                      <p:tavLst>
                                        <p:tav tm="0">
                                          <p:val>
                                            <p:strVal val="#ppt_x+0.4"/>
                                          </p:val>
                                        </p:tav>
                                        <p:tav tm="100000">
                                          <p:val>
                                            <p:strVal val="#ppt_x-0.05"/>
                                          </p:val>
                                        </p:tav>
                                      </p:tavLst>
                                    </p:anim>
                                    <p:anim calcmode="lin" valueType="num">
                                      <p:cBhvr>
                                        <p:cTn id="175" dur="800" decel="100000" fill="hold"/>
                                        <p:tgtEl>
                                          <p:spTgt spid="23">
                                            <p:txEl>
                                              <p:pRg st="0" end="0"/>
                                            </p:txEl>
                                          </p:spTgt>
                                        </p:tgtEl>
                                        <p:attrNameLst>
                                          <p:attrName>ppt_y</p:attrName>
                                        </p:attrNameLst>
                                      </p:cBhvr>
                                      <p:tavLst>
                                        <p:tav tm="0">
                                          <p:val>
                                            <p:strVal val="#ppt_y-0.4"/>
                                          </p:val>
                                        </p:tav>
                                        <p:tav tm="100000">
                                          <p:val>
                                            <p:strVal val="#ppt_y+0.1"/>
                                          </p:val>
                                        </p:tav>
                                      </p:tavLst>
                                    </p:anim>
                                    <p:anim calcmode="lin" valueType="num">
                                      <p:cBhvr>
                                        <p:cTn id="176" dur="200" accel="100000" fill="hold">
                                          <p:stCondLst>
                                            <p:cond delay="800"/>
                                          </p:stCondLst>
                                        </p:cTn>
                                        <p:tgtEl>
                                          <p:spTgt spid="23">
                                            <p:txEl>
                                              <p:pRg st="0" end="0"/>
                                            </p:txEl>
                                          </p:spTgt>
                                        </p:tgtEl>
                                        <p:attrNameLst>
                                          <p:attrName>ppt_x</p:attrName>
                                        </p:attrNameLst>
                                      </p:cBhvr>
                                      <p:tavLst>
                                        <p:tav tm="0">
                                          <p:val>
                                            <p:strVal val="#ppt_x-0.05"/>
                                          </p:val>
                                        </p:tav>
                                        <p:tav tm="100000">
                                          <p:val>
                                            <p:strVal val="#ppt_x"/>
                                          </p:val>
                                        </p:tav>
                                      </p:tavLst>
                                    </p:anim>
                                    <p:anim calcmode="lin" valueType="num">
                                      <p:cBhvr>
                                        <p:cTn id="177" dur="200" accel="100000" fill="hold">
                                          <p:stCondLst>
                                            <p:cond delay="800"/>
                                          </p:stCondLst>
                                        </p:cTn>
                                        <p:tgtEl>
                                          <p:spTgt spid="2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30" presetClass="entr" presetSubtype="0" fill="hold" nodeType="clickEffect">
                                  <p:stCondLst>
                                    <p:cond delay="0"/>
                                  </p:stCondLst>
                                  <p:childTnLst>
                                    <p:set>
                                      <p:cBhvr>
                                        <p:cTn id="181" dur="1" fill="hold">
                                          <p:stCondLst>
                                            <p:cond delay="0"/>
                                          </p:stCondLst>
                                        </p:cTn>
                                        <p:tgtEl>
                                          <p:spTgt spid="24">
                                            <p:txEl>
                                              <p:pRg st="0" end="0"/>
                                            </p:txEl>
                                          </p:spTgt>
                                        </p:tgtEl>
                                        <p:attrNameLst>
                                          <p:attrName>style.visibility</p:attrName>
                                        </p:attrNameLst>
                                      </p:cBhvr>
                                      <p:to>
                                        <p:strVal val="visible"/>
                                      </p:to>
                                    </p:set>
                                    <p:animEffect transition="in" filter="fade">
                                      <p:cBhvr>
                                        <p:cTn id="182" dur="800" decel="100000"/>
                                        <p:tgtEl>
                                          <p:spTgt spid="24">
                                            <p:txEl>
                                              <p:pRg st="0" end="0"/>
                                            </p:txEl>
                                          </p:spTgt>
                                        </p:tgtEl>
                                      </p:cBhvr>
                                    </p:animEffect>
                                    <p:anim calcmode="lin" valueType="num">
                                      <p:cBhvr>
                                        <p:cTn id="183" dur="800" decel="100000" fill="hold"/>
                                        <p:tgtEl>
                                          <p:spTgt spid="24">
                                            <p:txEl>
                                              <p:pRg st="0" end="0"/>
                                            </p:txEl>
                                          </p:spTgt>
                                        </p:tgtEl>
                                        <p:attrNameLst>
                                          <p:attrName>style.rotation</p:attrName>
                                        </p:attrNameLst>
                                      </p:cBhvr>
                                      <p:tavLst>
                                        <p:tav tm="0">
                                          <p:val>
                                            <p:fltVal val="-90"/>
                                          </p:val>
                                        </p:tav>
                                        <p:tav tm="100000">
                                          <p:val>
                                            <p:fltVal val="0"/>
                                          </p:val>
                                        </p:tav>
                                      </p:tavLst>
                                    </p:anim>
                                    <p:anim calcmode="lin" valueType="num">
                                      <p:cBhvr>
                                        <p:cTn id="184" dur="800" decel="100000" fill="hold"/>
                                        <p:tgtEl>
                                          <p:spTgt spid="24">
                                            <p:txEl>
                                              <p:pRg st="0" end="0"/>
                                            </p:txEl>
                                          </p:spTgt>
                                        </p:tgtEl>
                                        <p:attrNameLst>
                                          <p:attrName>ppt_x</p:attrName>
                                        </p:attrNameLst>
                                      </p:cBhvr>
                                      <p:tavLst>
                                        <p:tav tm="0">
                                          <p:val>
                                            <p:strVal val="#ppt_x+0.4"/>
                                          </p:val>
                                        </p:tav>
                                        <p:tav tm="100000">
                                          <p:val>
                                            <p:strVal val="#ppt_x-0.05"/>
                                          </p:val>
                                        </p:tav>
                                      </p:tavLst>
                                    </p:anim>
                                    <p:anim calcmode="lin" valueType="num">
                                      <p:cBhvr>
                                        <p:cTn id="185" dur="800" decel="100000" fill="hold"/>
                                        <p:tgtEl>
                                          <p:spTgt spid="24">
                                            <p:txEl>
                                              <p:pRg st="0" end="0"/>
                                            </p:txEl>
                                          </p:spTgt>
                                        </p:tgtEl>
                                        <p:attrNameLst>
                                          <p:attrName>ppt_y</p:attrName>
                                        </p:attrNameLst>
                                      </p:cBhvr>
                                      <p:tavLst>
                                        <p:tav tm="0">
                                          <p:val>
                                            <p:strVal val="#ppt_y-0.4"/>
                                          </p:val>
                                        </p:tav>
                                        <p:tav tm="100000">
                                          <p:val>
                                            <p:strVal val="#ppt_y+0.1"/>
                                          </p:val>
                                        </p:tav>
                                      </p:tavLst>
                                    </p:anim>
                                    <p:anim calcmode="lin" valueType="num">
                                      <p:cBhvr>
                                        <p:cTn id="186" dur="200" accel="100000" fill="hold">
                                          <p:stCondLst>
                                            <p:cond delay="800"/>
                                          </p:stCondLst>
                                        </p:cTn>
                                        <p:tgtEl>
                                          <p:spTgt spid="24">
                                            <p:txEl>
                                              <p:pRg st="0" end="0"/>
                                            </p:txEl>
                                          </p:spTgt>
                                        </p:tgtEl>
                                        <p:attrNameLst>
                                          <p:attrName>ppt_x</p:attrName>
                                        </p:attrNameLst>
                                      </p:cBhvr>
                                      <p:tavLst>
                                        <p:tav tm="0">
                                          <p:val>
                                            <p:strVal val="#ppt_x-0.05"/>
                                          </p:val>
                                        </p:tav>
                                        <p:tav tm="100000">
                                          <p:val>
                                            <p:strVal val="#ppt_x"/>
                                          </p:val>
                                        </p:tav>
                                      </p:tavLst>
                                    </p:anim>
                                    <p:anim calcmode="lin" valueType="num">
                                      <p:cBhvr>
                                        <p:cTn id="187" dur="200" accel="100000" fill="hold">
                                          <p:stCondLst>
                                            <p:cond delay="800"/>
                                          </p:stCondLst>
                                        </p:cTn>
                                        <p:tgtEl>
                                          <p:spTgt spid="2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30" presetClass="entr" presetSubtype="0" fill="hold" nodeType="clickEffect">
                                  <p:stCondLst>
                                    <p:cond delay="0"/>
                                  </p:stCondLst>
                                  <p:childTnLst>
                                    <p:set>
                                      <p:cBhvr>
                                        <p:cTn id="191" dur="1" fill="hold">
                                          <p:stCondLst>
                                            <p:cond delay="0"/>
                                          </p:stCondLst>
                                        </p:cTn>
                                        <p:tgtEl>
                                          <p:spTgt spid="25">
                                            <p:txEl>
                                              <p:pRg st="0" end="0"/>
                                            </p:txEl>
                                          </p:spTgt>
                                        </p:tgtEl>
                                        <p:attrNameLst>
                                          <p:attrName>style.visibility</p:attrName>
                                        </p:attrNameLst>
                                      </p:cBhvr>
                                      <p:to>
                                        <p:strVal val="visible"/>
                                      </p:to>
                                    </p:set>
                                    <p:animEffect transition="in" filter="fade">
                                      <p:cBhvr>
                                        <p:cTn id="192" dur="800" decel="100000"/>
                                        <p:tgtEl>
                                          <p:spTgt spid="25">
                                            <p:txEl>
                                              <p:pRg st="0" end="0"/>
                                            </p:txEl>
                                          </p:spTgt>
                                        </p:tgtEl>
                                      </p:cBhvr>
                                    </p:animEffect>
                                    <p:anim calcmode="lin" valueType="num">
                                      <p:cBhvr>
                                        <p:cTn id="193" dur="800" decel="100000" fill="hold"/>
                                        <p:tgtEl>
                                          <p:spTgt spid="25">
                                            <p:txEl>
                                              <p:pRg st="0" end="0"/>
                                            </p:txEl>
                                          </p:spTgt>
                                        </p:tgtEl>
                                        <p:attrNameLst>
                                          <p:attrName>style.rotation</p:attrName>
                                        </p:attrNameLst>
                                      </p:cBhvr>
                                      <p:tavLst>
                                        <p:tav tm="0">
                                          <p:val>
                                            <p:fltVal val="-90"/>
                                          </p:val>
                                        </p:tav>
                                        <p:tav tm="100000">
                                          <p:val>
                                            <p:fltVal val="0"/>
                                          </p:val>
                                        </p:tav>
                                      </p:tavLst>
                                    </p:anim>
                                    <p:anim calcmode="lin" valueType="num">
                                      <p:cBhvr>
                                        <p:cTn id="194" dur="800" decel="100000" fill="hold"/>
                                        <p:tgtEl>
                                          <p:spTgt spid="25">
                                            <p:txEl>
                                              <p:pRg st="0" end="0"/>
                                            </p:txEl>
                                          </p:spTgt>
                                        </p:tgtEl>
                                        <p:attrNameLst>
                                          <p:attrName>ppt_x</p:attrName>
                                        </p:attrNameLst>
                                      </p:cBhvr>
                                      <p:tavLst>
                                        <p:tav tm="0">
                                          <p:val>
                                            <p:strVal val="#ppt_x+0.4"/>
                                          </p:val>
                                        </p:tav>
                                        <p:tav tm="100000">
                                          <p:val>
                                            <p:strVal val="#ppt_x-0.05"/>
                                          </p:val>
                                        </p:tav>
                                      </p:tavLst>
                                    </p:anim>
                                    <p:anim calcmode="lin" valueType="num">
                                      <p:cBhvr>
                                        <p:cTn id="195" dur="800" decel="100000" fill="hold"/>
                                        <p:tgtEl>
                                          <p:spTgt spid="25">
                                            <p:txEl>
                                              <p:pRg st="0" end="0"/>
                                            </p:txEl>
                                          </p:spTgt>
                                        </p:tgtEl>
                                        <p:attrNameLst>
                                          <p:attrName>ppt_y</p:attrName>
                                        </p:attrNameLst>
                                      </p:cBhvr>
                                      <p:tavLst>
                                        <p:tav tm="0">
                                          <p:val>
                                            <p:strVal val="#ppt_y-0.4"/>
                                          </p:val>
                                        </p:tav>
                                        <p:tav tm="100000">
                                          <p:val>
                                            <p:strVal val="#ppt_y+0.1"/>
                                          </p:val>
                                        </p:tav>
                                      </p:tavLst>
                                    </p:anim>
                                    <p:anim calcmode="lin" valueType="num">
                                      <p:cBhvr>
                                        <p:cTn id="196" dur="200" accel="100000" fill="hold">
                                          <p:stCondLst>
                                            <p:cond delay="800"/>
                                          </p:stCondLst>
                                        </p:cTn>
                                        <p:tgtEl>
                                          <p:spTgt spid="25">
                                            <p:txEl>
                                              <p:pRg st="0" end="0"/>
                                            </p:txEl>
                                          </p:spTgt>
                                        </p:tgtEl>
                                        <p:attrNameLst>
                                          <p:attrName>ppt_x</p:attrName>
                                        </p:attrNameLst>
                                      </p:cBhvr>
                                      <p:tavLst>
                                        <p:tav tm="0">
                                          <p:val>
                                            <p:strVal val="#ppt_x-0.05"/>
                                          </p:val>
                                        </p:tav>
                                        <p:tav tm="100000">
                                          <p:val>
                                            <p:strVal val="#ppt_x"/>
                                          </p:val>
                                        </p:tav>
                                      </p:tavLst>
                                    </p:anim>
                                    <p:anim calcmode="lin" valueType="num">
                                      <p:cBhvr>
                                        <p:cTn id="197" dur="200" accel="100000" fill="hold">
                                          <p:stCondLst>
                                            <p:cond delay="800"/>
                                          </p:stCondLst>
                                        </p:cTn>
                                        <p:tgtEl>
                                          <p:spTgt spid="2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98" fill="hold">
                      <p:stCondLst>
                        <p:cond delay="indefinite"/>
                      </p:stCondLst>
                      <p:childTnLst>
                        <p:par>
                          <p:cTn id="199" fill="hold">
                            <p:stCondLst>
                              <p:cond delay="0"/>
                            </p:stCondLst>
                            <p:childTnLst>
                              <p:par>
                                <p:cTn id="200" presetID="30" presetClass="entr" presetSubtype="0" fill="hold" nodeType="clickEffect">
                                  <p:stCondLst>
                                    <p:cond delay="0"/>
                                  </p:stCondLst>
                                  <p:childTnLst>
                                    <p:set>
                                      <p:cBhvr>
                                        <p:cTn id="201" dur="1" fill="hold">
                                          <p:stCondLst>
                                            <p:cond delay="0"/>
                                          </p:stCondLst>
                                        </p:cTn>
                                        <p:tgtEl>
                                          <p:spTgt spid="26">
                                            <p:txEl>
                                              <p:pRg st="0" end="0"/>
                                            </p:txEl>
                                          </p:spTgt>
                                        </p:tgtEl>
                                        <p:attrNameLst>
                                          <p:attrName>style.visibility</p:attrName>
                                        </p:attrNameLst>
                                      </p:cBhvr>
                                      <p:to>
                                        <p:strVal val="visible"/>
                                      </p:to>
                                    </p:set>
                                    <p:animEffect transition="in" filter="fade">
                                      <p:cBhvr>
                                        <p:cTn id="202" dur="800" decel="100000"/>
                                        <p:tgtEl>
                                          <p:spTgt spid="26">
                                            <p:txEl>
                                              <p:pRg st="0" end="0"/>
                                            </p:txEl>
                                          </p:spTgt>
                                        </p:tgtEl>
                                      </p:cBhvr>
                                    </p:animEffect>
                                    <p:anim calcmode="lin" valueType="num">
                                      <p:cBhvr>
                                        <p:cTn id="203" dur="800" decel="100000" fill="hold"/>
                                        <p:tgtEl>
                                          <p:spTgt spid="26">
                                            <p:txEl>
                                              <p:pRg st="0" end="0"/>
                                            </p:txEl>
                                          </p:spTgt>
                                        </p:tgtEl>
                                        <p:attrNameLst>
                                          <p:attrName>style.rotation</p:attrName>
                                        </p:attrNameLst>
                                      </p:cBhvr>
                                      <p:tavLst>
                                        <p:tav tm="0">
                                          <p:val>
                                            <p:fltVal val="-90"/>
                                          </p:val>
                                        </p:tav>
                                        <p:tav tm="100000">
                                          <p:val>
                                            <p:fltVal val="0"/>
                                          </p:val>
                                        </p:tav>
                                      </p:tavLst>
                                    </p:anim>
                                    <p:anim calcmode="lin" valueType="num">
                                      <p:cBhvr>
                                        <p:cTn id="204" dur="800" decel="100000" fill="hold"/>
                                        <p:tgtEl>
                                          <p:spTgt spid="26">
                                            <p:txEl>
                                              <p:pRg st="0" end="0"/>
                                            </p:txEl>
                                          </p:spTgt>
                                        </p:tgtEl>
                                        <p:attrNameLst>
                                          <p:attrName>ppt_x</p:attrName>
                                        </p:attrNameLst>
                                      </p:cBhvr>
                                      <p:tavLst>
                                        <p:tav tm="0">
                                          <p:val>
                                            <p:strVal val="#ppt_x+0.4"/>
                                          </p:val>
                                        </p:tav>
                                        <p:tav tm="100000">
                                          <p:val>
                                            <p:strVal val="#ppt_x-0.05"/>
                                          </p:val>
                                        </p:tav>
                                      </p:tavLst>
                                    </p:anim>
                                    <p:anim calcmode="lin" valueType="num">
                                      <p:cBhvr>
                                        <p:cTn id="205" dur="800" decel="100000" fill="hold"/>
                                        <p:tgtEl>
                                          <p:spTgt spid="26">
                                            <p:txEl>
                                              <p:pRg st="0" end="0"/>
                                            </p:txEl>
                                          </p:spTgt>
                                        </p:tgtEl>
                                        <p:attrNameLst>
                                          <p:attrName>ppt_y</p:attrName>
                                        </p:attrNameLst>
                                      </p:cBhvr>
                                      <p:tavLst>
                                        <p:tav tm="0">
                                          <p:val>
                                            <p:strVal val="#ppt_y-0.4"/>
                                          </p:val>
                                        </p:tav>
                                        <p:tav tm="100000">
                                          <p:val>
                                            <p:strVal val="#ppt_y+0.1"/>
                                          </p:val>
                                        </p:tav>
                                      </p:tavLst>
                                    </p:anim>
                                    <p:anim calcmode="lin" valueType="num">
                                      <p:cBhvr>
                                        <p:cTn id="206" dur="200" accel="100000" fill="hold">
                                          <p:stCondLst>
                                            <p:cond delay="800"/>
                                          </p:stCondLst>
                                        </p:cTn>
                                        <p:tgtEl>
                                          <p:spTgt spid="26">
                                            <p:txEl>
                                              <p:pRg st="0" end="0"/>
                                            </p:txEl>
                                          </p:spTgt>
                                        </p:tgtEl>
                                        <p:attrNameLst>
                                          <p:attrName>ppt_x</p:attrName>
                                        </p:attrNameLst>
                                      </p:cBhvr>
                                      <p:tavLst>
                                        <p:tav tm="0">
                                          <p:val>
                                            <p:strVal val="#ppt_x-0.05"/>
                                          </p:val>
                                        </p:tav>
                                        <p:tav tm="100000">
                                          <p:val>
                                            <p:strVal val="#ppt_x"/>
                                          </p:val>
                                        </p:tav>
                                      </p:tavLst>
                                    </p:anim>
                                    <p:anim calcmode="lin" valueType="num">
                                      <p:cBhvr>
                                        <p:cTn id="207" dur="200" accel="100000" fill="hold">
                                          <p:stCondLst>
                                            <p:cond delay="800"/>
                                          </p:stCondLst>
                                        </p:cTn>
                                        <p:tgtEl>
                                          <p:spTgt spid="2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30" presetClass="entr" presetSubtype="0" fill="hold" nodeType="clickEffect">
                                  <p:stCondLst>
                                    <p:cond delay="0"/>
                                  </p:stCondLst>
                                  <p:childTnLst>
                                    <p:set>
                                      <p:cBhvr>
                                        <p:cTn id="211" dur="1" fill="hold">
                                          <p:stCondLst>
                                            <p:cond delay="0"/>
                                          </p:stCondLst>
                                        </p:cTn>
                                        <p:tgtEl>
                                          <p:spTgt spid="27">
                                            <p:txEl>
                                              <p:pRg st="0" end="0"/>
                                            </p:txEl>
                                          </p:spTgt>
                                        </p:tgtEl>
                                        <p:attrNameLst>
                                          <p:attrName>style.visibility</p:attrName>
                                        </p:attrNameLst>
                                      </p:cBhvr>
                                      <p:to>
                                        <p:strVal val="visible"/>
                                      </p:to>
                                    </p:set>
                                    <p:animEffect transition="in" filter="fade">
                                      <p:cBhvr>
                                        <p:cTn id="212" dur="800" decel="100000"/>
                                        <p:tgtEl>
                                          <p:spTgt spid="27">
                                            <p:txEl>
                                              <p:pRg st="0" end="0"/>
                                            </p:txEl>
                                          </p:spTgt>
                                        </p:tgtEl>
                                      </p:cBhvr>
                                    </p:animEffect>
                                    <p:anim calcmode="lin" valueType="num">
                                      <p:cBhvr>
                                        <p:cTn id="213" dur="800" decel="100000" fill="hold"/>
                                        <p:tgtEl>
                                          <p:spTgt spid="27">
                                            <p:txEl>
                                              <p:pRg st="0" end="0"/>
                                            </p:txEl>
                                          </p:spTgt>
                                        </p:tgtEl>
                                        <p:attrNameLst>
                                          <p:attrName>style.rotation</p:attrName>
                                        </p:attrNameLst>
                                      </p:cBhvr>
                                      <p:tavLst>
                                        <p:tav tm="0">
                                          <p:val>
                                            <p:fltVal val="-90"/>
                                          </p:val>
                                        </p:tav>
                                        <p:tav tm="100000">
                                          <p:val>
                                            <p:fltVal val="0"/>
                                          </p:val>
                                        </p:tav>
                                      </p:tavLst>
                                    </p:anim>
                                    <p:anim calcmode="lin" valueType="num">
                                      <p:cBhvr>
                                        <p:cTn id="214" dur="800" decel="100000" fill="hold"/>
                                        <p:tgtEl>
                                          <p:spTgt spid="27">
                                            <p:txEl>
                                              <p:pRg st="0" end="0"/>
                                            </p:txEl>
                                          </p:spTgt>
                                        </p:tgtEl>
                                        <p:attrNameLst>
                                          <p:attrName>ppt_x</p:attrName>
                                        </p:attrNameLst>
                                      </p:cBhvr>
                                      <p:tavLst>
                                        <p:tav tm="0">
                                          <p:val>
                                            <p:strVal val="#ppt_x+0.4"/>
                                          </p:val>
                                        </p:tav>
                                        <p:tav tm="100000">
                                          <p:val>
                                            <p:strVal val="#ppt_x-0.05"/>
                                          </p:val>
                                        </p:tav>
                                      </p:tavLst>
                                    </p:anim>
                                    <p:anim calcmode="lin" valueType="num">
                                      <p:cBhvr>
                                        <p:cTn id="215" dur="800" decel="100000" fill="hold"/>
                                        <p:tgtEl>
                                          <p:spTgt spid="27">
                                            <p:txEl>
                                              <p:pRg st="0" end="0"/>
                                            </p:txEl>
                                          </p:spTgt>
                                        </p:tgtEl>
                                        <p:attrNameLst>
                                          <p:attrName>ppt_y</p:attrName>
                                        </p:attrNameLst>
                                      </p:cBhvr>
                                      <p:tavLst>
                                        <p:tav tm="0">
                                          <p:val>
                                            <p:strVal val="#ppt_y-0.4"/>
                                          </p:val>
                                        </p:tav>
                                        <p:tav tm="100000">
                                          <p:val>
                                            <p:strVal val="#ppt_y+0.1"/>
                                          </p:val>
                                        </p:tav>
                                      </p:tavLst>
                                    </p:anim>
                                    <p:anim calcmode="lin" valueType="num">
                                      <p:cBhvr>
                                        <p:cTn id="216" dur="200" accel="100000" fill="hold">
                                          <p:stCondLst>
                                            <p:cond delay="800"/>
                                          </p:stCondLst>
                                        </p:cTn>
                                        <p:tgtEl>
                                          <p:spTgt spid="27">
                                            <p:txEl>
                                              <p:pRg st="0" end="0"/>
                                            </p:txEl>
                                          </p:spTgt>
                                        </p:tgtEl>
                                        <p:attrNameLst>
                                          <p:attrName>ppt_x</p:attrName>
                                        </p:attrNameLst>
                                      </p:cBhvr>
                                      <p:tavLst>
                                        <p:tav tm="0">
                                          <p:val>
                                            <p:strVal val="#ppt_x-0.05"/>
                                          </p:val>
                                        </p:tav>
                                        <p:tav tm="100000">
                                          <p:val>
                                            <p:strVal val="#ppt_x"/>
                                          </p:val>
                                        </p:tav>
                                      </p:tavLst>
                                    </p:anim>
                                    <p:anim calcmode="lin" valueType="num">
                                      <p:cBhvr>
                                        <p:cTn id="217" dur="200" accel="100000" fill="hold">
                                          <p:stCondLst>
                                            <p:cond delay="800"/>
                                          </p:stCondLst>
                                        </p:cTn>
                                        <p:tgtEl>
                                          <p:spTgt spid="2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18" fill="hold">
                      <p:stCondLst>
                        <p:cond delay="indefinite"/>
                      </p:stCondLst>
                      <p:childTnLst>
                        <p:par>
                          <p:cTn id="219" fill="hold">
                            <p:stCondLst>
                              <p:cond delay="0"/>
                            </p:stCondLst>
                            <p:childTnLst>
                              <p:par>
                                <p:cTn id="220" presetID="30" presetClass="entr" presetSubtype="0" fill="hold" nodeType="clickEffect">
                                  <p:stCondLst>
                                    <p:cond delay="0"/>
                                  </p:stCondLst>
                                  <p:childTnLst>
                                    <p:set>
                                      <p:cBhvr>
                                        <p:cTn id="221" dur="1" fill="hold">
                                          <p:stCondLst>
                                            <p:cond delay="0"/>
                                          </p:stCondLst>
                                        </p:cTn>
                                        <p:tgtEl>
                                          <p:spTgt spid="28">
                                            <p:txEl>
                                              <p:pRg st="0" end="0"/>
                                            </p:txEl>
                                          </p:spTgt>
                                        </p:tgtEl>
                                        <p:attrNameLst>
                                          <p:attrName>style.visibility</p:attrName>
                                        </p:attrNameLst>
                                      </p:cBhvr>
                                      <p:to>
                                        <p:strVal val="visible"/>
                                      </p:to>
                                    </p:set>
                                    <p:animEffect transition="in" filter="fade">
                                      <p:cBhvr>
                                        <p:cTn id="222" dur="800" decel="100000"/>
                                        <p:tgtEl>
                                          <p:spTgt spid="28">
                                            <p:txEl>
                                              <p:pRg st="0" end="0"/>
                                            </p:txEl>
                                          </p:spTgt>
                                        </p:tgtEl>
                                      </p:cBhvr>
                                    </p:animEffect>
                                    <p:anim calcmode="lin" valueType="num">
                                      <p:cBhvr>
                                        <p:cTn id="223" dur="800" decel="100000" fill="hold"/>
                                        <p:tgtEl>
                                          <p:spTgt spid="28">
                                            <p:txEl>
                                              <p:pRg st="0" end="0"/>
                                            </p:txEl>
                                          </p:spTgt>
                                        </p:tgtEl>
                                        <p:attrNameLst>
                                          <p:attrName>style.rotation</p:attrName>
                                        </p:attrNameLst>
                                      </p:cBhvr>
                                      <p:tavLst>
                                        <p:tav tm="0">
                                          <p:val>
                                            <p:fltVal val="-90"/>
                                          </p:val>
                                        </p:tav>
                                        <p:tav tm="100000">
                                          <p:val>
                                            <p:fltVal val="0"/>
                                          </p:val>
                                        </p:tav>
                                      </p:tavLst>
                                    </p:anim>
                                    <p:anim calcmode="lin" valueType="num">
                                      <p:cBhvr>
                                        <p:cTn id="224" dur="800" decel="100000" fill="hold"/>
                                        <p:tgtEl>
                                          <p:spTgt spid="28">
                                            <p:txEl>
                                              <p:pRg st="0" end="0"/>
                                            </p:txEl>
                                          </p:spTgt>
                                        </p:tgtEl>
                                        <p:attrNameLst>
                                          <p:attrName>ppt_x</p:attrName>
                                        </p:attrNameLst>
                                      </p:cBhvr>
                                      <p:tavLst>
                                        <p:tav tm="0">
                                          <p:val>
                                            <p:strVal val="#ppt_x+0.4"/>
                                          </p:val>
                                        </p:tav>
                                        <p:tav tm="100000">
                                          <p:val>
                                            <p:strVal val="#ppt_x-0.05"/>
                                          </p:val>
                                        </p:tav>
                                      </p:tavLst>
                                    </p:anim>
                                    <p:anim calcmode="lin" valueType="num">
                                      <p:cBhvr>
                                        <p:cTn id="225" dur="800" decel="100000" fill="hold"/>
                                        <p:tgtEl>
                                          <p:spTgt spid="28">
                                            <p:txEl>
                                              <p:pRg st="0" end="0"/>
                                            </p:txEl>
                                          </p:spTgt>
                                        </p:tgtEl>
                                        <p:attrNameLst>
                                          <p:attrName>ppt_y</p:attrName>
                                        </p:attrNameLst>
                                      </p:cBhvr>
                                      <p:tavLst>
                                        <p:tav tm="0">
                                          <p:val>
                                            <p:strVal val="#ppt_y-0.4"/>
                                          </p:val>
                                        </p:tav>
                                        <p:tav tm="100000">
                                          <p:val>
                                            <p:strVal val="#ppt_y+0.1"/>
                                          </p:val>
                                        </p:tav>
                                      </p:tavLst>
                                    </p:anim>
                                    <p:anim calcmode="lin" valueType="num">
                                      <p:cBhvr>
                                        <p:cTn id="226" dur="200" accel="100000" fill="hold">
                                          <p:stCondLst>
                                            <p:cond delay="800"/>
                                          </p:stCondLst>
                                        </p:cTn>
                                        <p:tgtEl>
                                          <p:spTgt spid="28">
                                            <p:txEl>
                                              <p:pRg st="0" end="0"/>
                                            </p:txEl>
                                          </p:spTgt>
                                        </p:tgtEl>
                                        <p:attrNameLst>
                                          <p:attrName>ppt_x</p:attrName>
                                        </p:attrNameLst>
                                      </p:cBhvr>
                                      <p:tavLst>
                                        <p:tav tm="0">
                                          <p:val>
                                            <p:strVal val="#ppt_x-0.05"/>
                                          </p:val>
                                        </p:tav>
                                        <p:tav tm="100000">
                                          <p:val>
                                            <p:strVal val="#ppt_x"/>
                                          </p:val>
                                        </p:tav>
                                      </p:tavLst>
                                    </p:anim>
                                    <p:anim calcmode="lin" valueType="num">
                                      <p:cBhvr>
                                        <p:cTn id="227" dur="200" accel="100000" fill="hold">
                                          <p:stCondLst>
                                            <p:cond delay="800"/>
                                          </p:stCondLst>
                                        </p:cTn>
                                        <p:tgtEl>
                                          <p:spTgt spid="2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28" fill="hold">
                      <p:stCondLst>
                        <p:cond delay="indefinite"/>
                      </p:stCondLst>
                      <p:childTnLst>
                        <p:par>
                          <p:cTn id="229" fill="hold">
                            <p:stCondLst>
                              <p:cond delay="0"/>
                            </p:stCondLst>
                            <p:childTnLst>
                              <p:par>
                                <p:cTn id="230" presetID="30" presetClass="entr" presetSubtype="0" fill="hold" nodeType="clickEffect">
                                  <p:stCondLst>
                                    <p:cond delay="0"/>
                                  </p:stCondLst>
                                  <p:childTnLst>
                                    <p:set>
                                      <p:cBhvr>
                                        <p:cTn id="231" dur="1" fill="hold">
                                          <p:stCondLst>
                                            <p:cond delay="0"/>
                                          </p:stCondLst>
                                        </p:cTn>
                                        <p:tgtEl>
                                          <p:spTgt spid="29">
                                            <p:txEl>
                                              <p:pRg st="0" end="0"/>
                                            </p:txEl>
                                          </p:spTgt>
                                        </p:tgtEl>
                                        <p:attrNameLst>
                                          <p:attrName>style.visibility</p:attrName>
                                        </p:attrNameLst>
                                      </p:cBhvr>
                                      <p:to>
                                        <p:strVal val="visible"/>
                                      </p:to>
                                    </p:set>
                                    <p:animEffect transition="in" filter="fade">
                                      <p:cBhvr>
                                        <p:cTn id="232" dur="800" decel="100000"/>
                                        <p:tgtEl>
                                          <p:spTgt spid="29">
                                            <p:txEl>
                                              <p:pRg st="0" end="0"/>
                                            </p:txEl>
                                          </p:spTgt>
                                        </p:tgtEl>
                                      </p:cBhvr>
                                    </p:animEffect>
                                    <p:anim calcmode="lin" valueType="num">
                                      <p:cBhvr>
                                        <p:cTn id="233" dur="800" decel="100000" fill="hold"/>
                                        <p:tgtEl>
                                          <p:spTgt spid="29">
                                            <p:txEl>
                                              <p:pRg st="0" end="0"/>
                                            </p:txEl>
                                          </p:spTgt>
                                        </p:tgtEl>
                                        <p:attrNameLst>
                                          <p:attrName>style.rotation</p:attrName>
                                        </p:attrNameLst>
                                      </p:cBhvr>
                                      <p:tavLst>
                                        <p:tav tm="0">
                                          <p:val>
                                            <p:fltVal val="-90"/>
                                          </p:val>
                                        </p:tav>
                                        <p:tav tm="100000">
                                          <p:val>
                                            <p:fltVal val="0"/>
                                          </p:val>
                                        </p:tav>
                                      </p:tavLst>
                                    </p:anim>
                                    <p:anim calcmode="lin" valueType="num">
                                      <p:cBhvr>
                                        <p:cTn id="234" dur="800" decel="100000" fill="hold"/>
                                        <p:tgtEl>
                                          <p:spTgt spid="29">
                                            <p:txEl>
                                              <p:pRg st="0" end="0"/>
                                            </p:txEl>
                                          </p:spTgt>
                                        </p:tgtEl>
                                        <p:attrNameLst>
                                          <p:attrName>ppt_x</p:attrName>
                                        </p:attrNameLst>
                                      </p:cBhvr>
                                      <p:tavLst>
                                        <p:tav tm="0">
                                          <p:val>
                                            <p:strVal val="#ppt_x+0.4"/>
                                          </p:val>
                                        </p:tav>
                                        <p:tav tm="100000">
                                          <p:val>
                                            <p:strVal val="#ppt_x-0.05"/>
                                          </p:val>
                                        </p:tav>
                                      </p:tavLst>
                                    </p:anim>
                                    <p:anim calcmode="lin" valueType="num">
                                      <p:cBhvr>
                                        <p:cTn id="235" dur="800" decel="100000" fill="hold"/>
                                        <p:tgtEl>
                                          <p:spTgt spid="29">
                                            <p:txEl>
                                              <p:pRg st="0" end="0"/>
                                            </p:txEl>
                                          </p:spTgt>
                                        </p:tgtEl>
                                        <p:attrNameLst>
                                          <p:attrName>ppt_y</p:attrName>
                                        </p:attrNameLst>
                                      </p:cBhvr>
                                      <p:tavLst>
                                        <p:tav tm="0">
                                          <p:val>
                                            <p:strVal val="#ppt_y-0.4"/>
                                          </p:val>
                                        </p:tav>
                                        <p:tav tm="100000">
                                          <p:val>
                                            <p:strVal val="#ppt_y+0.1"/>
                                          </p:val>
                                        </p:tav>
                                      </p:tavLst>
                                    </p:anim>
                                    <p:anim calcmode="lin" valueType="num">
                                      <p:cBhvr>
                                        <p:cTn id="236" dur="200" accel="100000" fill="hold">
                                          <p:stCondLst>
                                            <p:cond delay="800"/>
                                          </p:stCondLst>
                                        </p:cTn>
                                        <p:tgtEl>
                                          <p:spTgt spid="29">
                                            <p:txEl>
                                              <p:pRg st="0" end="0"/>
                                            </p:txEl>
                                          </p:spTgt>
                                        </p:tgtEl>
                                        <p:attrNameLst>
                                          <p:attrName>ppt_x</p:attrName>
                                        </p:attrNameLst>
                                      </p:cBhvr>
                                      <p:tavLst>
                                        <p:tav tm="0">
                                          <p:val>
                                            <p:strVal val="#ppt_x-0.05"/>
                                          </p:val>
                                        </p:tav>
                                        <p:tav tm="100000">
                                          <p:val>
                                            <p:strVal val="#ppt_x"/>
                                          </p:val>
                                        </p:tav>
                                      </p:tavLst>
                                    </p:anim>
                                    <p:anim calcmode="lin" valueType="num">
                                      <p:cBhvr>
                                        <p:cTn id="237" dur="200" accel="100000" fill="hold">
                                          <p:stCondLst>
                                            <p:cond delay="800"/>
                                          </p:stCondLst>
                                        </p:cTn>
                                        <p:tgtEl>
                                          <p:spTgt spid="2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8" fill="hold">
                      <p:stCondLst>
                        <p:cond delay="indefinite"/>
                      </p:stCondLst>
                      <p:childTnLst>
                        <p:par>
                          <p:cTn id="239" fill="hold">
                            <p:stCondLst>
                              <p:cond delay="0"/>
                            </p:stCondLst>
                            <p:childTnLst>
                              <p:par>
                                <p:cTn id="240" presetID="30" presetClass="entr" presetSubtype="0" fill="hold" nodeType="clickEffect">
                                  <p:stCondLst>
                                    <p:cond delay="0"/>
                                  </p:stCondLst>
                                  <p:childTnLst>
                                    <p:set>
                                      <p:cBhvr>
                                        <p:cTn id="241" dur="1" fill="hold">
                                          <p:stCondLst>
                                            <p:cond delay="0"/>
                                          </p:stCondLst>
                                        </p:cTn>
                                        <p:tgtEl>
                                          <p:spTgt spid="30">
                                            <p:txEl>
                                              <p:pRg st="0" end="0"/>
                                            </p:txEl>
                                          </p:spTgt>
                                        </p:tgtEl>
                                        <p:attrNameLst>
                                          <p:attrName>style.visibility</p:attrName>
                                        </p:attrNameLst>
                                      </p:cBhvr>
                                      <p:to>
                                        <p:strVal val="visible"/>
                                      </p:to>
                                    </p:set>
                                    <p:animEffect transition="in" filter="fade">
                                      <p:cBhvr>
                                        <p:cTn id="242" dur="800" decel="100000"/>
                                        <p:tgtEl>
                                          <p:spTgt spid="30">
                                            <p:txEl>
                                              <p:pRg st="0" end="0"/>
                                            </p:txEl>
                                          </p:spTgt>
                                        </p:tgtEl>
                                      </p:cBhvr>
                                    </p:animEffect>
                                    <p:anim calcmode="lin" valueType="num">
                                      <p:cBhvr>
                                        <p:cTn id="243" dur="800" decel="100000" fill="hold"/>
                                        <p:tgtEl>
                                          <p:spTgt spid="30">
                                            <p:txEl>
                                              <p:pRg st="0" end="0"/>
                                            </p:txEl>
                                          </p:spTgt>
                                        </p:tgtEl>
                                        <p:attrNameLst>
                                          <p:attrName>style.rotation</p:attrName>
                                        </p:attrNameLst>
                                      </p:cBhvr>
                                      <p:tavLst>
                                        <p:tav tm="0">
                                          <p:val>
                                            <p:fltVal val="-90"/>
                                          </p:val>
                                        </p:tav>
                                        <p:tav tm="100000">
                                          <p:val>
                                            <p:fltVal val="0"/>
                                          </p:val>
                                        </p:tav>
                                      </p:tavLst>
                                    </p:anim>
                                    <p:anim calcmode="lin" valueType="num">
                                      <p:cBhvr>
                                        <p:cTn id="244" dur="800" decel="100000" fill="hold"/>
                                        <p:tgtEl>
                                          <p:spTgt spid="30">
                                            <p:txEl>
                                              <p:pRg st="0" end="0"/>
                                            </p:txEl>
                                          </p:spTgt>
                                        </p:tgtEl>
                                        <p:attrNameLst>
                                          <p:attrName>ppt_x</p:attrName>
                                        </p:attrNameLst>
                                      </p:cBhvr>
                                      <p:tavLst>
                                        <p:tav tm="0">
                                          <p:val>
                                            <p:strVal val="#ppt_x+0.4"/>
                                          </p:val>
                                        </p:tav>
                                        <p:tav tm="100000">
                                          <p:val>
                                            <p:strVal val="#ppt_x-0.05"/>
                                          </p:val>
                                        </p:tav>
                                      </p:tavLst>
                                    </p:anim>
                                    <p:anim calcmode="lin" valueType="num">
                                      <p:cBhvr>
                                        <p:cTn id="245" dur="800" decel="100000" fill="hold"/>
                                        <p:tgtEl>
                                          <p:spTgt spid="30">
                                            <p:txEl>
                                              <p:pRg st="0" end="0"/>
                                            </p:txEl>
                                          </p:spTgt>
                                        </p:tgtEl>
                                        <p:attrNameLst>
                                          <p:attrName>ppt_y</p:attrName>
                                        </p:attrNameLst>
                                      </p:cBhvr>
                                      <p:tavLst>
                                        <p:tav tm="0">
                                          <p:val>
                                            <p:strVal val="#ppt_y-0.4"/>
                                          </p:val>
                                        </p:tav>
                                        <p:tav tm="100000">
                                          <p:val>
                                            <p:strVal val="#ppt_y+0.1"/>
                                          </p:val>
                                        </p:tav>
                                      </p:tavLst>
                                    </p:anim>
                                    <p:anim calcmode="lin" valueType="num">
                                      <p:cBhvr>
                                        <p:cTn id="246" dur="200" accel="100000" fill="hold">
                                          <p:stCondLst>
                                            <p:cond delay="800"/>
                                          </p:stCondLst>
                                        </p:cTn>
                                        <p:tgtEl>
                                          <p:spTgt spid="30">
                                            <p:txEl>
                                              <p:pRg st="0" end="0"/>
                                            </p:txEl>
                                          </p:spTgt>
                                        </p:tgtEl>
                                        <p:attrNameLst>
                                          <p:attrName>ppt_x</p:attrName>
                                        </p:attrNameLst>
                                      </p:cBhvr>
                                      <p:tavLst>
                                        <p:tav tm="0">
                                          <p:val>
                                            <p:strVal val="#ppt_x-0.05"/>
                                          </p:val>
                                        </p:tav>
                                        <p:tav tm="100000">
                                          <p:val>
                                            <p:strVal val="#ppt_x"/>
                                          </p:val>
                                        </p:tav>
                                      </p:tavLst>
                                    </p:anim>
                                    <p:anim calcmode="lin" valueType="num">
                                      <p:cBhvr>
                                        <p:cTn id="247" dur="200" accel="100000" fill="hold">
                                          <p:stCondLst>
                                            <p:cond delay="800"/>
                                          </p:stCondLst>
                                        </p:cTn>
                                        <p:tgtEl>
                                          <p:spTgt spid="3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48" fill="hold">
                      <p:stCondLst>
                        <p:cond delay="indefinite"/>
                      </p:stCondLst>
                      <p:childTnLst>
                        <p:par>
                          <p:cTn id="249" fill="hold">
                            <p:stCondLst>
                              <p:cond delay="0"/>
                            </p:stCondLst>
                            <p:childTnLst>
                              <p:par>
                                <p:cTn id="250" presetID="30" presetClass="entr" presetSubtype="0" fill="hold" nodeType="clickEffect">
                                  <p:stCondLst>
                                    <p:cond delay="0"/>
                                  </p:stCondLst>
                                  <p:childTnLst>
                                    <p:set>
                                      <p:cBhvr>
                                        <p:cTn id="251" dur="1" fill="hold">
                                          <p:stCondLst>
                                            <p:cond delay="0"/>
                                          </p:stCondLst>
                                        </p:cTn>
                                        <p:tgtEl>
                                          <p:spTgt spid="31">
                                            <p:txEl>
                                              <p:pRg st="0" end="0"/>
                                            </p:txEl>
                                          </p:spTgt>
                                        </p:tgtEl>
                                        <p:attrNameLst>
                                          <p:attrName>style.visibility</p:attrName>
                                        </p:attrNameLst>
                                      </p:cBhvr>
                                      <p:to>
                                        <p:strVal val="visible"/>
                                      </p:to>
                                    </p:set>
                                    <p:animEffect transition="in" filter="fade">
                                      <p:cBhvr>
                                        <p:cTn id="252" dur="800" decel="100000"/>
                                        <p:tgtEl>
                                          <p:spTgt spid="31">
                                            <p:txEl>
                                              <p:pRg st="0" end="0"/>
                                            </p:txEl>
                                          </p:spTgt>
                                        </p:tgtEl>
                                      </p:cBhvr>
                                    </p:animEffect>
                                    <p:anim calcmode="lin" valueType="num">
                                      <p:cBhvr>
                                        <p:cTn id="253" dur="800" decel="100000" fill="hold"/>
                                        <p:tgtEl>
                                          <p:spTgt spid="31">
                                            <p:txEl>
                                              <p:pRg st="0" end="0"/>
                                            </p:txEl>
                                          </p:spTgt>
                                        </p:tgtEl>
                                        <p:attrNameLst>
                                          <p:attrName>style.rotation</p:attrName>
                                        </p:attrNameLst>
                                      </p:cBhvr>
                                      <p:tavLst>
                                        <p:tav tm="0">
                                          <p:val>
                                            <p:fltVal val="-90"/>
                                          </p:val>
                                        </p:tav>
                                        <p:tav tm="100000">
                                          <p:val>
                                            <p:fltVal val="0"/>
                                          </p:val>
                                        </p:tav>
                                      </p:tavLst>
                                    </p:anim>
                                    <p:anim calcmode="lin" valueType="num">
                                      <p:cBhvr>
                                        <p:cTn id="254" dur="800" decel="100000" fill="hold"/>
                                        <p:tgtEl>
                                          <p:spTgt spid="31">
                                            <p:txEl>
                                              <p:pRg st="0" end="0"/>
                                            </p:txEl>
                                          </p:spTgt>
                                        </p:tgtEl>
                                        <p:attrNameLst>
                                          <p:attrName>ppt_x</p:attrName>
                                        </p:attrNameLst>
                                      </p:cBhvr>
                                      <p:tavLst>
                                        <p:tav tm="0">
                                          <p:val>
                                            <p:strVal val="#ppt_x+0.4"/>
                                          </p:val>
                                        </p:tav>
                                        <p:tav tm="100000">
                                          <p:val>
                                            <p:strVal val="#ppt_x-0.05"/>
                                          </p:val>
                                        </p:tav>
                                      </p:tavLst>
                                    </p:anim>
                                    <p:anim calcmode="lin" valueType="num">
                                      <p:cBhvr>
                                        <p:cTn id="255" dur="800" decel="100000" fill="hold"/>
                                        <p:tgtEl>
                                          <p:spTgt spid="31">
                                            <p:txEl>
                                              <p:pRg st="0" end="0"/>
                                            </p:txEl>
                                          </p:spTgt>
                                        </p:tgtEl>
                                        <p:attrNameLst>
                                          <p:attrName>ppt_y</p:attrName>
                                        </p:attrNameLst>
                                      </p:cBhvr>
                                      <p:tavLst>
                                        <p:tav tm="0">
                                          <p:val>
                                            <p:strVal val="#ppt_y-0.4"/>
                                          </p:val>
                                        </p:tav>
                                        <p:tav tm="100000">
                                          <p:val>
                                            <p:strVal val="#ppt_y+0.1"/>
                                          </p:val>
                                        </p:tav>
                                      </p:tavLst>
                                    </p:anim>
                                    <p:anim calcmode="lin" valueType="num">
                                      <p:cBhvr>
                                        <p:cTn id="256" dur="200" accel="100000" fill="hold">
                                          <p:stCondLst>
                                            <p:cond delay="800"/>
                                          </p:stCondLst>
                                        </p:cTn>
                                        <p:tgtEl>
                                          <p:spTgt spid="31">
                                            <p:txEl>
                                              <p:pRg st="0" end="0"/>
                                            </p:txEl>
                                          </p:spTgt>
                                        </p:tgtEl>
                                        <p:attrNameLst>
                                          <p:attrName>ppt_x</p:attrName>
                                        </p:attrNameLst>
                                      </p:cBhvr>
                                      <p:tavLst>
                                        <p:tav tm="0">
                                          <p:val>
                                            <p:strVal val="#ppt_x-0.05"/>
                                          </p:val>
                                        </p:tav>
                                        <p:tav tm="100000">
                                          <p:val>
                                            <p:strVal val="#ppt_x"/>
                                          </p:val>
                                        </p:tav>
                                      </p:tavLst>
                                    </p:anim>
                                    <p:anim calcmode="lin" valueType="num">
                                      <p:cBhvr>
                                        <p:cTn id="257" dur="200" accel="100000" fill="hold">
                                          <p:stCondLst>
                                            <p:cond delay="800"/>
                                          </p:stCondLst>
                                        </p:cTn>
                                        <p:tgtEl>
                                          <p:spTgt spid="3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58" fill="hold">
                      <p:stCondLst>
                        <p:cond delay="indefinite"/>
                      </p:stCondLst>
                      <p:childTnLst>
                        <p:par>
                          <p:cTn id="259" fill="hold">
                            <p:stCondLst>
                              <p:cond delay="0"/>
                            </p:stCondLst>
                            <p:childTnLst>
                              <p:par>
                                <p:cTn id="260" presetID="30" presetClass="entr" presetSubtype="0" fill="hold" nodeType="clickEffect">
                                  <p:stCondLst>
                                    <p:cond delay="0"/>
                                  </p:stCondLst>
                                  <p:childTnLst>
                                    <p:set>
                                      <p:cBhvr>
                                        <p:cTn id="261" dur="1" fill="hold">
                                          <p:stCondLst>
                                            <p:cond delay="0"/>
                                          </p:stCondLst>
                                        </p:cTn>
                                        <p:tgtEl>
                                          <p:spTgt spid="32">
                                            <p:txEl>
                                              <p:pRg st="0" end="0"/>
                                            </p:txEl>
                                          </p:spTgt>
                                        </p:tgtEl>
                                        <p:attrNameLst>
                                          <p:attrName>style.visibility</p:attrName>
                                        </p:attrNameLst>
                                      </p:cBhvr>
                                      <p:to>
                                        <p:strVal val="visible"/>
                                      </p:to>
                                    </p:set>
                                    <p:animEffect transition="in" filter="fade">
                                      <p:cBhvr>
                                        <p:cTn id="262" dur="800" decel="100000"/>
                                        <p:tgtEl>
                                          <p:spTgt spid="32">
                                            <p:txEl>
                                              <p:pRg st="0" end="0"/>
                                            </p:txEl>
                                          </p:spTgt>
                                        </p:tgtEl>
                                      </p:cBhvr>
                                    </p:animEffect>
                                    <p:anim calcmode="lin" valueType="num">
                                      <p:cBhvr>
                                        <p:cTn id="263" dur="800" decel="100000" fill="hold"/>
                                        <p:tgtEl>
                                          <p:spTgt spid="32">
                                            <p:txEl>
                                              <p:pRg st="0" end="0"/>
                                            </p:txEl>
                                          </p:spTgt>
                                        </p:tgtEl>
                                        <p:attrNameLst>
                                          <p:attrName>style.rotation</p:attrName>
                                        </p:attrNameLst>
                                      </p:cBhvr>
                                      <p:tavLst>
                                        <p:tav tm="0">
                                          <p:val>
                                            <p:fltVal val="-90"/>
                                          </p:val>
                                        </p:tav>
                                        <p:tav tm="100000">
                                          <p:val>
                                            <p:fltVal val="0"/>
                                          </p:val>
                                        </p:tav>
                                      </p:tavLst>
                                    </p:anim>
                                    <p:anim calcmode="lin" valueType="num">
                                      <p:cBhvr>
                                        <p:cTn id="264" dur="800" decel="100000" fill="hold"/>
                                        <p:tgtEl>
                                          <p:spTgt spid="32">
                                            <p:txEl>
                                              <p:pRg st="0" end="0"/>
                                            </p:txEl>
                                          </p:spTgt>
                                        </p:tgtEl>
                                        <p:attrNameLst>
                                          <p:attrName>ppt_x</p:attrName>
                                        </p:attrNameLst>
                                      </p:cBhvr>
                                      <p:tavLst>
                                        <p:tav tm="0">
                                          <p:val>
                                            <p:strVal val="#ppt_x+0.4"/>
                                          </p:val>
                                        </p:tav>
                                        <p:tav tm="100000">
                                          <p:val>
                                            <p:strVal val="#ppt_x-0.05"/>
                                          </p:val>
                                        </p:tav>
                                      </p:tavLst>
                                    </p:anim>
                                    <p:anim calcmode="lin" valueType="num">
                                      <p:cBhvr>
                                        <p:cTn id="265" dur="800" decel="100000" fill="hold"/>
                                        <p:tgtEl>
                                          <p:spTgt spid="32">
                                            <p:txEl>
                                              <p:pRg st="0" end="0"/>
                                            </p:txEl>
                                          </p:spTgt>
                                        </p:tgtEl>
                                        <p:attrNameLst>
                                          <p:attrName>ppt_y</p:attrName>
                                        </p:attrNameLst>
                                      </p:cBhvr>
                                      <p:tavLst>
                                        <p:tav tm="0">
                                          <p:val>
                                            <p:strVal val="#ppt_y-0.4"/>
                                          </p:val>
                                        </p:tav>
                                        <p:tav tm="100000">
                                          <p:val>
                                            <p:strVal val="#ppt_y+0.1"/>
                                          </p:val>
                                        </p:tav>
                                      </p:tavLst>
                                    </p:anim>
                                    <p:anim calcmode="lin" valueType="num">
                                      <p:cBhvr>
                                        <p:cTn id="266" dur="200" accel="100000" fill="hold">
                                          <p:stCondLst>
                                            <p:cond delay="800"/>
                                          </p:stCondLst>
                                        </p:cTn>
                                        <p:tgtEl>
                                          <p:spTgt spid="32">
                                            <p:txEl>
                                              <p:pRg st="0" end="0"/>
                                            </p:txEl>
                                          </p:spTgt>
                                        </p:tgtEl>
                                        <p:attrNameLst>
                                          <p:attrName>ppt_x</p:attrName>
                                        </p:attrNameLst>
                                      </p:cBhvr>
                                      <p:tavLst>
                                        <p:tav tm="0">
                                          <p:val>
                                            <p:strVal val="#ppt_x-0.05"/>
                                          </p:val>
                                        </p:tav>
                                        <p:tav tm="100000">
                                          <p:val>
                                            <p:strVal val="#ppt_x"/>
                                          </p:val>
                                        </p:tav>
                                      </p:tavLst>
                                    </p:anim>
                                    <p:anim calcmode="lin" valueType="num">
                                      <p:cBhvr>
                                        <p:cTn id="267" dur="200" accel="100000" fill="hold">
                                          <p:stCondLst>
                                            <p:cond delay="800"/>
                                          </p:stCondLst>
                                        </p:cTn>
                                        <p:tgtEl>
                                          <p:spTgt spid="3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68" fill="hold">
                      <p:stCondLst>
                        <p:cond delay="indefinite"/>
                      </p:stCondLst>
                      <p:childTnLst>
                        <p:par>
                          <p:cTn id="269" fill="hold">
                            <p:stCondLst>
                              <p:cond delay="0"/>
                            </p:stCondLst>
                            <p:childTnLst>
                              <p:par>
                                <p:cTn id="270" presetID="30" presetClass="entr" presetSubtype="0" fill="hold" nodeType="clickEffect">
                                  <p:stCondLst>
                                    <p:cond delay="0"/>
                                  </p:stCondLst>
                                  <p:childTnLst>
                                    <p:set>
                                      <p:cBhvr>
                                        <p:cTn id="271" dur="1" fill="hold">
                                          <p:stCondLst>
                                            <p:cond delay="0"/>
                                          </p:stCondLst>
                                        </p:cTn>
                                        <p:tgtEl>
                                          <p:spTgt spid="33">
                                            <p:txEl>
                                              <p:pRg st="0" end="0"/>
                                            </p:txEl>
                                          </p:spTgt>
                                        </p:tgtEl>
                                        <p:attrNameLst>
                                          <p:attrName>style.visibility</p:attrName>
                                        </p:attrNameLst>
                                      </p:cBhvr>
                                      <p:to>
                                        <p:strVal val="visible"/>
                                      </p:to>
                                    </p:set>
                                    <p:animEffect transition="in" filter="fade">
                                      <p:cBhvr>
                                        <p:cTn id="272" dur="800" decel="100000"/>
                                        <p:tgtEl>
                                          <p:spTgt spid="33">
                                            <p:txEl>
                                              <p:pRg st="0" end="0"/>
                                            </p:txEl>
                                          </p:spTgt>
                                        </p:tgtEl>
                                      </p:cBhvr>
                                    </p:animEffect>
                                    <p:anim calcmode="lin" valueType="num">
                                      <p:cBhvr>
                                        <p:cTn id="273" dur="800" decel="100000" fill="hold"/>
                                        <p:tgtEl>
                                          <p:spTgt spid="33">
                                            <p:txEl>
                                              <p:pRg st="0" end="0"/>
                                            </p:txEl>
                                          </p:spTgt>
                                        </p:tgtEl>
                                        <p:attrNameLst>
                                          <p:attrName>style.rotation</p:attrName>
                                        </p:attrNameLst>
                                      </p:cBhvr>
                                      <p:tavLst>
                                        <p:tav tm="0">
                                          <p:val>
                                            <p:fltVal val="-90"/>
                                          </p:val>
                                        </p:tav>
                                        <p:tav tm="100000">
                                          <p:val>
                                            <p:fltVal val="0"/>
                                          </p:val>
                                        </p:tav>
                                      </p:tavLst>
                                    </p:anim>
                                    <p:anim calcmode="lin" valueType="num">
                                      <p:cBhvr>
                                        <p:cTn id="274" dur="800" decel="100000" fill="hold"/>
                                        <p:tgtEl>
                                          <p:spTgt spid="33">
                                            <p:txEl>
                                              <p:pRg st="0" end="0"/>
                                            </p:txEl>
                                          </p:spTgt>
                                        </p:tgtEl>
                                        <p:attrNameLst>
                                          <p:attrName>ppt_x</p:attrName>
                                        </p:attrNameLst>
                                      </p:cBhvr>
                                      <p:tavLst>
                                        <p:tav tm="0">
                                          <p:val>
                                            <p:strVal val="#ppt_x+0.4"/>
                                          </p:val>
                                        </p:tav>
                                        <p:tav tm="100000">
                                          <p:val>
                                            <p:strVal val="#ppt_x-0.05"/>
                                          </p:val>
                                        </p:tav>
                                      </p:tavLst>
                                    </p:anim>
                                    <p:anim calcmode="lin" valueType="num">
                                      <p:cBhvr>
                                        <p:cTn id="275" dur="800" decel="100000" fill="hold"/>
                                        <p:tgtEl>
                                          <p:spTgt spid="33">
                                            <p:txEl>
                                              <p:pRg st="0" end="0"/>
                                            </p:txEl>
                                          </p:spTgt>
                                        </p:tgtEl>
                                        <p:attrNameLst>
                                          <p:attrName>ppt_y</p:attrName>
                                        </p:attrNameLst>
                                      </p:cBhvr>
                                      <p:tavLst>
                                        <p:tav tm="0">
                                          <p:val>
                                            <p:strVal val="#ppt_y-0.4"/>
                                          </p:val>
                                        </p:tav>
                                        <p:tav tm="100000">
                                          <p:val>
                                            <p:strVal val="#ppt_y+0.1"/>
                                          </p:val>
                                        </p:tav>
                                      </p:tavLst>
                                    </p:anim>
                                    <p:anim calcmode="lin" valueType="num">
                                      <p:cBhvr>
                                        <p:cTn id="276" dur="200" accel="100000" fill="hold">
                                          <p:stCondLst>
                                            <p:cond delay="800"/>
                                          </p:stCondLst>
                                        </p:cTn>
                                        <p:tgtEl>
                                          <p:spTgt spid="33">
                                            <p:txEl>
                                              <p:pRg st="0" end="0"/>
                                            </p:txEl>
                                          </p:spTgt>
                                        </p:tgtEl>
                                        <p:attrNameLst>
                                          <p:attrName>ppt_x</p:attrName>
                                        </p:attrNameLst>
                                      </p:cBhvr>
                                      <p:tavLst>
                                        <p:tav tm="0">
                                          <p:val>
                                            <p:strVal val="#ppt_x-0.05"/>
                                          </p:val>
                                        </p:tav>
                                        <p:tav tm="100000">
                                          <p:val>
                                            <p:strVal val="#ppt_x"/>
                                          </p:val>
                                        </p:tav>
                                      </p:tavLst>
                                    </p:anim>
                                    <p:anim calcmode="lin" valueType="num">
                                      <p:cBhvr>
                                        <p:cTn id="277" dur="200" accel="100000" fill="hold">
                                          <p:stCondLst>
                                            <p:cond delay="800"/>
                                          </p:stCondLst>
                                        </p:cTn>
                                        <p:tgtEl>
                                          <p:spTgt spid="3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78" fill="hold">
                      <p:stCondLst>
                        <p:cond delay="indefinite"/>
                      </p:stCondLst>
                      <p:childTnLst>
                        <p:par>
                          <p:cTn id="279" fill="hold">
                            <p:stCondLst>
                              <p:cond delay="0"/>
                            </p:stCondLst>
                            <p:childTnLst>
                              <p:par>
                                <p:cTn id="280" presetID="30" presetClass="entr" presetSubtype="0" fill="hold" nodeType="clickEffect">
                                  <p:stCondLst>
                                    <p:cond delay="0"/>
                                  </p:stCondLst>
                                  <p:childTnLst>
                                    <p:set>
                                      <p:cBhvr>
                                        <p:cTn id="281" dur="1" fill="hold">
                                          <p:stCondLst>
                                            <p:cond delay="0"/>
                                          </p:stCondLst>
                                        </p:cTn>
                                        <p:tgtEl>
                                          <p:spTgt spid="34">
                                            <p:txEl>
                                              <p:pRg st="0" end="0"/>
                                            </p:txEl>
                                          </p:spTgt>
                                        </p:tgtEl>
                                        <p:attrNameLst>
                                          <p:attrName>style.visibility</p:attrName>
                                        </p:attrNameLst>
                                      </p:cBhvr>
                                      <p:to>
                                        <p:strVal val="visible"/>
                                      </p:to>
                                    </p:set>
                                    <p:animEffect transition="in" filter="fade">
                                      <p:cBhvr>
                                        <p:cTn id="282" dur="800" decel="100000"/>
                                        <p:tgtEl>
                                          <p:spTgt spid="34">
                                            <p:txEl>
                                              <p:pRg st="0" end="0"/>
                                            </p:txEl>
                                          </p:spTgt>
                                        </p:tgtEl>
                                      </p:cBhvr>
                                    </p:animEffect>
                                    <p:anim calcmode="lin" valueType="num">
                                      <p:cBhvr>
                                        <p:cTn id="283" dur="800" decel="100000" fill="hold"/>
                                        <p:tgtEl>
                                          <p:spTgt spid="34">
                                            <p:txEl>
                                              <p:pRg st="0" end="0"/>
                                            </p:txEl>
                                          </p:spTgt>
                                        </p:tgtEl>
                                        <p:attrNameLst>
                                          <p:attrName>style.rotation</p:attrName>
                                        </p:attrNameLst>
                                      </p:cBhvr>
                                      <p:tavLst>
                                        <p:tav tm="0">
                                          <p:val>
                                            <p:fltVal val="-90"/>
                                          </p:val>
                                        </p:tav>
                                        <p:tav tm="100000">
                                          <p:val>
                                            <p:fltVal val="0"/>
                                          </p:val>
                                        </p:tav>
                                      </p:tavLst>
                                    </p:anim>
                                    <p:anim calcmode="lin" valueType="num">
                                      <p:cBhvr>
                                        <p:cTn id="284" dur="800" decel="100000" fill="hold"/>
                                        <p:tgtEl>
                                          <p:spTgt spid="34">
                                            <p:txEl>
                                              <p:pRg st="0" end="0"/>
                                            </p:txEl>
                                          </p:spTgt>
                                        </p:tgtEl>
                                        <p:attrNameLst>
                                          <p:attrName>ppt_x</p:attrName>
                                        </p:attrNameLst>
                                      </p:cBhvr>
                                      <p:tavLst>
                                        <p:tav tm="0">
                                          <p:val>
                                            <p:strVal val="#ppt_x+0.4"/>
                                          </p:val>
                                        </p:tav>
                                        <p:tav tm="100000">
                                          <p:val>
                                            <p:strVal val="#ppt_x-0.05"/>
                                          </p:val>
                                        </p:tav>
                                      </p:tavLst>
                                    </p:anim>
                                    <p:anim calcmode="lin" valueType="num">
                                      <p:cBhvr>
                                        <p:cTn id="285" dur="800" decel="100000" fill="hold"/>
                                        <p:tgtEl>
                                          <p:spTgt spid="34">
                                            <p:txEl>
                                              <p:pRg st="0" end="0"/>
                                            </p:txEl>
                                          </p:spTgt>
                                        </p:tgtEl>
                                        <p:attrNameLst>
                                          <p:attrName>ppt_y</p:attrName>
                                        </p:attrNameLst>
                                      </p:cBhvr>
                                      <p:tavLst>
                                        <p:tav tm="0">
                                          <p:val>
                                            <p:strVal val="#ppt_y-0.4"/>
                                          </p:val>
                                        </p:tav>
                                        <p:tav tm="100000">
                                          <p:val>
                                            <p:strVal val="#ppt_y+0.1"/>
                                          </p:val>
                                        </p:tav>
                                      </p:tavLst>
                                    </p:anim>
                                    <p:anim calcmode="lin" valueType="num">
                                      <p:cBhvr>
                                        <p:cTn id="286" dur="200" accel="100000" fill="hold">
                                          <p:stCondLst>
                                            <p:cond delay="800"/>
                                          </p:stCondLst>
                                        </p:cTn>
                                        <p:tgtEl>
                                          <p:spTgt spid="34">
                                            <p:txEl>
                                              <p:pRg st="0" end="0"/>
                                            </p:txEl>
                                          </p:spTgt>
                                        </p:tgtEl>
                                        <p:attrNameLst>
                                          <p:attrName>ppt_x</p:attrName>
                                        </p:attrNameLst>
                                      </p:cBhvr>
                                      <p:tavLst>
                                        <p:tav tm="0">
                                          <p:val>
                                            <p:strVal val="#ppt_x-0.05"/>
                                          </p:val>
                                        </p:tav>
                                        <p:tav tm="100000">
                                          <p:val>
                                            <p:strVal val="#ppt_x"/>
                                          </p:val>
                                        </p:tav>
                                      </p:tavLst>
                                    </p:anim>
                                    <p:anim calcmode="lin" valueType="num">
                                      <p:cBhvr>
                                        <p:cTn id="287" dur="200" accel="100000" fill="hold">
                                          <p:stCondLst>
                                            <p:cond delay="800"/>
                                          </p:stCondLst>
                                        </p:cTn>
                                        <p:tgtEl>
                                          <p:spTgt spid="3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88" fill="hold">
                      <p:stCondLst>
                        <p:cond delay="indefinite"/>
                      </p:stCondLst>
                      <p:childTnLst>
                        <p:par>
                          <p:cTn id="289" fill="hold">
                            <p:stCondLst>
                              <p:cond delay="0"/>
                            </p:stCondLst>
                            <p:childTnLst>
                              <p:par>
                                <p:cTn id="290" presetID="30" presetClass="entr" presetSubtype="0" fill="hold" nodeType="clickEffect">
                                  <p:stCondLst>
                                    <p:cond delay="0"/>
                                  </p:stCondLst>
                                  <p:childTnLst>
                                    <p:set>
                                      <p:cBhvr>
                                        <p:cTn id="291" dur="1" fill="hold">
                                          <p:stCondLst>
                                            <p:cond delay="0"/>
                                          </p:stCondLst>
                                        </p:cTn>
                                        <p:tgtEl>
                                          <p:spTgt spid="35">
                                            <p:txEl>
                                              <p:pRg st="0" end="0"/>
                                            </p:txEl>
                                          </p:spTgt>
                                        </p:tgtEl>
                                        <p:attrNameLst>
                                          <p:attrName>style.visibility</p:attrName>
                                        </p:attrNameLst>
                                      </p:cBhvr>
                                      <p:to>
                                        <p:strVal val="visible"/>
                                      </p:to>
                                    </p:set>
                                    <p:animEffect transition="in" filter="fade">
                                      <p:cBhvr>
                                        <p:cTn id="292" dur="800" decel="100000"/>
                                        <p:tgtEl>
                                          <p:spTgt spid="35">
                                            <p:txEl>
                                              <p:pRg st="0" end="0"/>
                                            </p:txEl>
                                          </p:spTgt>
                                        </p:tgtEl>
                                      </p:cBhvr>
                                    </p:animEffect>
                                    <p:anim calcmode="lin" valueType="num">
                                      <p:cBhvr>
                                        <p:cTn id="293" dur="800" decel="100000" fill="hold"/>
                                        <p:tgtEl>
                                          <p:spTgt spid="35">
                                            <p:txEl>
                                              <p:pRg st="0" end="0"/>
                                            </p:txEl>
                                          </p:spTgt>
                                        </p:tgtEl>
                                        <p:attrNameLst>
                                          <p:attrName>style.rotation</p:attrName>
                                        </p:attrNameLst>
                                      </p:cBhvr>
                                      <p:tavLst>
                                        <p:tav tm="0">
                                          <p:val>
                                            <p:fltVal val="-90"/>
                                          </p:val>
                                        </p:tav>
                                        <p:tav tm="100000">
                                          <p:val>
                                            <p:fltVal val="0"/>
                                          </p:val>
                                        </p:tav>
                                      </p:tavLst>
                                    </p:anim>
                                    <p:anim calcmode="lin" valueType="num">
                                      <p:cBhvr>
                                        <p:cTn id="294" dur="800" decel="100000" fill="hold"/>
                                        <p:tgtEl>
                                          <p:spTgt spid="35">
                                            <p:txEl>
                                              <p:pRg st="0" end="0"/>
                                            </p:txEl>
                                          </p:spTgt>
                                        </p:tgtEl>
                                        <p:attrNameLst>
                                          <p:attrName>ppt_x</p:attrName>
                                        </p:attrNameLst>
                                      </p:cBhvr>
                                      <p:tavLst>
                                        <p:tav tm="0">
                                          <p:val>
                                            <p:strVal val="#ppt_x+0.4"/>
                                          </p:val>
                                        </p:tav>
                                        <p:tav tm="100000">
                                          <p:val>
                                            <p:strVal val="#ppt_x-0.05"/>
                                          </p:val>
                                        </p:tav>
                                      </p:tavLst>
                                    </p:anim>
                                    <p:anim calcmode="lin" valueType="num">
                                      <p:cBhvr>
                                        <p:cTn id="295" dur="800" decel="100000" fill="hold"/>
                                        <p:tgtEl>
                                          <p:spTgt spid="35">
                                            <p:txEl>
                                              <p:pRg st="0" end="0"/>
                                            </p:txEl>
                                          </p:spTgt>
                                        </p:tgtEl>
                                        <p:attrNameLst>
                                          <p:attrName>ppt_y</p:attrName>
                                        </p:attrNameLst>
                                      </p:cBhvr>
                                      <p:tavLst>
                                        <p:tav tm="0">
                                          <p:val>
                                            <p:strVal val="#ppt_y-0.4"/>
                                          </p:val>
                                        </p:tav>
                                        <p:tav tm="100000">
                                          <p:val>
                                            <p:strVal val="#ppt_y+0.1"/>
                                          </p:val>
                                        </p:tav>
                                      </p:tavLst>
                                    </p:anim>
                                    <p:anim calcmode="lin" valueType="num">
                                      <p:cBhvr>
                                        <p:cTn id="296" dur="200" accel="100000" fill="hold">
                                          <p:stCondLst>
                                            <p:cond delay="800"/>
                                          </p:stCondLst>
                                        </p:cTn>
                                        <p:tgtEl>
                                          <p:spTgt spid="35">
                                            <p:txEl>
                                              <p:pRg st="0" end="0"/>
                                            </p:txEl>
                                          </p:spTgt>
                                        </p:tgtEl>
                                        <p:attrNameLst>
                                          <p:attrName>ppt_x</p:attrName>
                                        </p:attrNameLst>
                                      </p:cBhvr>
                                      <p:tavLst>
                                        <p:tav tm="0">
                                          <p:val>
                                            <p:strVal val="#ppt_x-0.05"/>
                                          </p:val>
                                        </p:tav>
                                        <p:tav tm="100000">
                                          <p:val>
                                            <p:strVal val="#ppt_x"/>
                                          </p:val>
                                        </p:tav>
                                      </p:tavLst>
                                    </p:anim>
                                    <p:anim calcmode="lin" valueType="num">
                                      <p:cBhvr>
                                        <p:cTn id="297" dur="200" accel="100000" fill="hold">
                                          <p:stCondLst>
                                            <p:cond delay="800"/>
                                          </p:stCondLst>
                                        </p:cTn>
                                        <p:tgtEl>
                                          <p:spTgt spid="3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98" fill="hold">
                      <p:stCondLst>
                        <p:cond delay="indefinite"/>
                      </p:stCondLst>
                      <p:childTnLst>
                        <p:par>
                          <p:cTn id="299" fill="hold">
                            <p:stCondLst>
                              <p:cond delay="0"/>
                            </p:stCondLst>
                            <p:childTnLst>
                              <p:par>
                                <p:cTn id="300" presetID="30" presetClass="entr" presetSubtype="0" fill="hold" nodeType="clickEffect">
                                  <p:stCondLst>
                                    <p:cond delay="0"/>
                                  </p:stCondLst>
                                  <p:childTnLst>
                                    <p:set>
                                      <p:cBhvr>
                                        <p:cTn id="301" dur="1" fill="hold">
                                          <p:stCondLst>
                                            <p:cond delay="0"/>
                                          </p:stCondLst>
                                        </p:cTn>
                                        <p:tgtEl>
                                          <p:spTgt spid="36">
                                            <p:txEl>
                                              <p:pRg st="0" end="0"/>
                                            </p:txEl>
                                          </p:spTgt>
                                        </p:tgtEl>
                                        <p:attrNameLst>
                                          <p:attrName>style.visibility</p:attrName>
                                        </p:attrNameLst>
                                      </p:cBhvr>
                                      <p:to>
                                        <p:strVal val="visible"/>
                                      </p:to>
                                    </p:set>
                                    <p:animEffect transition="in" filter="fade">
                                      <p:cBhvr>
                                        <p:cTn id="302" dur="800" decel="100000"/>
                                        <p:tgtEl>
                                          <p:spTgt spid="36">
                                            <p:txEl>
                                              <p:pRg st="0" end="0"/>
                                            </p:txEl>
                                          </p:spTgt>
                                        </p:tgtEl>
                                      </p:cBhvr>
                                    </p:animEffect>
                                    <p:anim calcmode="lin" valueType="num">
                                      <p:cBhvr>
                                        <p:cTn id="303" dur="800" decel="100000" fill="hold"/>
                                        <p:tgtEl>
                                          <p:spTgt spid="36">
                                            <p:txEl>
                                              <p:pRg st="0" end="0"/>
                                            </p:txEl>
                                          </p:spTgt>
                                        </p:tgtEl>
                                        <p:attrNameLst>
                                          <p:attrName>style.rotation</p:attrName>
                                        </p:attrNameLst>
                                      </p:cBhvr>
                                      <p:tavLst>
                                        <p:tav tm="0">
                                          <p:val>
                                            <p:fltVal val="-90"/>
                                          </p:val>
                                        </p:tav>
                                        <p:tav tm="100000">
                                          <p:val>
                                            <p:fltVal val="0"/>
                                          </p:val>
                                        </p:tav>
                                      </p:tavLst>
                                    </p:anim>
                                    <p:anim calcmode="lin" valueType="num">
                                      <p:cBhvr>
                                        <p:cTn id="304" dur="800" decel="100000" fill="hold"/>
                                        <p:tgtEl>
                                          <p:spTgt spid="36">
                                            <p:txEl>
                                              <p:pRg st="0" end="0"/>
                                            </p:txEl>
                                          </p:spTgt>
                                        </p:tgtEl>
                                        <p:attrNameLst>
                                          <p:attrName>ppt_x</p:attrName>
                                        </p:attrNameLst>
                                      </p:cBhvr>
                                      <p:tavLst>
                                        <p:tav tm="0">
                                          <p:val>
                                            <p:strVal val="#ppt_x+0.4"/>
                                          </p:val>
                                        </p:tav>
                                        <p:tav tm="100000">
                                          <p:val>
                                            <p:strVal val="#ppt_x-0.05"/>
                                          </p:val>
                                        </p:tav>
                                      </p:tavLst>
                                    </p:anim>
                                    <p:anim calcmode="lin" valueType="num">
                                      <p:cBhvr>
                                        <p:cTn id="305" dur="800" decel="100000" fill="hold"/>
                                        <p:tgtEl>
                                          <p:spTgt spid="36">
                                            <p:txEl>
                                              <p:pRg st="0" end="0"/>
                                            </p:txEl>
                                          </p:spTgt>
                                        </p:tgtEl>
                                        <p:attrNameLst>
                                          <p:attrName>ppt_y</p:attrName>
                                        </p:attrNameLst>
                                      </p:cBhvr>
                                      <p:tavLst>
                                        <p:tav tm="0">
                                          <p:val>
                                            <p:strVal val="#ppt_y-0.4"/>
                                          </p:val>
                                        </p:tav>
                                        <p:tav tm="100000">
                                          <p:val>
                                            <p:strVal val="#ppt_y+0.1"/>
                                          </p:val>
                                        </p:tav>
                                      </p:tavLst>
                                    </p:anim>
                                    <p:anim calcmode="lin" valueType="num">
                                      <p:cBhvr>
                                        <p:cTn id="306" dur="200" accel="100000" fill="hold">
                                          <p:stCondLst>
                                            <p:cond delay="800"/>
                                          </p:stCondLst>
                                        </p:cTn>
                                        <p:tgtEl>
                                          <p:spTgt spid="36">
                                            <p:txEl>
                                              <p:pRg st="0" end="0"/>
                                            </p:txEl>
                                          </p:spTgt>
                                        </p:tgtEl>
                                        <p:attrNameLst>
                                          <p:attrName>ppt_x</p:attrName>
                                        </p:attrNameLst>
                                      </p:cBhvr>
                                      <p:tavLst>
                                        <p:tav tm="0">
                                          <p:val>
                                            <p:strVal val="#ppt_x-0.05"/>
                                          </p:val>
                                        </p:tav>
                                        <p:tav tm="100000">
                                          <p:val>
                                            <p:strVal val="#ppt_x"/>
                                          </p:val>
                                        </p:tav>
                                      </p:tavLst>
                                    </p:anim>
                                    <p:anim calcmode="lin" valueType="num">
                                      <p:cBhvr>
                                        <p:cTn id="307" dur="200" accel="100000" fill="hold">
                                          <p:stCondLst>
                                            <p:cond delay="800"/>
                                          </p:stCondLst>
                                        </p:cTn>
                                        <p:tgtEl>
                                          <p:spTgt spid="3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08" fill="hold">
                      <p:stCondLst>
                        <p:cond delay="indefinite"/>
                      </p:stCondLst>
                      <p:childTnLst>
                        <p:par>
                          <p:cTn id="309" fill="hold">
                            <p:stCondLst>
                              <p:cond delay="0"/>
                            </p:stCondLst>
                            <p:childTnLst>
                              <p:par>
                                <p:cTn id="310" presetID="30" presetClass="entr" presetSubtype="0" fill="hold" nodeType="clickEffect">
                                  <p:stCondLst>
                                    <p:cond delay="0"/>
                                  </p:stCondLst>
                                  <p:childTnLst>
                                    <p:set>
                                      <p:cBhvr>
                                        <p:cTn id="311" dur="1" fill="hold">
                                          <p:stCondLst>
                                            <p:cond delay="0"/>
                                          </p:stCondLst>
                                        </p:cTn>
                                        <p:tgtEl>
                                          <p:spTgt spid="37">
                                            <p:txEl>
                                              <p:pRg st="0" end="0"/>
                                            </p:txEl>
                                          </p:spTgt>
                                        </p:tgtEl>
                                        <p:attrNameLst>
                                          <p:attrName>style.visibility</p:attrName>
                                        </p:attrNameLst>
                                      </p:cBhvr>
                                      <p:to>
                                        <p:strVal val="visible"/>
                                      </p:to>
                                    </p:set>
                                    <p:animEffect transition="in" filter="fade">
                                      <p:cBhvr>
                                        <p:cTn id="312" dur="800" decel="100000"/>
                                        <p:tgtEl>
                                          <p:spTgt spid="37">
                                            <p:txEl>
                                              <p:pRg st="0" end="0"/>
                                            </p:txEl>
                                          </p:spTgt>
                                        </p:tgtEl>
                                      </p:cBhvr>
                                    </p:animEffect>
                                    <p:anim calcmode="lin" valueType="num">
                                      <p:cBhvr>
                                        <p:cTn id="313" dur="800" decel="100000" fill="hold"/>
                                        <p:tgtEl>
                                          <p:spTgt spid="37">
                                            <p:txEl>
                                              <p:pRg st="0" end="0"/>
                                            </p:txEl>
                                          </p:spTgt>
                                        </p:tgtEl>
                                        <p:attrNameLst>
                                          <p:attrName>style.rotation</p:attrName>
                                        </p:attrNameLst>
                                      </p:cBhvr>
                                      <p:tavLst>
                                        <p:tav tm="0">
                                          <p:val>
                                            <p:fltVal val="-90"/>
                                          </p:val>
                                        </p:tav>
                                        <p:tav tm="100000">
                                          <p:val>
                                            <p:fltVal val="0"/>
                                          </p:val>
                                        </p:tav>
                                      </p:tavLst>
                                    </p:anim>
                                    <p:anim calcmode="lin" valueType="num">
                                      <p:cBhvr>
                                        <p:cTn id="314" dur="800" decel="100000" fill="hold"/>
                                        <p:tgtEl>
                                          <p:spTgt spid="37">
                                            <p:txEl>
                                              <p:pRg st="0" end="0"/>
                                            </p:txEl>
                                          </p:spTgt>
                                        </p:tgtEl>
                                        <p:attrNameLst>
                                          <p:attrName>ppt_x</p:attrName>
                                        </p:attrNameLst>
                                      </p:cBhvr>
                                      <p:tavLst>
                                        <p:tav tm="0">
                                          <p:val>
                                            <p:strVal val="#ppt_x+0.4"/>
                                          </p:val>
                                        </p:tav>
                                        <p:tav tm="100000">
                                          <p:val>
                                            <p:strVal val="#ppt_x-0.05"/>
                                          </p:val>
                                        </p:tav>
                                      </p:tavLst>
                                    </p:anim>
                                    <p:anim calcmode="lin" valueType="num">
                                      <p:cBhvr>
                                        <p:cTn id="315" dur="800" decel="100000" fill="hold"/>
                                        <p:tgtEl>
                                          <p:spTgt spid="37">
                                            <p:txEl>
                                              <p:pRg st="0" end="0"/>
                                            </p:txEl>
                                          </p:spTgt>
                                        </p:tgtEl>
                                        <p:attrNameLst>
                                          <p:attrName>ppt_y</p:attrName>
                                        </p:attrNameLst>
                                      </p:cBhvr>
                                      <p:tavLst>
                                        <p:tav tm="0">
                                          <p:val>
                                            <p:strVal val="#ppt_y-0.4"/>
                                          </p:val>
                                        </p:tav>
                                        <p:tav tm="100000">
                                          <p:val>
                                            <p:strVal val="#ppt_y+0.1"/>
                                          </p:val>
                                        </p:tav>
                                      </p:tavLst>
                                    </p:anim>
                                    <p:anim calcmode="lin" valueType="num">
                                      <p:cBhvr>
                                        <p:cTn id="316" dur="200" accel="100000" fill="hold">
                                          <p:stCondLst>
                                            <p:cond delay="800"/>
                                          </p:stCondLst>
                                        </p:cTn>
                                        <p:tgtEl>
                                          <p:spTgt spid="37">
                                            <p:txEl>
                                              <p:pRg st="0" end="0"/>
                                            </p:txEl>
                                          </p:spTgt>
                                        </p:tgtEl>
                                        <p:attrNameLst>
                                          <p:attrName>ppt_x</p:attrName>
                                        </p:attrNameLst>
                                      </p:cBhvr>
                                      <p:tavLst>
                                        <p:tav tm="0">
                                          <p:val>
                                            <p:strVal val="#ppt_x-0.05"/>
                                          </p:val>
                                        </p:tav>
                                        <p:tav tm="100000">
                                          <p:val>
                                            <p:strVal val="#ppt_x"/>
                                          </p:val>
                                        </p:tav>
                                      </p:tavLst>
                                    </p:anim>
                                    <p:anim calcmode="lin" valueType="num">
                                      <p:cBhvr>
                                        <p:cTn id="317" dur="200" accel="100000" fill="hold">
                                          <p:stCondLst>
                                            <p:cond delay="800"/>
                                          </p:stCondLst>
                                        </p:cTn>
                                        <p:tgtEl>
                                          <p:spTgt spid="3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18" fill="hold">
                      <p:stCondLst>
                        <p:cond delay="indefinite"/>
                      </p:stCondLst>
                      <p:childTnLst>
                        <p:par>
                          <p:cTn id="319" fill="hold">
                            <p:stCondLst>
                              <p:cond delay="0"/>
                            </p:stCondLst>
                            <p:childTnLst>
                              <p:par>
                                <p:cTn id="320" presetID="30" presetClass="entr" presetSubtype="0" fill="hold" nodeType="clickEffect">
                                  <p:stCondLst>
                                    <p:cond delay="0"/>
                                  </p:stCondLst>
                                  <p:childTnLst>
                                    <p:set>
                                      <p:cBhvr>
                                        <p:cTn id="321" dur="1" fill="hold">
                                          <p:stCondLst>
                                            <p:cond delay="0"/>
                                          </p:stCondLst>
                                        </p:cTn>
                                        <p:tgtEl>
                                          <p:spTgt spid="38">
                                            <p:txEl>
                                              <p:pRg st="0" end="0"/>
                                            </p:txEl>
                                          </p:spTgt>
                                        </p:tgtEl>
                                        <p:attrNameLst>
                                          <p:attrName>style.visibility</p:attrName>
                                        </p:attrNameLst>
                                      </p:cBhvr>
                                      <p:to>
                                        <p:strVal val="visible"/>
                                      </p:to>
                                    </p:set>
                                    <p:animEffect transition="in" filter="fade">
                                      <p:cBhvr>
                                        <p:cTn id="322" dur="800" decel="100000"/>
                                        <p:tgtEl>
                                          <p:spTgt spid="38">
                                            <p:txEl>
                                              <p:pRg st="0" end="0"/>
                                            </p:txEl>
                                          </p:spTgt>
                                        </p:tgtEl>
                                      </p:cBhvr>
                                    </p:animEffect>
                                    <p:anim calcmode="lin" valueType="num">
                                      <p:cBhvr>
                                        <p:cTn id="323" dur="800" decel="100000" fill="hold"/>
                                        <p:tgtEl>
                                          <p:spTgt spid="38">
                                            <p:txEl>
                                              <p:pRg st="0" end="0"/>
                                            </p:txEl>
                                          </p:spTgt>
                                        </p:tgtEl>
                                        <p:attrNameLst>
                                          <p:attrName>style.rotation</p:attrName>
                                        </p:attrNameLst>
                                      </p:cBhvr>
                                      <p:tavLst>
                                        <p:tav tm="0">
                                          <p:val>
                                            <p:fltVal val="-90"/>
                                          </p:val>
                                        </p:tav>
                                        <p:tav tm="100000">
                                          <p:val>
                                            <p:fltVal val="0"/>
                                          </p:val>
                                        </p:tav>
                                      </p:tavLst>
                                    </p:anim>
                                    <p:anim calcmode="lin" valueType="num">
                                      <p:cBhvr>
                                        <p:cTn id="324" dur="800" decel="100000" fill="hold"/>
                                        <p:tgtEl>
                                          <p:spTgt spid="38">
                                            <p:txEl>
                                              <p:pRg st="0" end="0"/>
                                            </p:txEl>
                                          </p:spTgt>
                                        </p:tgtEl>
                                        <p:attrNameLst>
                                          <p:attrName>ppt_x</p:attrName>
                                        </p:attrNameLst>
                                      </p:cBhvr>
                                      <p:tavLst>
                                        <p:tav tm="0">
                                          <p:val>
                                            <p:strVal val="#ppt_x+0.4"/>
                                          </p:val>
                                        </p:tav>
                                        <p:tav tm="100000">
                                          <p:val>
                                            <p:strVal val="#ppt_x-0.05"/>
                                          </p:val>
                                        </p:tav>
                                      </p:tavLst>
                                    </p:anim>
                                    <p:anim calcmode="lin" valueType="num">
                                      <p:cBhvr>
                                        <p:cTn id="325" dur="800" decel="100000" fill="hold"/>
                                        <p:tgtEl>
                                          <p:spTgt spid="38">
                                            <p:txEl>
                                              <p:pRg st="0" end="0"/>
                                            </p:txEl>
                                          </p:spTgt>
                                        </p:tgtEl>
                                        <p:attrNameLst>
                                          <p:attrName>ppt_y</p:attrName>
                                        </p:attrNameLst>
                                      </p:cBhvr>
                                      <p:tavLst>
                                        <p:tav tm="0">
                                          <p:val>
                                            <p:strVal val="#ppt_y-0.4"/>
                                          </p:val>
                                        </p:tav>
                                        <p:tav tm="100000">
                                          <p:val>
                                            <p:strVal val="#ppt_y+0.1"/>
                                          </p:val>
                                        </p:tav>
                                      </p:tavLst>
                                    </p:anim>
                                    <p:anim calcmode="lin" valueType="num">
                                      <p:cBhvr>
                                        <p:cTn id="326" dur="200" accel="100000" fill="hold">
                                          <p:stCondLst>
                                            <p:cond delay="800"/>
                                          </p:stCondLst>
                                        </p:cTn>
                                        <p:tgtEl>
                                          <p:spTgt spid="38">
                                            <p:txEl>
                                              <p:pRg st="0" end="0"/>
                                            </p:txEl>
                                          </p:spTgt>
                                        </p:tgtEl>
                                        <p:attrNameLst>
                                          <p:attrName>ppt_x</p:attrName>
                                        </p:attrNameLst>
                                      </p:cBhvr>
                                      <p:tavLst>
                                        <p:tav tm="0">
                                          <p:val>
                                            <p:strVal val="#ppt_x-0.05"/>
                                          </p:val>
                                        </p:tav>
                                        <p:tav tm="100000">
                                          <p:val>
                                            <p:strVal val="#ppt_x"/>
                                          </p:val>
                                        </p:tav>
                                      </p:tavLst>
                                    </p:anim>
                                    <p:anim calcmode="lin" valueType="num">
                                      <p:cBhvr>
                                        <p:cTn id="327" dur="200" accel="100000" fill="hold">
                                          <p:stCondLst>
                                            <p:cond delay="800"/>
                                          </p:stCondLst>
                                        </p:cTn>
                                        <p:tgtEl>
                                          <p:spTgt spid="3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28" fill="hold">
                      <p:stCondLst>
                        <p:cond delay="indefinite"/>
                      </p:stCondLst>
                      <p:childTnLst>
                        <p:par>
                          <p:cTn id="329" fill="hold">
                            <p:stCondLst>
                              <p:cond delay="0"/>
                            </p:stCondLst>
                            <p:childTnLst>
                              <p:par>
                                <p:cTn id="330" presetID="30" presetClass="entr" presetSubtype="0" fill="hold" nodeType="clickEffect">
                                  <p:stCondLst>
                                    <p:cond delay="0"/>
                                  </p:stCondLst>
                                  <p:childTnLst>
                                    <p:set>
                                      <p:cBhvr>
                                        <p:cTn id="331" dur="1" fill="hold">
                                          <p:stCondLst>
                                            <p:cond delay="0"/>
                                          </p:stCondLst>
                                        </p:cTn>
                                        <p:tgtEl>
                                          <p:spTgt spid="39">
                                            <p:txEl>
                                              <p:pRg st="0" end="0"/>
                                            </p:txEl>
                                          </p:spTgt>
                                        </p:tgtEl>
                                        <p:attrNameLst>
                                          <p:attrName>style.visibility</p:attrName>
                                        </p:attrNameLst>
                                      </p:cBhvr>
                                      <p:to>
                                        <p:strVal val="visible"/>
                                      </p:to>
                                    </p:set>
                                    <p:animEffect transition="in" filter="fade">
                                      <p:cBhvr>
                                        <p:cTn id="332" dur="800" decel="100000"/>
                                        <p:tgtEl>
                                          <p:spTgt spid="39">
                                            <p:txEl>
                                              <p:pRg st="0" end="0"/>
                                            </p:txEl>
                                          </p:spTgt>
                                        </p:tgtEl>
                                      </p:cBhvr>
                                    </p:animEffect>
                                    <p:anim calcmode="lin" valueType="num">
                                      <p:cBhvr>
                                        <p:cTn id="333" dur="800" decel="100000" fill="hold"/>
                                        <p:tgtEl>
                                          <p:spTgt spid="39">
                                            <p:txEl>
                                              <p:pRg st="0" end="0"/>
                                            </p:txEl>
                                          </p:spTgt>
                                        </p:tgtEl>
                                        <p:attrNameLst>
                                          <p:attrName>style.rotation</p:attrName>
                                        </p:attrNameLst>
                                      </p:cBhvr>
                                      <p:tavLst>
                                        <p:tav tm="0">
                                          <p:val>
                                            <p:fltVal val="-90"/>
                                          </p:val>
                                        </p:tav>
                                        <p:tav tm="100000">
                                          <p:val>
                                            <p:fltVal val="0"/>
                                          </p:val>
                                        </p:tav>
                                      </p:tavLst>
                                    </p:anim>
                                    <p:anim calcmode="lin" valueType="num">
                                      <p:cBhvr>
                                        <p:cTn id="334" dur="800" decel="100000" fill="hold"/>
                                        <p:tgtEl>
                                          <p:spTgt spid="39">
                                            <p:txEl>
                                              <p:pRg st="0" end="0"/>
                                            </p:txEl>
                                          </p:spTgt>
                                        </p:tgtEl>
                                        <p:attrNameLst>
                                          <p:attrName>ppt_x</p:attrName>
                                        </p:attrNameLst>
                                      </p:cBhvr>
                                      <p:tavLst>
                                        <p:tav tm="0">
                                          <p:val>
                                            <p:strVal val="#ppt_x+0.4"/>
                                          </p:val>
                                        </p:tav>
                                        <p:tav tm="100000">
                                          <p:val>
                                            <p:strVal val="#ppt_x-0.05"/>
                                          </p:val>
                                        </p:tav>
                                      </p:tavLst>
                                    </p:anim>
                                    <p:anim calcmode="lin" valueType="num">
                                      <p:cBhvr>
                                        <p:cTn id="335" dur="800" decel="100000" fill="hold"/>
                                        <p:tgtEl>
                                          <p:spTgt spid="39">
                                            <p:txEl>
                                              <p:pRg st="0" end="0"/>
                                            </p:txEl>
                                          </p:spTgt>
                                        </p:tgtEl>
                                        <p:attrNameLst>
                                          <p:attrName>ppt_y</p:attrName>
                                        </p:attrNameLst>
                                      </p:cBhvr>
                                      <p:tavLst>
                                        <p:tav tm="0">
                                          <p:val>
                                            <p:strVal val="#ppt_y-0.4"/>
                                          </p:val>
                                        </p:tav>
                                        <p:tav tm="100000">
                                          <p:val>
                                            <p:strVal val="#ppt_y+0.1"/>
                                          </p:val>
                                        </p:tav>
                                      </p:tavLst>
                                    </p:anim>
                                    <p:anim calcmode="lin" valueType="num">
                                      <p:cBhvr>
                                        <p:cTn id="336" dur="200" accel="100000" fill="hold">
                                          <p:stCondLst>
                                            <p:cond delay="800"/>
                                          </p:stCondLst>
                                        </p:cTn>
                                        <p:tgtEl>
                                          <p:spTgt spid="39">
                                            <p:txEl>
                                              <p:pRg st="0" end="0"/>
                                            </p:txEl>
                                          </p:spTgt>
                                        </p:tgtEl>
                                        <p:attrNameLst>
                                          <p:attrName>ppt_x</p:attrName>
                                        </p:attrNameLst>
                                      </p:cBhvr>
                                      <p:tavLst>
                                        <p:tav tm="0">
                                          <p:val>
                                            <p:strVal val="#ppt_x-0.05"/>
                                          </p:val>
                                        </p:tav>
                                        <p:tav tm="100000">
                                          <p:val>
                                            <p:strVal val="#ppt_x"/>
                                          </p:val>
                                        </p:tav>
                                      </p:tavLst>
                                    </p:anim>
                                    <p:anim calcmode="lin" valueType="num">
                                      <p:cBhvr>
                                        <p:cTn id="337" dur="200" accel="100000" fill="hold">
                                          <p:stCondLst>
                                            <p:cond delay="800"/>
                                          </p:stCondLst>
                                        </p:cTn>
                                        <p:tgtEl>
                                          <p:spTgt spid="39">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AE"/>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6D22F896-40B5-4ADD-8801-0D06FADFA095}" type="slidenum">
              <a:rPr lang="en-US" smtClean="0"/>
              <a:t>65</a:t>
            </a:fld>
            <a:endParaRPr lang="en-US" dirty="0"/>
          </a:p>
        </p:txBody>
      </p:sp>
      <p:graphicFrame>
        <p:nvGraphicFramePr>
          <p:cNvPr id="4" name="جدول 3"/>
          <p:cNvGraphicFramePr>
            <a:graphicFrameLocks noGrp="1"/>
          </p:cNvGraphicFramePr>
          <p:nvPr>
            <p:extLst>
              <p:ext uri="{D42A27DB-BD31-4B8C-83A1-F6EECF244321}">
                <p14:modId xmlns:p14="http://schemas.microsoft.com/office/powerpoint/2010/main" val="512805706"/>
              </p:ext>
            </p:extLst>
          </p:nvPr>
        </p:nvGraphicFramePr>
        <p:xfrm>
          <a:off x="6399211" y="217869"/>
          <a:ext cx="5679960" cy="4851024"/>
        </p:xfrm>
        <a:graphic>
          <a:graphicData uri="http://schemas.openxmlformats.org/drawingml/2006/table">
            <a:tbl>
              <a:tblPr rtl="1" firstRow="1" bandRow="1">
                <a:tableStyleId>{5940675A-B579-460E-94D1-54222C63F5DA}</a:tableStyleId>
              </a:tblPr>
              <a:tblGrid>
                <a:gridCol w="1380491">
                  <a:extLst>
                    <a:ext uri="{9D8B030D-6E8A-4147-A177-3AD203B41FA5}">
                      <a16:colId xmlns:a16="http://schemas.microsoft.com/office/drawing/2014/main" val="3215875616"/>
                    </a:ext>
                  </a:extLst>
                </a:gridCol>
                <a:gridCol w="1531233">
                  <a:extLst>
                    <a:ext uri="{9D8B030D-6E8A-4147-A177-3AD203B41FA5}">
                      <a16:colId xmlns:a16="http://schemas.microsoft.com/office/drawing/2014/main" val="808126980"/>
                    </a:ext>
                  </a:extLst>
                </a:gridCol>
                <a:gridCol w="2768236">
                  <a:extLst>
                    <a:ext uri="{9D8B030D-6E8A-4147-A177-3AD203B41FA5}">
                      <a16:colId xmlns:a16="http://schemas.microsoft.com/office/drawing/2014/main" val="3546288144"/>
                    </a:ext>
                  </a:extLst>
                </a:gridCol>
              </a:tblGrid>
              <a:tr h="474656">
                <a:tc>
                  <a:txBody>
                    <a:bodyPr/>
                    <a:lstStyle/>
                    <a:p>
                      <a:pPr rtl="1"/>
                      <a:r>
                        <a:rPr lang="ar-AE" sz="3200" b="1" kern="1200" dirty="0">
                          <a:solidFill>
                            <a:schemeClr val="accent1">
                              <a:lumMod val="50000"/>
                            </a:schemeClr>
                          </a:solidFill>
                          <a:latin typeface="+mn-lt"/>
                          <a:ea typeface="+mn-ea"/>
                          <a:cs typeface="Akhbar MT" pitchFamily="2" charset="-78"/>
                        </a:rPr>
                        <a:t>المشتق</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نوعه</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الفعل الذي اشتق منه</a:t>
                      </a:r>
                    </a:p>
                  </a:txBody>
                  <a:tcPr>
                    <a:solidFill>
                      <a:schemeClr val="accent1">
                        <a:lumMod val="20000"/>
                        <a:lumOff val="80000"/>
                      </a:schemeClr>
                    </a:solidFill>
                  </a:tcPr>
                </a:tc>
                <a:extLst>
                  <a:ext uri="{0D108BD9-81ED-4DB2-BD59-A6C34878D82A}">
                    <a16:rowId xmlns:a16="http://schemas.microsoft.com/office/drawing/2014/main" val="2351470007"/>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1240698156"/>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3552990577"/>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2931162924"/>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427721171"/>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2992531010"/>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2447947222"/>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1163742304"/>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241441756"/>
                  </a:ext>
                </a:extLst>
              </a:tr>
              <a:tr h="474656">
                <a:tc>
                  <a:txBody>
                    <a:bodyPr/>
                    <a:lstStyle/>
                    <a:p>
                      <a:pPr rtl="1"/>
                      <a:endParaRPr lang="ar-AE" dirty="0"/>
                    </a:p>
                  </a:txBody>
                  <a:tcPr>
                    <a:solidFill>
                      <a:schemeClr val="accent6">
                        <a:lumMod val="20000"/>
                        <a:lumOff val="80000"/>
                      </a:schemeClr>
                    </a:solidFill>
                  </a:tcPr>
                </a:tc>
                <a:tc>
                  <a:txBody>
                    <a:bodyPr/>
                    <a:lstStyle/>
                    <a:p>
                      <a:pPr rtl="1"/>
                      <a:endParaRPr lang="ar-AE" dirty="0">
                        <a:solidFill>
                          <a:schemeClr val="bg2">
                            <a:lumMod val="90000"/>
                          </a:schemeClr>
                        </a:solidFill>
                      </a:endParaRPr>
                    </a:p>
                  </a:txBody>
                  <a:tcPr>
                    <a:solidFill>
                      <a:schemeClr val="accent5">
                        <a:lumMod val="40000"/>
                        <a:lumOff val="60000"/>
                      </a:schemeClr>
                    </a:solidFill>
                  </a:tcPr>
                </a:tc>
                <a:tc>
                  <a:txBody>
                    <a:bodyPr/>
                    <a:lstStyle/>
                    <a:p>
                      <a:pPr rtl="1"/>
                      <a:endParaRPr lang="ar-AE" dirty="0"/>
                    </a:p>
                  </a:txBody>
                  <a:tcPr>
                    <a:solidFill>
                      <a:schemeClr val="accent2">
                        <a:lumMod val="20000"/>
                        <a:lumOff val="80000"/>
                      </a:schemeClr>
                    </a:solidFill>
                  </a:tcPr>
                </a:tc>
                <a:extLst>
                  <a:ext uri="{0D108BD9-81ED-4DB2-BD59-A6C34878D82A}">
                    <a16:rowId xmlns:a16="http://schemas.microsoft.com/office/drawing/2014/main" val="3157986512"/>
                  </a:ext>
                </a:extLst>
              </a:tr>
            </a:tbl>
          </a:graphicData>
        </a:graphic>
      </p:graphicFrame>
      <p:sp>
        <p:nvSpPr>
          <p:cNvPr id="6" name="مربع نص 5"/>
          <p:cNvSpPr txBox="1"/>
          <p:nvPr/>
        </p:nvSpPr>
        <p:spPr>
          <a:xfrm>
            <a:off x="11064927" y="787782"/>
            <a:ext cx="880370" cy="584775"/>
          </a:xfrm>
          <a:prstGeom prst="rect">
            <a:avLst/>
          </a:prstGeom>
          <a:noFill/>
        </p:spPr>
        <p:txBody>
          <a:bodyPr wrap="none" rtlCol="1">
            <a:spAutoFit/>
          </a:bodyPr>
          <a:lstStyle/>
          <a:p>
            <a:pPr algn="r" rtl="1"/>
            <a:r>
              <a:rPr lang="ar-AE" sz="3200" b="1" dirty="0">
                <a:solidFill>
                  <a:srgbClr val="0000FF"/>
                </a:solidFill>
                <a:cs typeface="Akhbar MT" pitchFamily="2" charset="-78"/>
              </a:rPr>
              <a:t>جليس</a:t>
            </a:r>
          </a:p>
        </p:txBody>
      </p:sp>
      <p:sp>
        <p:nvSpPr>
          <p:cNvPr id="7" name="مربع نص 6"/>
          <p:cNvSpPr txBox="1"/>
          <p:nvPr/>
        </p:nvSpPr>
        <p:spPr>
          <a:xfrm>
            <a:off x="9121817" y="769583"/>
            <a:ext cx="1484702" cy="584775"/>
          </a:xfrm>
          <a:prstGeom prst="rect">
            <a:avLst/>
          </a:prstGeom>
          <a:noFill/>
        </p:spPr>
        <p:txBody>
          <a:bodyPr wrap="none" rtlCol="1">
            <a:spAutoFit/>
          </a:bodyPr>
          <a:lstStyle/>
          <a:p>
            <a:pPr algn="r" rtl="1"/>
            <a:r>
              <a:rPr lang="ar-AE" sz="3200" b="1" dirty="0">
                <a:solidFill>
                  <a:srgbClr val="0000FF"/>
                </a:solidFill>
                <a:cs typeface="Akhbar MT" pitchFamily="2" charset="-78"/>
              </a:rPr>
              <a:t>صفة مشبهة</a:t>
            </a:r>
          </a:p>
        </p:txBody>
      </p:sp>
      <p:sp>
        <p:nvSpPr>
          <p:cNvPr id="8" name="مربع نص 7"/>
          <p:cNvSpPr txBox="1"/>
          <p:nvPr/>
        </p:nvSpPr>
        <p:spPr>
          <a:xfrm>
            <a:off x="7635729" y="769689"/>
            <a:ext cx="769763" cy="584775"/>
          </a:xfrm>
          <a:prstGeom prst="rect">
            <a:avLst/>
          </a:prstGeom>
          <a:noFill/>
        </p:spPr>
        <p:txBody>
          <a:bodyPr wrap="none" rtlCol="1">
            <a:spAutoFit/>
          </a:bodyPr>
          <a:lstStyle/>
          <a:p>
            <a:pPr algn="r" rtl="1"/>
            <a:r>
              <a:rPr lang="ar-AE" sz="3200" b="1" dirty="0">
                <a:solidFill>
                  <a:srgbClr val="0000FF"/>
                </a:solidFill>
                <a:cs typeface="Akhbar MT" pitchFamily="2" charset="-78"/>
              </a:rPr>
              <a:t>جلس</a:t>
            </a:r>
          </a:p>
        </p:txBody>
      </p:sp>
      <p:sp>
        <p:nvSpPr>
          <p:cNvPr id="9" name="مربع نص 8"/>
          <p:cNvSpPr txBox="1"/>
          <p:nvPr/>
        </p:nvSpPr>
        <p:spPr>
          <a:xfrm>
            <a:off x="11101795" y="1244982"/>
            <a:ext cx="843501" cy="584775"/>
          </a:xfrm>
          <a:prstGeom prst="rect">
            <a:avLst/>
          </a:prstGeom>
          <a:noFill/>
        </p:spPr>
        <p:txBody>
          <a:bodyPr wrap="none" rtlCol="1">
            <a:spAutoFit/>
          </a:bodyPr>
          <a:lstStyle/>
          <a:p>
            <a:pPr algn="r" rtl="1"/>
            <a:r>
              <a:rPr lang="ar-AE" sz="3200" b="1" dirty="0">
                <a:solidFill>
                  <a:srgbClr val="0000FF"/>
                </a:solidFill>
                <a:cs typeface="Akhbar MT" pitchFamily="2" charset="-78"/>
              </a:rPr>
              <a:t>مؤنساً</a:t>
            </a:r>
          </a:p>
        </p:txBody>
      </p:sp>
      <p:sp>
        <p:nvSpPr>
          <p:cNvPr id="10" name="مربع نص 9"/>
          <p:cNvSpPr txBox="1"/>
          <p:nvPr/>
        </p:nvSpPr>
        <p:spPr>
          <a:xfrm>
            <a:off x="9258890" y="1243776"/>
            <a:ext cx="1152881"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p:txBody>
      </p:sp>
      <p:sp>
        <p:nvSpPr>
          <p:cNvPr id="11" name="مربع نص 10"/>
          <p:cNvSpPr txBox="1"/>
          <p:nvPr/>
        </p:nvSpPr>
        <p:spPr>
          <a:xfrm>
            <a:off x="7702666" y="1243776"/>
            <a:ext cx="769763" cy="584775"/>
          </a:xfrm>
          <a:prstGeom prst="rect">
            <a:avLst/>
          </a:prstGeom>
          <a:noFill/>
        </p:spPr>
        <p:txBody>
          <a:bodyPr wrap="none" rtlCol="1">
            <a:spAutoFit/>
          </a:bodyPr>
          <a:lstStyle/>
          <a:p>
            <a:pPr algn="r" rtl="1"/>
            <a:r>
              <a:rPr lang="ar-AE" sz="3200" b="1" dirty="0">
                <a:solidFill>
                  <a:srgbClr val="0000FF"/>
                </a:solidFill>
                <a:cs typeface="Akhbar MT" pitchFamily="2" charset="-78"/>
              </a:rPr>
              <a:t>جلس</a:t>
            </a:r>
          </a:p>
        </p:txBody>
      </p:sp>
      <p:sp>
        <p:nvSpPr>
          <p:cNvPr id="12" name="مربع نص 11"/>
          <p:cNvSpPr txBox="1"/>
          <p:nvPr/>
        </p:nvSpPr>
        <p:spPr>
          <a:xfrm>
            <a:off x="10999299" y="1758126"/>
            <a:ext cx="904415" cy="584775"/>
          </a:xfrm>
          <a:prstGeom prst="rect">
            <a:avLst/>
          </a:prstGeom>
          <a:noFill/>
        </p:spPr>
        <p:txBody>
          <a:bodyPr wrap="none" rtlCol="1">
            <a:spAutoFit/>
          </a:bodyPr>
          <a:lstStyle/>
          <a:p>
            <a:pPr algn="r" rtl="1"/>
            <a:r>
              <a:rPr lang="ar-AE" sz="3200" b="1" dirty="0">
                <a:solidFill>
                  <a:srgbClr val="0000FF"/>
                </a:solidFill>
                <a:cs typeface="Akhbar MT" pitchFamily="2" charset="-78"/>
              </a:rPr>
              <a:t>الناشئ</a:t>
            </a:r>
          </a:p>
        </p:txBody>
      </p:sp>
      <p:sp>
        <p:nvSpPr>
          <p:cNvPr id="13" name="مربع نص 12"/>
          <p:cNvSpPr txBox="1"/>
          <p:nvPr/>
        </p:nvSpPr>
        <p:spPr>
          <a:xfrm>
            <a:off x="9300409" y="1758126"/>
            <a:ext cx="1152944" cy="1077218"/>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a:p>
            <a:pPr algn="r" rtl="1"/>
            <a:endParaRPr lang="ar-AE" sz="3200" b="1" dirty="0">
              <a:solidFill>
                <a:srgbClr val="0000FF"/>
              </a:solidFill>
              <a:cs typeface="Akhbar MT" pitchFamily="2" charset="-78"/>
            </a:endParaRPr>
          </a:p>
        </p:txBody>
      </p:sp>
      <p:sp>
        <p:nvSpPr>
          <p:cNvPr id="14" name="مربع نص 13"/>
          <p:cNvSpPr txBox="1"/>
          <p:nvPr/>
        </p:nvSpPr>
        <p:spPr>
          <a:xfrm>
            <a:off x="7652243" y="1732617"/>
            <a:ext cx="769763" cy="584775"/>
          </a:xfrm>
          <a:prstGeom prst="rect">
            <a:avLst/>
          </a:prstGeom>
          <a:noFill/>
        </p:spPr>
        <p:txBody>
          <a:bodyPr wrap="none" rtlCol="1">
            <a:spAutoFit/>
          </a:bodyPr>
          <a:lstStyle/>
          <a:p>
            <a:pPr algn="r" rtl="1"/>
            <a:r>
              <a:rPr lang="ar-AE" sz="3200" b="1" dirty="0">
                <a:solidFill>
                  <a:srgbClr val="0000FF"/>
                </a:solidFill>
                <a:cs typeface="Akhbar MT" pitchFamily="2" charset="-78"/>
              </a:rPr>
              <a:t>جلس</a:t>
            </a:r>
          </a:p>
        </p:txBody>
      </p:sp>
      <p:sp>
        <p:nvSpPr>
          <p:cNvPr id="15" name="مربع نص 14"/>
          <p:cNvSpPr txBox="1"/>
          <p:nvPr/>
        </p:nvSpPr>
        <p:spPr>
          <a:xfrm>
            <a:off x="10758103" y="2198211"/>
            <a:ext cx="1117614" cy="584775"/>
          </a:xfrm>
          <a:prstGeom prst="rect">
            <a:avLst/>
          </a:prstGeom>
          <a:noFill/>
        </p:spPr>
        <p:txBody>
          <a:bodyPr wrap="none" rtlCol="1">
            <a:spAutoFit/>
          </a:bodyPr>
          <a:lstStyle/>
          <a:p>
            <a:pPr algn="r" rtl="1"/>
            <a:r>
              <a:rPr lang="ar-AE" sz="3200" b="1" dirty="0">
                <a:solidFill>
                  <a:srgbClr val="0000FF"/>
                </a:solidFill>
                <a:cs typeface="Akhbar MT" pitchFamily="2" charset="-78"/>
              </a:rPr>
              <a:t>المضطرب</a:t>
            </a:r>
          </a:p>
        </p:txBody>
      </p:sp>
      <p:sp>
        <p:nvSpPr>
          <p:cNvPr id="16" name="مربع نص 15"/>
          <p:cNvSpPr txBox="1"/>
          <p:nvPr/>
        </p:nvSpPr>
        <p:spPr>
          <a:xfrm>
            <a:off x="9298909" y="2207022"/>
            <a:ext cx="1152880"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p:txBody>
      </p:sp>
      <p:sp>
        <p:nvSpPr>
          <p:cNvPr id="17" name="مربع نص 16"/>
          <p:cNvSpPr txBox="1"/>
          <p:nvPr/>
        </p:nvSpPr>
        <p:spPr>
          <a:xfrm>
            <a:off x="7457407" y="2190600"/>
            <a:ext cx="1015022" cy="584775"/>
          </a:xfrm>
          <a:prstGeom prst="rect">
            <a:avLst/>
          </a:prstGeom>
          <a:noFill/>
        </p:spPr>
        <p:txBody>
          <a:bodyPr wrap="none" rtlCol="1">
            <a:spAutoFit/>
          </a:bodyPr>
          <a:lstStyle/>
          <a:p>
            <a:pPr algn="r" rtl="1"/>
            <a:r>
              <a:rPr lang="ar-AE" sz="3200" b="1" dirty="0">
                <a:solidFill>
                  <a:srgbClr val="0000FF"/>
                </a:solidFill>
                <a:cs typeface="Akhbar MT" pitchFamily="2" charset="-78"/>
              </a:rPr>
              <a:t>اضطرب</a:t>
            </a:r>
          </a:p>
        </p:txBody>
      </p:sp>
      <p:sp>
        <p:nvSpPr>
          <p:cNvPr id="18" name="مربع نص 17"/>
          <p:cNvSpPr txBox="1"/>
          <p:nvPr/>
        </p:nvSpPr>
        <p:spPr>
          <a:xfrm>
            <a:off x="10903759" y="2638296"/>
            <a:ext cx="992579" cy="584775"/>
          </a:xfrm>
          <a:prstGeom prst="rect">
            <a:avLst/>
          </a:prstGeom>
          <a:noFill/>
        </p:spPr>
        <p:txBody>
          <a:bodyPr wrap="none" rtlCol="1">
            <a:spAutoFit/>
          </a:bodyPr>
          <a:lstStyle/>
          <a:p>
            <a:pPr algn="r" rtl="1"/>
            <a:r>
              <a:rPr lang="ar-AE" sz="3200" b="1" dirty="0">
                <a:solidFill>
                  <a:srgbClr val="0000FF"/>
                </a:solidFill>
                <a:cs typeface="Akhbar MT" pitchFamily="2" charset="-78"/>
              </a:rPr>
              <a:t>الغريب</a:t>
            </a:r>
          </a:p>
        </p:txBody>
      </p:sp>
      <p:sp>
        <p:nvSpPr>
          <p:cNvPr id="19" name="مربع نص 18"/>
          <p:cNvSpPr txBox="1"/>
          <p:nvPr/>
        </p:nvSpPr>
        <p:spPr>
          <a:xfrm>
            <a:off x="9121817" y="2641473"/>
            <a:ext cx="1484702" cy="584775"/>
          </a:xfrm>
          <a:prstGeom prst="rect">
            <a:avLst/>
          </a:prstGeom>
          <a:noFill/>
        </p:spPr>
        <p:txBody>
          <a:bodyPr wrap="none" rtlCol="1">
            <a:spAutoFit/>
          </a:bodyPr>
          <a:lstStyle/>
          <a:p>
            <a:pPr algn="r" rtl="1"/>
            <a:r>
              <a:rPr lang="ar-AE" sz="3200" b="1" dirty="0">
                <a:solidFill>
                  <a:srgbClr val="0000FF"/>
                </a:solidFill>
                <a:cs typeface="Akhbar MT" pitchFamily="2" charset="-78"/>
              </a:rPr>
              <a:t>صفة مشبهة</a:t>
            </a:r>
          </a:p>
        </p:txBody>
      </p:sp>
      <p:sp>
        <p:nvSpPr>
          <p:cNvPr id="20" name="مربع نص 19"/>
          <p:cNvSpPr txBox="1"/>
          <p:nvPr/>
        </p:nvSpPr>
        <p:spPr>
          <a:xfrm>
            <a:off x="7739299" y="2639549"/>
            <a:ext cx="728084" cy="584775"/>
          </a:xfrm>
          <a:prstGeom prst="rect">
            <a:avLst/>
          </a:prstGeom>
          <a:noFill/>
        </p:spPr>
        <p:txBody>
          <a:bodyPr wrap="none" rtlCol="1">
            <a:spAutoFit/>
          </a:bodyPr>
          <a:lstStyle/>
          <a:p>
            <a:pPr algn="r" rtl="1"/>
            <a:r>
              <a:rPr lang="ar-AE" sz="3200" b="1" dirty="0">
                <a:solidFill>
                  <a:srgbClr val="0000FF"/>
                </a:solidFill>
                <a:cs typeface="Akhbar MT" pitchFamily="2" charset="-78"/>
              </a:rPr>
              <a:t>غرب</a:t>
            </a:r>
          </a:p>
        </p:txBody>
      </p:sp>
      <p:sp>
        <p:nvSpPr>
          <p:cNvPr id="21" name="مربع نص 20"/>
          <p:cNvSpPr txBox="1"/>
          <p:nvPr/>
        </p:nvSpPr>
        <p:spPr>
          <a:xfrm>
            <a:off x="11211630" y="3129754"/>
            <a:ext cx="675185" cy="584775"/>
          </a:xfrm>
          <a:prstGeom prst="rect">
            <a:avLst/>
          </a:prstGeom>
          <a:noFill/>
        </p:spPr>
        <p:txBody>
          <a:bodyPr wrap="none" rtlCol="1">
            <a:spAutoFit/>
          </a:bodyPr>
          <a:lstStyle/>
          <a:p>
            <a:pPr algn="r" rtl="1"/>
            <a:r>
              <a:rPr lang="ar-AE" sz="3200" b="1" dirty="0">
                <a:solidFill>
                  <a:srgbClr val="0000FF"/>
                </a:solidFill>
                <a:cs typeface="Akhbar MT" pitchFamily="2" charset="-78"/>
              </a:rPr>
              <a:t>غليظ</a:t>
            </a:r>
          </a:p>
        </p:txBody>
      </p:sp>
      <p:sp>
        <p:nvSpPr>
          <p:cNvPr id="22" name="مربع نص 21"/>
          <p:cNvSpPr txBox="1"/>
          <p:nvPr/>
        </p:nvSpPr>
        <p:spPr>
          <a:xfrm>
            <a:off x="9028021" y="3180041"/>
            <a:ext cx="1574470" cy="584775"/>
          </a:xfrm>
          <a:prstGeom prst="rect">
            <a:avLst/>
          </a:prstGeom>
          <a:noFill/>
        </p:spPr>
        <p:txBody>
          <a:bodyPr wrap="none" rtlCol="1">
            <a:spAutoFit/>
          </a:bodyPr>
          <a:lstStyle/>
          <a:p>
            <a:pPr algn="r" rtl="1"/>
            <a:r>
              <a:rPr lang="ar-AE" sz="3200" b="1" dirty="0">
                <a:solidFill>
                  <a:srgbClr val="0000FF"/>
                </a:solidFill>
                <a:cs typeface="Akhbar MT" pitchFamily="2" charset="-78"/>
              </a:rPr>
              <a:t>صيغة مبالغة</a:t>
            </a:r>
          </a:p>
        </p:txBody>
      </p:sp>
      <p:sp>
        <p:nvSpPr>
          <p:cNvPr id="23" name="مربع نص 22"/>
          <p:cNvSpPr txBox="1"/>
          <p:nvPr/>
        </p:nvSpPr>
        <p:spPr>
          <a:xfrm>
            <a:off x="7886945" y="3105017"/>
            <a:ext cx="564578" cy="584775"/>
          </a:xfrm>
          <a:prstGeom prst="rect">
            <a:avLst/>
          </a:prstGeom>
          <a:noFill/>
        </p:spPr>
        <p:txBody>
          <a:bodyPr wrap="none" rtlCol="1">
            <a:spAutoFit/>
          </a:bodyPr>
          <a:lstStyle/>
          <a:p>
            <a:pPr algn="r" rtl="1"/>
            <a:r>
              <a:rPr lang="ar-AE" sz="3200" b="1" dirty="0">
                <a:solidFill>
                  <a:srgbClr val="0000FF"/>
                </a:solidFill>
                <a:cs typeface="Akhbar MT" pitchFamily="2" charset="-78"/>
              </a:rPr>
              <a:t>غلظ</a:t>
            </a:r>
          </a:p>
        </p:txBody>
      </p:sp>
      <p:sp>
        <p:nvSpPr>
          <p:cNvPr id="24" name="مربع نص 23"/>
          <p:cNvSpPr txBox="1"/>
          <p:nvPr/>
        </p:nvSpPr>
        <p:spPr>
          <a:xfrm>
            <a:off x="10867854" y="3569839"/>
            <a:ext cx="832279" cy="584775"/>
          </a:xfrm>
          <a:prstGeom prst="rect">
            <a:avLst/>
          </a:prstGeom>
          <a:noFill/>
        </p:spPr>
        <p:txBody>
          <a:bodyPr wrap="none" rtlCol="1">
            <a:spAutoFit/>
          </a:bodyPr>
          <a:lstStyle/>
          <a:p>
            <a:pPr algn="r" rtl="1"/>
            <a:r>
              <a:rPr lang="ar-AE" sz="3200" b="1" dirty="0">
                <a:solidFill>
                  <a:srgbClr val="0000FF"/>
                </a:solidFill>
                <a:cs typeface="Akhbar MT" pitchFamily="2" charset="-78"/>
              </a:rPr>
              <a:t>ممتلئ</a:t>
            </a:r>
          </a:p>
        </p:txBody>
      </p:sp>
      <p:sp>
        <p:nvSpPr>
          <p:cNvPr id="25" name="مربع نص 24"/>
          <p:cNvSpPr txBox="1"/>
          <p:nvPr/>
        </p:nvSpPr>
        <p:spPr>
          <a:xfrm>
            <a:off x="9426673" y="3628677"/>
            <a:ext cx="1152944" cy="1077218"/>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a:p>
            <a:pPr algn="r" rtl="1"/>
            <a:endParaRPr lang="ar-AE" sz="3200" b="1" dirty="0">
              <a:solidFill>
                <a:srgbClr val="0000FF"/>
              </a:solidFill>
              <a:cs typeface="Akhbar MT" pitchFamily="2" charset="-78"/>
            </a:endParaRPr>
          </a:p>
        </p:txBody>
      </p:sp>
      <p:sp>
        <p:nvSpPr>
          <p:cNvPr id="26" name="مربع نص 25"/>
          <p:cNvSpPr txBox="1"/>
          <p:nvPr/>
        </p:nvSpPr>
        <p:spPr>
          <a:xfrm>
            <a:off x="7817863" y="3578429"/>
            <a:ext cx="697628" cy="584775"/>
          </a:xfrm>
          <a:prstGeom prst="rect">
            <a:avLst/>
          </a:prstGeom>
          <a:noFill/>
        </p:spPr>
        <p:txBody>
          <a:bodyPr wrap="none" rtlCol="1">
            <a:spAutoFit/>
          </a:bodyPr>
          <a:lstStyle/>
          <a:p>
            <a:pPr algn="r" rtl="1"/>
            <a:r>
              <a:rPr lang="ar-AE" sz="3200" b="1" dirty="0">
                <a:solidFill>
                  <a:srgbClr val="0000FF"/>
                </a:solidFill>
                <a:cs typeface="Akhbar MT" pitchFamily="2" charset="-78"/>
              </a:rPr>
              <a:t>امتلأ</a:t>
            </a:r>
          </a:p>
        </p:txBody>
      </p:sp>
      <p:sp>
        <p:nvSpPr>
          <p:cNvPr id="27" name="مربع نص 26"/>
          <p:cNvSpPr txBox="1"/>
          <p:nvPr/>
        </p:nvSpPr>
        <p:spPr>
          <a:xfrm>
            <a:off x="11045117" y="4099807"/>
            <a:ext cx="827471" cy="584775"/>
          </a:xfrm>
          <a:prstGeom prst="rect">
            <a:avLst/>
          </a:prstGeom>
          <a:noFill/>
        </p:spPr>
        <p:txBody>
          <a:bodyPr wrap="none" rtlCol="1">
            <a:spAutoFit/>
          </a:bodyPr>
          <a:lstStyle/>
          <a:p>
            <a:pPr algn="r" rtl="1"/>
            <a:r>
              <a:rPr lang="ar-AE" sz="3200" b="1" dirty="0">
                <a:solidFill>
                  <a:srgbClr val="0000FF"/>
                </a:solidFill>
                <a:cs typeface="Akhbar MT" pitchFamily="2" charset="-78"/>
              </a:rPr>
              <a:t>مضطّر</a:t>
            </a:r>
          </a:p>
        </p:txBody>
      </p:sp>
      <p:sp>
        <p:nvSpPr>
          <p:cNvPr id="28" name="مربع نص 27"/>
          <p:cNvSpPr txBox="1"/>
          <p:nvPr/>
        </p:nvSpPr>
        <p:spPr>
          <a:xfrm>
            <a:off x="9361368" y="4048228"/>
            <a:ext cx="1152881" cy="584775"/>
          </a:xfrm>
          <a:prstGeom prst="rect">
            <a:avLst/>
          </a:prstGeom>
          <a:noFill/>
        </p:spPr>
        <p:txBody>
          <a:bodyPr wrap="none" rtlCol="1">
            <a:spAutoFit/>
          </a:bodyPr>
          <a:lstStyle/>
          <a:p>
            <a:pPr algn="r" rtl="1"/>
            <a:r>
              <a:rPr lang="ar-AE" sz="3200" b="1" dirty="0">
                <a:solidFill>
                  <a:srgbClr val="0000FF"/>
                </a:solidFill>
                <a:cs typeface="Akhbar MT" pitchFamily="2" charset="-78"/>
              </a:rPr>
              <a:t>اسم فاعل</a:t>
            </a:r>
          </a:p>
        </p:txBody>
      </p:sp>
      <p:sp>
        <p:nvSpPr>
          <p:cNvPr id="29" name="مربع نص 28"/>
          <p:cNvSpPr txBox="1"/>
          <p:nvPr/>
        </p:nvSpPr>
        <p:spPr>
          <a:xfrm>
            <a:off x="7813078" y="4099807"/>
            <a:ext cx="766557" cy="584775"/>
          </a:xfrm>
          <a:prstGeom prst="rect">
            <a:avLst/>
          </a:prstGeom>
          <a:noFill/>
        </p:spPr>
        <p:txBody>
          <a:bodyPr wrap="none" rtlCol="1">
            <a:spAutoFit/>
          </a:bodyPr>
          <a:lstStyle/>
          <a:p>
            <a:pPr algn="r" rtl="1"/>
            <a:r>
              <a:rPr lang="ar-AE" sz="3200" b="1" dirty="0">
                <a:solidFill>
                  <a:srgbClr val="0000FF"/>
                </a:solidFill>
                <a:cs typeface="Akhbar MT" pitchFamily="2" charset="-78"/>
              </a:rPr>
              <a:t>اضطر</a:t>
            </a:r>
          </a:p>
        </p:txBody>
      </p:sp>
      <p:sp>
        <p:nvSpPr>
          <p:cNvPr id="30" name="مربع نص 29"/>
          <p:cNvSpPr txBox="1"/>
          <p:nvPr/>
        </p:nvSpPr>
        <p:spPr>
          <a:xfrm>
            <a:off x="11149343" y="4567746"/>
            <a:ext cx="688009" cy="584775"/>
          </a:xfrm>
          <a:prstGeom prst="rect">
            <a:avLst/>
          </a:prstGeom>
          <a:noFill/>
        </p:spPr>
        <p:txBody>
          <a:bodyPr wrap="none" rtlCol="1">
            <a:spAutoFit/>
          </a:bodyPr>
          <a:lstStyle/>
          <a:p>
            <a:pPr algn="r" rtl="1"/>
            <a:r>
              <a:rPr lang="ar-AE" sz="3200" b="1" dirty="0">
                <a:solidFill>
                  <a:srgbClr val="0000FF"/>
                </a:solidFill>
                <a:cs typeface="Akhbar MT" pitchFamily="2" charset="-78"/>
              </a:rPr>
              <a:t>كثير</a:t>
            </a:r>
          </a:p>
        </p:txBody>
      </p:sp>
      <p:sp>
        <p:nvSpPr>
          <p:cNvPr id="31" name="مربع نص 30"/>
          <p:cNvSpPr txBox="1"/>
          <p:nvPr/>
        </p:nvSpPr>
        <p:spPr>
          <a:xfrm>
            <a:off x="9130947" y="4552146"/>
            <a:ext cx="1574470" cy="584775"/>
          </a:xfrm>
          <a:prstGeom prst="rect">
            <a:avLst/>
          </a:prstGeom>
          <a:noFill/>
        </p:spPr>
        <p:txBody>
          <a:bodyPr wrap="none" rtlCol="1">
            <a:spAutoFit/>
          </a:bodyPr>
          <a:lstStyle/>
          <a:p>
            <a:pPr algn="r" rtl="1"/>
            <a:r>
              <a:rPr lang="ar-AE" sz="3200" b="1" dirty="0">
                <a:solidFill>
                  <a:srgbClr val="0000FF"/>
                </a:solidFill>
                <a:cs typeface="Akhbar MT" pitchFamily="2" charset="-78"/>
              </a:rPr>
              <a:t>صيغة مبالغة</a:t>
            </a:r>
          </a:p>
        </p:txBody>
      </p:sp>
      <p:sp>
        <p:nvSpPr>
          <p:cNvPr id="32" name="مربع نص 31"/>
          <p:cNvSpPr txBox="1"/>
          <p:nvPr/>
        </p:nvSpPr>
        <p:spPr>
          <a:xfrm>
            <a:off x="8002233" y="4567746"/>
            <a:ext cx="577402" cy="584775"/>
          </a:xfrm>
          <a:prstGeom prst="rect">
            <a:avLst/>
          </a:prstGeom>
          <a:noFill/>
        </p:spPr>
        <p:txBody>
          <a:bodyPr wrap="none" rtlCol="1">
            <a:spAutoFit/>
          </a:bodyPr>
          <a:lstStyle/>
          <a:p>
            <a:pPr algn="r" rtl="1"/>
            <a:r>
              <a:rPr lang="ar-AE" sz="3200" b="1" dirty="0">
                <a:solidFill>
                  <a:srgbClr val="0000FF"/>
                </a:solidFill>
                <a:cs typeface="Akhbar MT" pitchFamily="2" charset="-78"/>
              </a:rPr>
              <a:t>كثر</a:t>
            </a:r>
          </a:p>
        </p:txBody>
      </p:sp>
    </p:spTree>
    <p:extLst>
      <p:ext uri="{BB962C8B-B14F-4D97-AF65-F5344CB8AC3E}">
        <p14:creationId xmlns:p14="http://schemas.microsoft.com/office/powerpoint/2010/main" val="3658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800" decel="100000"/>
                                        <p:tgtEl>
                                          <p:spTgt spid="6">
                                            <p:txEl>
                                              <p:pRg st="0" end="0"/>
                                            </p:txEl>
                                          </p:spTgt>
                                        </p:tgtEl>
                                      </p:cBhvr>
                                    </p:animEffect>
                                    <p:anim calcmode="lin" valueType="num">
                                      <p:cBhvr>
                                        <p:cTn id="13" dur="800" decel="100000" fill="hold"/>
                                        <p:tgtEl>
                                          <p:spTgt spid="6">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6">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6">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800" decel="100000"/>
                                        <p:tgtEl>
                                          <p:spTgt spid="7">
                                            <p:txEl>
                                              <p:pRg st="0" end="0"/>
                                            </p:txEl>
                                          </p:spTgt>
                                        </p:tgtEl>
                                      </p:cBhvr>
                                    </p:animEffect>
                                    <p:anim calcmode="lin" valueType="num">
                                      <p:cBhvr>
                                        <p:cTn id="23"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800" decel="100000"/>
                                        <p:tgtEl>
                                          <p:spTgt spid="8">
                                            <p:txEl>
                                              <p:pRg st="0" end="0"/>
                                            </p:txEl>
                                          </p:spTgt>
                                        </p:tgtEl>
                                      </p:cBhvr>
                                    </p:animEffect>
                                    <p:anim calcmode="lin" valueType="num">
                                      <p:cBhvr>
                                        <p:cTn id="33"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800" decel="100000"/>
                                        <p:tgtEl>
                                          <p:spTgt spid="9">
                                            <p:txEl>
                                              <p:pRg st="0" end="0"/>
                                            </p:txEl>
                                          </p:spTgt>
                                        </p:tgtEl>
                                      </p:cBhvr>
                                    </p:animEffect>
                                    <p:anim calcmode="lin" valueType="num">
                                      <p:cBhvr>
                                        <p:cTn id="43"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fade">
                                      <p:cBhvr>
                                        <p:cTn id="52" dur="800" decel="100000"/>
                                        <p:tgtEl>
                                          <p:spTgt spid="10">
                                            <p:txEl>
                                              <p:pRg st="0" end="0"/>
                                            </p:txEl>
                                          </p:spTgt>
                                        </p:tgtEl>
                                      </p:cBhvr>
                                    </p:animEffect>
                                    <p:anim calcmode="lin" valueType="num">
                                      <p:cBhvr>
                                        <p:cTn id="53"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0" presetClass="entr" presetSubtype="0" fill="hold" nodeType="clickEffect">
                                  <p:stCondLst>
                                    <p:cond delay="0"/>
                                  </p:stCondLst>
                                  <p:childTnLst>
                                    <p:set>
                                      <p:cBhvr>
                                        <p:cTn id="61" dur="1" fill="hold">
                                          <p:stCondLst>
                                            <p:cond delay="0"/>
                                          </p:stCondLst>
                                        </p:cTn>
                                        <p:tgtEl>
                                          <p:spTgt spid="11">
                                            <p:txEl>
                                              <p:pRg st="0" end="0"/>
                                            </p:txEl>
                                          </p:spTgt>
                                        </p:tgtEl>
                                        <p:attrNameLst>
                                          <p:attrName>style.visibility</p:attrName>
                                        </p:attrNameLst>
                                      </p:cBhvr>
                                      <p:to>
                                        <p:strVal val="visible"/>
                                      </p:to>
                                    </p:set>
                                    <p:animEffect transition="in" filter="fade">
                                      <p:cBhvr>
                                        <p:cTn id="62" dur="800" decel="100000"/>
                                        <p:tgtEl>
                                          <p:spTgt spid="11">
                                            <p:txEl>
                                              <p:pRg st="0" end="0"/>
                                            </p:txEl>
                                          </p:spTgt>
                                        </p:tgtEl>
                                      </p:cBhvr>
                                    </p:animEffect>
                                    <p:anim calcmode="lin" valueType="num">
                                      <p:cBhvr>
                                        <p:cTn id="63" dur="800" decel="100000" fill="hold"/>
                                        <p:tgtEl>
                                          <p:spTgt spid="11">
                                            <p:txEl>
                                              <p:pRg st="0" end="0"/>
                                            </p:txEl>
                                          </p:spTgt>
                                        </p:tgtEl>
                                        <p:attrNameLst>
                                          <p:attrName>style.rotation</p:attrName>
                                        </p:attrNameLst>
                                      </p:cBhvr>
                                      <p:tavLst>
                                        <p:tav tm="0">
                                          <p:val>
                                            <p:fltVal val="-90"/>
                                          </p:val>
                                        </p:tav>
                                        <p:tav tm="100000">
                                          <p:val>
                                            <p:fltVal val="0"/>
                                          </p:val>
                                        </p:tav>
                                      </p:tavLst>
                                    </p:anim>
                                    <p:anim calcmode="lin" valueType="num">
                                      <p:cBhvr>
                                        <p:cTn id="64" dur="800" decel="100000" fill="hold"/>
                                        <p:tgtEl>
                                          <p:spTgt spid="11">
                                            <p:txEl>
                                              <p:pRg st="0" end="0"/>
                                            </p:txEl>
                                          </p:spTgt>
                                        </p:tgtEl>
                                        <p:attrNameLst>
                                          <p:attrName>ppt_x</p:attrName>
                                        </p:attrNameLst>
                                      </p:cBhvr>
                                      <p:tavLst>
                                        <p:tav tm="0">
                                          <p:val>
                                            <p:strVal val="#ppt_x+0.4"/>
                                          </p:val>
                                        </p:tav>
                                        <p:tav tm="100000">
                                          <p:val>
                                            <p:strVal val="#ppt_x-0.05"/>
                                          </p:val>
                                        </p:tav>
                                      </p:tavLst>
                                    </p:anim>
                                    <p:anim calcmode="lin" valueType="num">
                                      <p:cBhvr>
                                        <p:cTn id="65" dur="800" decel="100000" fill="hold"/>
                                        <p:tgtEl>
                                          <p:spTgt spid="11">
                                            <p:txEl>
                                              <p:pRg st="0" end="0"/>
                                            </p:txEl>
                                          </p:spTgt>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11">
                                            <p:txEl>
                                              <p:pRg st="0" end="0"/>
                                            </p:txEl>
                                          </p:spTgt>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1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nodeType="clickEffect">
                                  <p:stCondLst>
                                    <p:cond delay="0"/>
                                  </p:stCondLst>
                                  <p:childTnLst>
                                    <p:set>
                                      <p:cBhvr>
                                        <p:cTn id="71" dur="1" fill="hold">
                                          <p:stCondLst>
                                            <p:cond delay="0"/>
                                          </p:stCondLst>
                                        </p:cTn>
                                        <p:tgtEl>
                                          <p:spTgt spid="12">
                                            <p:txEl>
                                              <p:pRg st="0" end="0"/>
                                            </p:txEl>
                                          </p:spTgt>
                                        </p:tgtEl>
                                        <p:attrNameLst>
                                          <p:attrName>style.visibility</p:attrName>
                                        </p:attrNameLst>
                                      </p:cBhvr>
                                      <p:to>
                                        <p:strVal val="visible"/>
                                      </p:to>
                                    </p:set>
                                    <p:animEffect transition="in" filter="fade">
                                      <p:cBhvr>
                                        <p:cTn id="72" dur="800" decel="100000"/>
                                        <p:tgtEl>
                                          <p:spTgt spid="12">
                                            <p:txEl>
                                              <p:pRg st="0" end="0"/>
                                            </p:txEl>
                                          </p:spTgt>
                                        </p:tgtEl>
                                      </p:cBhvr>
                                    </p:animEffect>
                                    <p:anim calcmode="lin" valueType="num">
                                      <p:cBhvr>
                                        <p:cTn id="73" dur="800" decel="100000" fill="hold"/>
                                        <p:tgtEl>
                                          <p:spTgt spid="12">
                                            <p:txEl>
                                              <p:pRg st="0" end="0"/>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12">
                                            <p:txEl>
                                              <p:pRg st="0" end="0"/>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12">
                                            <p:txEl>
                                              <p:pRg st="0" end="0"/>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2">
                                            <p:txEl>
                                              <p:pRg st="0" end="0"/>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0" presetClass="entr" presetSubtype="0" fill="hold" nodeType="clickEffect">
                                  <p:stCondLst>
                                    <p:cond delay="0"/>
                                  </p:stCondLst>
                                  <p:childTnLst>
                                    <p:set>
                                      <p:cBhvr>
                                        <p:cTn id="81" dur="1" fill="hold">
                                          <p:stCondLst>
                                            <p:cond delay="0"/>
                                          </p:stCondLst>
                                        </p:cTn>
                                        <p:tgtEl>
                                          <p:spTgt spid="13">
                                            <p:txEl>
                                              <p:pRg st="0" end="0"/>
                                            </p:txEl>
                                          </p:spTgt>
                                        </p:tgtEl>
                                        <p:attrNameLst>
                                          <p:attrName>style.visibility</p:attrName>
                                        </p:attrNameLst>
                                      </p:cBhvr>
                                      <p:to>
                                        <p:strVal val="visible"/>
                                      </p:to>
                                    </p:set>
                                    <p:animEffect transition="in" filter="fade">
                                      <p:cBhvr>
                                        <p:cTn id="82" dur="800" decel="100000"/>
                                        <p:tgtEl>
                                          <p:spTgt spid="13">
                                            <p:txEl>
                                              <p:pRg st="0" end="0"/>
                                            </p:txEl>
                                          </p:spTgt>
                                        </p:tgtEl>
                                      </p:cBhvr>
                                    </p:animEffect>
                                    <p:anim calcmode="lin" valueType="num">
                                      <p:cBhvr>
                                        <p:cTn id="83" dur="800" decel="100000" fill="hold"/>
                                        <p:tgtEl>
                                          <p:spTgt spid="13">
                                            <p:txEl>
                                              <p:pRg st="0" end="0"/>
                                            </p:txEl>
                                          </p:spTgt>
                                        </p:tgtEl>
                                        <p:attrNameLst>
                                          <p:attrName>style.rotation</p:attrName>
                                        </p:attrNameLst>
                                      </p:cBhvr>
                                      <p:tavLst>
                                        <p:tav tm="0">
                                          <p:val>
                                            <p:fltVal val="-90"/>
                                          </p:val>
                                        </p:tav>
                                        <p:tav tm="100000">
                                          <p:val>
                                            <p:fltVal val="0"/>
                                          </p:val>
                                        </p:tav>
                                      </p:tavLst>
                                    </p:anim>
                                    <p:anim calcmode="lin" valueType="num">
                                      <p:cBhvr>
                                        <p:cTn id="84" dur="800" decel="100000" fill="hold"/>
                                        <p:tgtEl>
                                          <p:spTgt spid="13">
                                            <p:txEl>
                                              <p:pRg st="0" end="0"/>
                                            </p:txEl>
                                          </p:spTgt>
                                        </p:tgtEl>
                                        <p:attrNameLst>
                                          <p:attrName>ppt_x</p:attrName>
                                        </p:attrNameLst>
                                      </p:cBhvr>
                                      <p:tavLst>
                                        <p:tav tm="0">
                                          <p:val>
                                            <p:strVal val="#ppt_x+0.4"/>
                                          </p:val>
                                        </p:tav>
                                        <p:tav tm="100000">
                                          <p:val>
                                            <p:strVal val="#ppt_x-0.05"/>
                                          </p:val>
                                        </p:tav>
                                      </p:tavLst>
                                    </p:anim>
                                    <p:anim calcmode="lin" valueType="num">
                                      <p:cBhvr>
                                        <p:cTn id="85" dur="800" decel="100000" fill="hold"/>
                                        <p:tgtEl>
                                          <p:spTgt spid="13">
                                            <p:txEl>
                                              <p:pRg st="0" end="0"/>
                                            </p:txEl>
                                          </p:spTgt>
                                        </p:tgtEl>
                                        <p:attrNameLst>
                                          <p:attrName>ppt_y</p:attrName>
                                        </p:attrNameLst>
                                      </p:cBhvr>
                                      <p:tavLst>
                                        <p:tav tm="0">
                                          <p:val>
                                            <p:strVal val="#ppt_y-0.4"/>
                                          </p:val>
                                        </p:tav>
                                        <p:tav tm="100000">
                                          <p:val>
                                            <p:strVal val="#ppt_y+0.1"/>
                                          </p:val>
                                        </p:tav>
                                      </p:tavLst>
                                    </p:anim>
                                    <p:anim calcmode="lin" valueType="num">
                                      <p:cBhvr>
                                        <p:cTn id="86" dur="200" accel="100000" fill="hold">
                                          <p:stCondLst>
                                            <p:cond delay="800"/>
                                          </p:stCondLst>
                                        </p:cTn>
                                        <p:tgtEl>
                                          <p:spTgt spid="13">
                                            <p:txEl>
                                              <p:pRg st="0" end="0"/>
                                            </p:txEl>
                                          </p:spTgt>
                                        </p:tgtEl>
                                        <p:attrNameLst>
                                          <p:attrName>ppt_x</p:attrName>
                                        </p:attrNameLst>
                                      </p:cBhvr>
                                      <p:tavLst>
                                        <p:tav tm="0">
                                          <p:val>
                                            <p:strVal val="#ppt_x-0.05"/>
                                          </p:val>
                                        </p:tav>
                                        <p:tav tm="100000">
                                          <p:val>
                                            <p:strVal val="#ppt_x"/>
                                          </p:val>
                                        </p:tav>
                                      </p:tavLst>
                                    </p:anim>
                                    <p:anim calcmode="lin" valueType="num">
                                      <p:cBhvr>
                                        <p:cTn id="87" dur="200" accel="100000" fill="hold">
                                          <p:stCondLst>
                                            <p:cond delay="800"/>
                                          </p:stCondLst>
                                        </p:cTn>
                                        <p:tgtEl>
                                          <p:spTgt spid="1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0" presetClass="entr" presetSubtype="0" fill="hold" nodeType="clickEffect">
                                  <p:stCondLst>
                                    <p:cond delay="0"/>
                                  </p:stCondLst>
                                  <p:childTnLst>
                                    <p:set>
                                      <p:cBhvr>
                                        <p:cTn id="91" dur="1" fill="hold">
                                          <p:stCondLst>
                                            <p:cond delay="0"/>
                                          </p:stCondLst>
                                        </p:cTn>
                                        <p:tgtEl>
                                          <p:spTgt spid="14">
                                            <p:txEl>
                                              <p:pRg st="0" end="0"/>
                                            </p:txEl>
                                          </p:spTgt>
                                        </p:tgtEl>
                                        <p:attrNameLst>
                                          <p:attrName>style.visibility</p:attrName>
                                        </p:attrNameLst>
                                      </p:cBhvr>
                                      <p:to>
                                        <p:strVal val="visible"/>
                                      </p:to>
                                    </p:set>
                                    <p:animEffect transition="in" filter="fade">
                                      <p:cBhvr>
                                        <p:cTn id="92" dur="800" decel="100000"/>
                                        <p:tgtEl>
                                          <p:spTgt spid="14">
                                            <p:txEl>
                                              <p:pRg st="0" end="0"/>
                                            </p:txEl>
                                          </p:spTgt>
                                        </p:tgtEl>
                                      </p:cBhvr>
                                    </p:animEffect>
                                    <p:anim calcmode="lin" valueType="num">
                                      <p:cBhvr>
                                        <p:cTn id="93" dur="800" decel="100000" fill="hold"/>
                                        <p:tgtEl>
                                          <p:spTgt spid="14">
                                            <p:txEl>
                                              <p:pRg st="0" end="0"/>
                                            </p:txEl>
                                          </p:spTgt>
                                        </p:tgtEl>
                                        <p:attrNameLst>
                                          <p:attrName>style.rotation</p:attrName>
                                        </p:attrNameLst>
                                      </p:cBhvr>
                                      <p:tavLst>
                                        <p:tav tm="0">
                                          <p:val>
                                            <p:fltVal val="-90"/>
                                          </p:val>
                                        </p:tav>
                                        <p:tav tm="100000">
                                          <p:val>
                                            <p:fltVal val="0"/>
                                          </p:val>
                                        </p:tav>
                                      </p:tavLst>
                                    </p:anim>
                                    <p:anim calcmode="lin" valueType="num">
                                      <p:cBhvr>
                                        <p:cTn id="94" dur="800" decel="100000" fill="hold"/>
                                        <p:tgtEl>
                                          <p:spTgt spid="14">
                                            <p:txEl>
                                              <p:pRg st="0" end="0"/>
                                            </p:txEl>
                                          </p:spTgt>
                                        </p:tgtEl>
                                        <p:attrNameLst>
                                          <p:attrName>ppt_x</p:attrName>
                                        </p:attrNameLst>
                                      </p:cBhvr>
                                      <p:tavLst>
                                        <p:tav tm="0">
                                          <p:val>
                                            <p:strVal val="#ppt_x+0.4"/>
                                          </p:val>
                                        </p:tav>
                                        <p:tav tm="100000">
                                          <p:val>
                                            <p:strVal val="#ppt_x-0.05"/>
                                          </p:val>
                                        </p:tav>
                                      </p:tavLst>
                                    </p:anim>
                                    <p:anim calcmode="lin" valueType="num">
                                      <p:cBhvr>
                                        <p:cTn id="95" dur="800" decel="100000" fill="hold"/>
                                        <p:tgtEl>
                                          <p:spTgt spid="14">
                                            <p:txEl>
                                              <p:pRg st="0" end="0"/>
                                            </p:txEl>
                                          </p:spTgt>
                                        </p:tgtEl>
                                        <p:attrNameLst>
                                          <p:attrName>ppt_y</p:attrName>
                                        </p:attrNameLst>
                                      </p:cBhvr>
                                      <p:tavLst>
                                        <p:tav tm="0">
                                          <p:val>
                                            <p:strVal val="#ppt_y-0.4"/>
                                          </p:val>
                                        </p:tav>
                                        <p:tav tm="100000">
                                          <p:val>
                                            <p:strVal val="#ppt_y+0.1"/>
                                          </p:val>
                                        </p:tav>
                                      </p:tavLst>
                                    </p:anim>
                                    <p:anim calcmode="lin" valueType="num">
                                      <p:cBhvr>
                                        <p:cTn id="96" dur="200" accel="100000" fill="hold">
                                          <p:stCondLst>
                                            <p:cond delay="800"/>
                                          </p:stCondLst>
                                        </p:cTn>
                                        <p:tgtEl>
                                          <p:spTgt spid="14">
                                            <p:txEl>
                                              <p:pRg st="0" end="0"/>
                                            </p:txEl>
                                          </p:spTgt>
                                        </p:tgtEl>
                                        <p:attrNameLst>
                                          <p:attrName>ppt_x</p:attrName>
                                        </p:attrNameLst>
                                      </p:cBhvr>
                                      <p:tavLst>
                                        <p:tav tm="0">
                                          <p:val>
                                            <p:strVal val="#ppt_x-0.05"/>
                                          </p:val>
                                        </p:tav>
                                        <p:tav tm="100000">
                                          <p:val>
                                            <p:strVal val="#ppt_x"/>
                                          </p:val>
                                        </p:tav>
                                      </p:tavLst>
                                    </p:anim>
                                    <p:anim calcmode="lin" valueType="num">
                                      <p:cBhvr>
                                        <p:cTn id="97" dur="200" accel="100000" fill="hold">
                                          <p:stCondLst>
                                            <p:cond delay="800"/>
                                          </p:stCondLst>
                                        </p:cTn>
                                        <p:tgtEl>
                                          <p:spTgt spid="1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0" presetClass="entr" presetSubtype="0" fill="hold" nodeType="clickEffect">
                                  <p:stCondLst>
                                    <p:cond delay="0"/>
                                  </p:stCondLst>
                                  <p:childTnLst>
                                    <p:set>
                                      <p:cBhvr>
                                        <p:cTn id="101" dur="1" fill="hold">
                                          <p:stCondLst>
                                            <p:cond delay="0"/>
                                          </p:stCondLst>
                                        </p:cTn>
                                        <p:tgtEl>
                                          <p:spTgt spid="15">
                                            <p:txEl>
                                              <p:pRg st="0" end="0"/>
                                            </p:txEl>
                                          </p:spTgt>
                                        </p:tgtEl>
                                        <p:attrNameLst>
                                          <p:attrName>style.visibility</p:attrName>
                                        </p:attrNameLst>
                                      </p:cBhvr>
                                      <p:to>
                                        <p:strVal val="visible"/>
                                      </p:to>
                                    </p:set>
                                    <p:animEffect transition="in" filter="fade">
                                      <p:cBhvr>
                                        <p:cTn id="102" dur="800" decel="100000"/>
                                        <p:tgtEl>
                                          <p:spTgt spid="15">
                                            <p:txEl>
                                              <p:pRg st="0" end="0"/>
                                            </p:txEl>
                                          </p:spTgt>
                                        </p:tgtEl>
                                      </p:cBhvr>
                                    </p:animEffect>
                                    <p:anim calcmode="lin" valueType="num">
                                      <p:cBhvr>
                                        <p:cTn id="103" dur="800" decel="100000" fill="hold"/>
                                        <p:tgtEl>
                                          <p:spTgt spid="15">
                                            <p:txEl>
                                              <p:pRg st="0" end="0"/>
                                            </p:txEl>
                                          </p:spTgt>
                                        </p:tgtEl>
                                        <p:attrNameLst>
                                          <p:attrName>style.rotation</p:attrName>
                                        </p:attrNameLst>
                                      </p:cBhvr>
                                      <p:tavLst>
                                        <p:tav tm="0">
                                          <p:val>
                                            <p:fltVal val="-90"/>
                                          </p:val>
                                        </p:tav>
                                        <p:tav tm="100000">
                                          <p:val>
                                            <p:fltVal val="0"/>
                                          </p:val>
                                        </p:tav>
                                      </p:tavLst>
                                    </p:anim>
                                    <p:anim calcmode="lin" valueType="num">
                                      <p:cBhvr>
                                        <p:cTn id="104" dur="800" decel="100000" fill="hold"/>
                                        <p:tgtEl>
                                          <p:spTgt spid="15">
                                            <p:txEl>
                                              <p:pRg st="0" end="0"/>
                                            </p:txEl>
                                          </p:spTgt>
                                        </p:tgtEl>
                                        <p:attrNameLst>
                                          <p:attrName>ppt_x</p:attrName>
                                        </p:attrNameLst>
                                      </p:cBhvr>
                                      <p:tavLst>
                                        <p:tav tm="0">
                                          <p:val>
                                            <p:strVal val="#ppt_x+0.4"/>
                                          </p:val>
                                        </p:tav>
                                        <p:tav tm="100000">
                                          <p:val>
                                            <p:strVal val="#ppt_x-0.05"/>
                                          </p:val>
                                        </p:tav>
                                      </p:tavLst>
                                    </p:anim>
                                    <p:anim calcmode="lin" valueType="num">
                                      <p:cBhvr>
                                        <p:cTn id="105" dur="800" decel="100000" fill="hold"/>
                                        <p:tgtEl>
                                          <p:spTgt spid="15">
                                            <p:txEl>
                                              <p:pRg st="0" end="0"/>
                                            </p:txEl>
                                          </p:spTgt>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15">
                                            <p:txEl>
                                              <p:pRg st="0" end="0"/>
                                            </p:txEl>
                                          </p:spTgt>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0" presetClass="entr" presetSubtype="0" fill="hold" nodeType="clickEffect">
                                  <p:stCondLst>
                                    <p:cond delay="0"/>
                                  </p:stCondLst>
                                  <p:childTnLst>
                                    <p:set>
                                      <p:cBhvr>
                                        <p:cTn id="111" dur="1" fill="hold">
                                          <p:stCondLst>
                                            <p:cond delay="0"/>
                                          </p:stCondLst>
                                        </p:cTn>
                                        <p:tgtEl>
                                          <p:spTgt spid="16">
                                            <p:txEl>
                                              <p:pRg st="0" end="0"/>
                                            </p:txEl>
                                          </p:spTgt>
                                        </p:tgtEl>
                                        <p:attrNameLst>
                                          <p:attrName>style.visibility</p:attrName>
                                        </p:attrNameLst>
                                      </p:cBhvr>
                                      <p:to>
                                        <p:strVal val="visible"/>
                                      </p:to>
                                    </p:set>
                                    <p:animEffect transition="in" filter="fade">
                                      <p:cBhvr>
                                        <p:cTn id="112" dur="800" decel="100000"/>
                                        <p:tgtEl>
                                          <p:spTgt spid="16">
                                            <p:txEl>
                                              <p:pRg st="0" end="0"/>
                                            </p:txEl>
                                          </p:spTgt>
                                        </p:tgtEl>
                                      </p:cBhvr>
                                    </p:animEffect>
                                    <p:anim calcmode="lin" valueType="num">
                                      <p:cBhvr>
                                        <p:cTn id="113" dur="800" decel="100000" fill="hold"/>
                                        <p:tgtEl>
                                          <p:spTgt spid="16">
                                            <p:txEl>
                                              <p:pRg st="0" end="0"/>
                                            </p:txEl>
                                          </p:spTgt>
                                        </p:tgtEl>
                                        <p:attrNameLst>
                                          <p:attrName>style.rotation</p:attrName>
                                        </p:attrNameLst>
                                      </p:cBhvr>
                                      <p:tavLst>
                                        <p:tav tm="0">
                                          <p:val>
                                            <p:fltVal val="-90"/>
                                          </p:val>
                                        </p:tav>
                                        <p:tav tm="100000">
                                          <p:val>
                                            <p:fltVal val="0"/>
                                          </p:val>
                                        </p:tav>
                                      </p:tavLst>
                                    </p:anim>
                                    <p:anim calcmode="lin" valueType="num">
                                      <p:cBhvr>
                                        <p:cTn id="114" dur="800" decel="100000" fill="hold"/>
                                        <p:tgtEl>
                                          <p:spTgt spid="16">
                                            <p:txEl>
                                              <p:pRg st="0" end="0"/>
                                            </p:txEl>
                                          </p:spTgt>
                                        </p:tgtEl>
                                        <p:attrNameLst>
                                          <p:attrName>ppt_x</p:attrName>
                                        </p:attrNameLst>
                                      </p:cBhvr>
                                      <p:tavLst>
                                        <p:tav tm="0">
                                          <p:val>
                                            <p:strVal val="#ppt_x+0.4"/>
                                          </p:val>
                                        </p:tav>
                                        <p:tav tm="100000">
                                          <p:val>
                                            <p:strVal val="#ppt_x-0.05"/>
                                          </p:val>
                                        </p:tav>
                                      </p:tavLst>
                                    </p:anim>
                                    <p:anim calcmode="lin" valueType="num">
                                      <p:cBhvr>
                                        <p:cTn id="115" dur="800" decel="100000" fill="hold"/>
                                        <p:tgtEl>
                                          <p:spTgt spid="16">
                                            <p:txEl>
                                              <p:pRg st="0" end="0"/>
                                            </p:txEl>
                                          </p:spTgt>
                                        </p:tgtEl>
                                        <p:attrNameLst>
                                          <p:attrName>ppt_y</p:attrName>
                                        </p:attrNameLst>
                                      </p:cBhvr>
                                      <p:tavLst>
                                        <p:tav tm="0">
                                          <p:val>
                                            <p:strVal val="#ppt_y-0.4"/>
                                          </p:val>
                                        </p:tav>
                                        <p:tav tm="100000">
                                          <p:val>
                                            <p:strVal val="#ppt_y+0.1"/>
                                          </p:val>
                                        </p:tav>
                                      </p:tavLst>
                                    </p:anim>
                                    <p:anim calcmode="lin" valueType="num">
                                      <p:cBhvr>
                                        <p:cTn id="116" dur="200" accel="100000" fill="hold">
                                          <p:stCondLst>
                                            <p:cond delay="800"/>
                                          </p:stCondLst>
                                        </p:cTn>
                                        <p:tgtEl>
                                          <p:spTgt spid="16">
                                            <p:txEl>
                                              <p:pRg st="0" end="0"/>
                                            </p:txEl>
                                          </p:spTgt>
                                        </p:tgtEl>
                                        <p:attrNameLst>
                                          <p:attrName>ppt_x</p:attrName>
                                        </p:attrNameLst>
                                      </p:cBhvr>
                                      <p:tavLst>
                                        <p:tav tm="0">
                                          <p:val>
                                            <p:strVal val="#ppt_x-0.05"/>
                                          </p:val>
                                        </p:tav>
                                        <p:tav tm="100000">
                                          <p:val>
                                            <p:strVal val="#ppt_x"/>
                                          </p:val>
                                        </p:tav>
                                      </p:tavLst>
                                    </p:anim>
                                    <p:anim calcmode="lin" valueType="num">
                                      <p:cBhvr>
                                        <p:cTn id="117" dur="200" accel="100000" fill="hold">
                                          <p:stCondLst>
                                            <p:cond delay="800"/>
                                          </p:stCondLst>
                                        </p:cTn>
                                        <p:tgtEl>
                                          <p:spTgt spid="1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30" presetClass="entr" presetSubtype="0" fill="hold" nodeType="clickEffect">
                                  <p:stCondLst>
                                    <p:cond delay="0"/>
                                  </p:stCondLst>
                                  <p:childTnLst>
                                    <p:set>
                                      <p:cBhvr>
                                        <p:cTn id="121" dur="1" fill="hold">
                                          <p:stCondLst>
                                            <p:cond delay="0"/>
                                          </p:stCondLst>
                                        </p:cTn>
                                        <p:tgtEl>
                                          <p:spTgt spid="17">
                                            <p:txEl>
                                              <p:pRg st="0" end="0"/>
                                            </p:txEl>
                                          </p:spTgt>
                                        </p:tgtEl>
                                        <p:attrNameLst>
                                          <p:attrName>style.visibility</p:attrName>
                                        </p:attrNameLst>
                                      </p:cBhvr>
                                      <p:to>
                                        <p:strVal val="visible"/>
                                      </p:to>
                                    </p:set>
                                    <p:animEffect transition="in" filter="fade">
                                      <p:cBhvr>
                                        <p:cTn id="122" dur="800" decel="100000"/>
                                        <p:tgtEl>
                                          <p:spTgt spid="17">
                                            <p:txEl>
                                              <p:pRg st="0" end="0"/>
                                            </p:txEl>
                                          </p:spTgt>
                                        </p:tgtEl>
                                      </p:cBhvr>
                                    </p:animEffect>
                                    <p:anim calcmode="lin" valueType="num">
                                      <p:cBhvr>
                                        <p:cTn id="123" dur="800" decel="100000" fill="hold"/>
                                        <p:tgtEl>
                                          <p:spTgt spid="17">
                                            <p:txEl>
                                              <p:pRg st="0" end="0"/>
                                            </p:txEl>
                                          </p:spTgt>
                                        </p:tgtEl>
                                        <p:attrNameLst>
                                          <p:attrName>style.rotation</p:attrName>
                                        </p:attrNameLst>
                                      </p:cBhvr>
                                      <p:tavLst>
                                        <p:tav tm="0">
                                          <p:val>
                                            <p:fltVal val="-90"/>
                                          </p:val>
                                        </p:tav>
                                        <p:tav tm="100000">
                                          <p:val>
                                            <p:fltVal val="0"/>
                                          </p:val>
                                        </p:tav>
                                      </p:tavLst>
                                    </p:anim>
                                    <p:anim calcmode="lin" valueType="num">
                                      <p:cBhvr>
                                        <p:cTn id="124" dur="800" decel="100000" fill="hold"/>
                                        <p:tgtEl>
                                          <p:spTgt spid="17">
                                            <p:txEl>
                                              <p:pRg st="0" end="0"/>
                                            </p:txEl>
                                          </p:spTgt>
                                        </p:tgtEl>
                                        <p:attrNameLst>
                                          <p:attrName>ppt_x</p:attrName>
                                        </p:attrNameLst>
                                      </p:cBhvr>
                                      <p:tavLst>
                                        <p:tav tm="0">
                                          <p:val>
                                            <p:strVal val="#ppt_x+0.4"/>
                                          </p:val>
                                        </p:tav>
                                        <p:tav tm="100000">
                                          <p:val>
                                            <p:strVal val="#ppt_x-0.05"/>
                                          </p:val>
                                        </p:tav>
                                      </p:tavLst>
                                    </p:anim>
                                    <p:anim calcmode="lin" valueType="num">
                                      <p:cBhvr>
                                        <p:cTn id="125" dur="800" decel="100000" fill="hold"/>
                                        <p:tgtEl>
                                          <p:spTgt spid="17">
                                            <p:txEl>
                                              <p:pRg st="0" end="0"/>
                                            </p:txEl>
                                          </p:spTgt>
                                        </p:tgtEl>
                                        <p:attrNameLst>
                                          <p:attrName>ppt_y</p:attrName>
                                        </p:attrNameLst>
                                      </p:cBhvr>
                                      <p:tavLst>
                                        <p:tav tm="0">
                                          <p:val>
                                            <p:strVal val="#ppt_y-0.4"/>
                                          </p:val>
                                        </p:tav>
                                        <p:tav tm="100000">
                                          <p:val>
                                            <p:strVal val="#ppt_y+0.1"/>
                                          </p:val>
                                        </p:tav>
                                      </p:tavLst>
                                    </p:anim>
                                    <p:anim calcmode="lin" valueType="num">
                                      <p:cBhvr>
                                        <p:cTn id="126" dur="200" accel="100000" fill="hold">
                                          <p:stCondLst>
                                            <p:cond delay="800"/>
                                          </p:stCondLst>
                                        </p:cTn>
                                        <p:tgtEl>
                                          <p:spTgt spid="17">
                                            <p:txEl>
                                              <p:pRg st="0" end="0"/>
                                            </p:txEl>
                                          </p:spTgt>
                                        </p:tgtEl>
                                        <p:attrNameLst>
                                          <p:attrName>ppt_x</p:attrName>
                                        </p:attrNameLst>
                                      </p:cBhvr>
                                      <p:tavLst>
                                        <p:tav tm="0">
                                          <p:val>
                                            <p:strVal val="#ppt_x-0.05"/>
                                          </p:val>
                                        </p:tav>
                                        <p:tav tm="100000">
                                          <p:val>
                                            <p:strVal val="#ppt_x"/>
                                          </p:val>
                                        </p:tav>
                                      </p:tavLst>
                                    </p:anim>
                                    <p:anim calcmode="lin" valueType="num">
                                      <p:cBhvr>
                                        <p:cTn id="127" dur="200" accel="100000" fill="hold">
                                          <p:stCondLst>
                                            <p:cond delay="800"/>
                                          </p:stCondLst>
                                        </p:cTn>
                                        <p:tgtEl>
                                          <p:spTgt spid="1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30" presetClass="entr" presetSubtype="0" fill="hold" nodeType="clickEffect">
                                  <p:stCondLst>
                                    <p:cond delay="0"/>
                                  </p:stCondLst>
                                  <p:childTnLst>
                                    <p:set>
                                      <p:cBhvr>
                                        <p:cTn id="131" dur="1" fill="hold">
                                          <p:stCondLst>
                                            <p:cond delay="0"/>
                                          </p:stCondLst>
                                        </p:cTn>
                                        <p:tgtEl>
                                          <p:spTgt spid="18">
                                            <p:txEl>
                                              <p:pRg st="0" end="0"/>
                                            </p:txEl>
                                          </p:spTgt>
                                        </p:tgtEl>
                                        <p:attrNameLst>
                                          <p:attrName>style.visibility</p:attrName>
                                        </p:attrNameLst>
                                      </p:cBhvr>
                                      <p:to>
                                        <p:strVal val="visible"/>
                                      </p:to>
                                    </p:set>
                                    <p:animEffect transition="in" filter="fade">
                                      <p:cBhvr>
                                        <p:cTn id="132" dur="800" decel="100000"/>
                                        <p:tgtEl>
                                          <p:spTgt spid="18">
                                            <p:txEl>
                                              <p:pRg st="0" end="0"/>
                                            </p:txEl>
                                          </p:spTgt>
                                        </p:tgtEl>
                                      </p:cBhvr>
                                    </p:animEffect>
                                    <p:anim calcmode="lin" valueType="num">
                                      <p:cBhvr>
                                        <p:cTn id="133" dur="800" decel="100000" fill="hold"/>
                                        <p:tgtEl>
                                          <p:spTgt spid="18">
                                            <p:txEl>
                                              <p:pRg st="0" end="0"/>
                                            </p:txEl>
                                          </p:spTgt>
                                        </p:tgtEl>
                                        <p:attrNameLst>
                                          <p:attrName>style.rotation</p:attrName>
                                        </p:attrNameLst>
                                      </p:cBhvr>
                                      <p:tavLst>
                                        <p:tav tm="0">
                                          <p:val>
                                            <p:fltVal val="-90"/>
                                          </p:val>
                                        </p:tav>
                                        <p:tav tm="100000">
                                          <p:val>
                                            <p:fltVal val="0"/>
                                          </p:val>
                                        </p:tav>
                                      </p:tavLst>
                                    </p:anim>
                                    <p:anim calcmode="lin" valueType="num">
                                      <p:cBhvr>
                                        <p:cTn id="134" dur="800" decel="100000" fill="hold"/>
                                        <p:tgtEl>
                                          <p:spTgt spid="18">
                                            <p:txEl>
                                              <p:pRg st="0" end="0"/>
                                            </p:txEl>
                                          </p:spTgt>
                                        </p:tgtEl>
                                        <p:attrNameLst>
                                          <p:attrName>ppt_x</p:attrName>
                                        </p:attrNameLst>
                                      </p:cBhvr>
                                      <p:tavLst>
                                        <p:tav tm="0">
                                          <p:val>
                                            <p:strVal val="#ppt_x+0.4"/>
                                          </p:val>
                                        </p:tav>
                                        <p:tav tm="100000">
                                          <p:val>
                                            <p:strVal val="#ppt_x-0.05"/>
                                          </p:val>
                                        </p:tav>
                                      </p:tavLst>
                                    </p:anim>
                                    <p:anim calcmode="lin" valueType="num">
                                      <p:cBhvr>
                                        <p:cTn id="135" dur="800" decel="100000" fill="hold"/>
                                        <p:tgtEl>
                                          <p:spTgt spid="18">
                                            <p:txEl>
                                              <p:pRg st="0" end="0"/>
                                            </p:txEl>
                                          </p:spTgt>
                                        </p:tgtEl>
                                        <p:attrNameLst>
                                          <p:attrName>ppt_y</p:attrName>
                                        </p:attrNameLst>
                                      </p:cBhvr>
                                      <p:tavLst>
                                        <p:tav tm="0">
                                          <p:val>
                                            <p:strVal val="#ppt_y-0.4"/>
                                          </p:val>
                                        </p:tav>
                                        <p:tav tm="100000">
                                          <p:val>
                                            <p:strVal val="#ppt_y+0.1"/>
                                          </p:val>
                                        </p:tav>
                                      </p:tavLst>
                                    </p:anim>
                                    <p:anim calcmode="lin" valueType="num">
                                      <p:cBhvr>
                                        <p:cTn id="136" dur="200" accel="100000" fill="hold">
                                          <p:stCondLst>
                                            <p:cond delay="800"/>
                                          </p:stCondLst>
                                        </p:cTn>
                                        <p:tgtEl>
                                          <p:spTgt spid="18">
                                            <p:txEl>
                                              <p:pRg st="0" end="0"/>
                                            </p:txEl>
                                          </p:spTgt>
                                        </p:tgtEl>
                                        <p:attrNameLst>
                                          <p:attrName>ppt_x</p:attrName>
                                        </p:attrNameLst>
                                      </p:cBhvr>
                                      <p:tavLst>
                                        <p:tav tm="0">
                                          <p:val>
                                            <p:strVal val="#ppt_x-0.05"/>
                                          </p:val>
                                        </p:tav>
                                        <p:tav tm="100000">
                                          <p:val>
                                            <p:strVal val="#ppt_x"/>
                                          </p:val>
                                        </p:tav>
                                      </p:tavLst>
                                    </p:anim>
                                    <p:anim calcmode="lin" valueType="num">
                                      <p:cBhvr>
                                        <p:cTn id="137" dur="200" accel="100000" fill="hold">
                                          <p:stCondLst>
                                            <p:cond delay="800"/>
                                          </p:stCondLst>
                                        </p:cTn>
                                        <p:tgtEl>
                                          <p:spTgt spid="1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30" presetClass="entr" presetSubtype="0" fill="hold" nodeType="clickEffect">
                                  <p:stCondLst>
                                    <p:cond delay="0"/>
                                  </p:stCondLst>
                                  <p:childTnLst>
                                    <p:set>
                                      <p:cBhvr>
                                        <p:cTn id="141" dur="1" fill="hold">
                                          <p:stCondLst>
                                            <p:cond delay="0"/>
                                          </p:stCondLst>
                                        </p:cTn>
                                        <p:tgtEl>
                                          <p:spTgt spid="19">
                                            <p:txEl>
                                              <p:pRg st="0" end="0"/>
                                            </p:txEl>
                                          </p:spTgt>
                                        </p:tgtEl>
                                        <p:attrNameLst>
                                          <p:attrName>style.visibility</p:attrName>
                                        </p:attrNameLst>
                                      </p:cBhvr>
                                      <p:to>
                                        <p:strVal val="visible"/>
                                      </p:to>
                                    </p:set>
                                    <p:animEffect transition="in" filter="fade">
                                      <p:cBhvr>
                                        <p:cTn id="142" dur="800" decel="100000"/>
                                        <p:tgtEl>
                                          <p:spTgt spid="19">
                                            <p:txEl>
                                              <p:pRg st="0" end="0"/>
                                            </p:txEl>
                                          </p:spTgt>
                                        </p:tgtEl>
                                      </p:cBhvr>
                                    </p:animEffect>
                                    <p:anim calcmode="lin" valueType="num">
                                      <p:cBhvr>
                                        <p:cTn id="143" dur="800" decel="100000" fill="hold"/>
                                        <p:tgtEl>
                                          <p:spTgt spid="19">
                                            <p:txEl>
                                              <p:pRg st="0" end="0"/>
                                            </p:txEl>
                                          </p:spTgt>
                                        </p:tgtEl>
                                        <p:attrNameLst>
                                          <p:attrName>style.rotation</p:attrName>
                                        </p:attrNameLst>
                                      </p:cBhvr>
                                      <p:tavLst>
                                        <p:tav tm="0">
                                          <p:val>
                                            <p:fltVal val="-90"/>
                                          </p:val>
                                        </p:tav>
                                        <p:tav tm="100000">
                                          <p:val>
                                            <p:fltVal val="0"/>
                                          </p:val>
                                        </p:tav>
                                      </p:tavLst>
                                    </p:anim>
                                    <p:anim calcmode="lin" valueType="num">
                                      <p:cBhvr>
                                        <p:cTn id="144" dur="800" decel="100000" fill="hold"/>
                                        <p:tgtEl>
                                          <p:spTgt spid="19">
                                            <p:txEl>
                                              <p:pRg st="0" end="0"/>
                                            </p:txEl>
                                          </p:spTgt>
                                        </p:tgtEl>
                                        <p:attrNameLst>
                                          <p:attrName>ppt_x</p:attrName>
                                        </p:attrNameLst>
                                      </p:cBhvr>
                                      <p:tavLst>
                                        <p:tav tm="0">
                                          <p:val>
                                            <p:strVal val="#ppt_x+0.4"/>
                                          </p:val>
                                        </p:tav>
                                        <p:tav tm="100000">
                                          <p:val>
                                            <p:strVal val="#ppt_x-0.05"/>
                                          </p:val>
                                        </p:tav>
                                      </p:tavLst>
                                    </p:anim>
                                    <p:anim calcmode="lin" valueType="num">
                                      <p:cBhvr>
                                        <p:cTn id="145" dur="800" decel="100000" fill="hold"/>
                                        <p:tgtEl>
                                          <p:spTgt spid="19">
                                            <p:txEl>
                                              <p:pRg st="0" end="0"/>
                                            </p:txEl>
                                          </p:spTgt>
                                        </p:tgtEl>
                                        <p:attrNameLst>
                                          <p:attrName>ppt_y</p:attrName>
                                        </p:attrNameLst>
                                      </p:cBhvr>
                                      <p:tavLst>
                                        <p:tav tm="0">
                                          <p:val>
                                            <p:strVal val="#ppt_y-0.4"/>
                                          </p:val>
                                        </p:tav>
                                        <p:tav tm="100000">
                                          <p:val>
                                            <p:strVal val="#ppt_y+0.1"/>
                                          </p:val>
                                        </p:tav>
                                      </p:tavLst>
                                    </p:anim>
                                    <p:anim calcmode="lin" valueType="num">
                                      <p:cBhvr>
                                        <p:cTn id="146" dur="200" accel="100000" fill="hold">
                                          <p:stCondLst>
                                            <p:cond delay="800"/>
                                          </p:stCondLst>
                                        </p:cTn>
                                        <p:tgtEl>
                                          <p:spTgt spid="19">
                                            <p:txEl>
                                              <p:pRg st="0" end="0"/>
                                            </p:txEl>
                                          </p:spTgt>
                                        </p:tgtEl>
                                        <p:attrNameLst>
                                          <p:attrName>ppt_x</p:attrName>
                                        </p:attrNameLst>
                                      </p:cBhvr>
                                      <p:tavLst>
                                        <p:tav tm="0">
                                          <p:val>
                                            <p:strVal val="#ppt_x-0.05"/>
                                          </p:val>
                                        </p:tav>
                                        <p:tav tm="100000">
                                          <p:val>
                                            <p:strVal val="#ppt_x"/>
                                          </p:val>
                                        </p:tav>
                                      </p:tavLst>
                                    </p:anim>
                                    <p:anim calcmode="lin" valueType="num">
                                      <p:cBhvr>
                                        <p:cTn id="147" dur="200" accel="100000" fill="hold">
                                          <p:stCondLst>
                                            <p:cond delay="800"/>
                                          </p:stCondLst>
                                        </p:cTn>
                                        <p:tgtEl>
                                          <p:spTgt spid="1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30" presetClass="entr" presetSubtype="0" fill="hold" nodeType="clickEffect">
                                  <p:stCondLst>
                                    <p:cond delay="0"/>
                                  </p:stCondLst>
                                  <p:childTnLst>
                                    <p:set>
                                      <p:cBhvr>
                                        <p:cTn id="151" dur="1" fill="hold">
                                          <p:stCondLst>
                                            <p:cond delay="0"/>
                                          </p:stCondLst>
                                        </p:cTn>
                                        <p:tgtEl>
                                          <p:spTgt spid="20">
                                            <p:txEl>
                                              <p:pRg st="0" end="0"/>
                                            </p:txEl>
                                          </p:spTgt>
                                        </p:tgtEl>
                                        <p:attrNameLst>
                                          <p:attrName>style.visibility</p:attrName>
                                        </p:attrNameLst>
                                      </p:cBhvr>
                                      <p:to>
                                        <p:strVal val="visible"/>
                                      </p:to>
                                    </p:set>
                                    <p:animEffect transition="in" filter="fade">
                                      <p:cBhvr>
                                        <p:cTn id="152" dur="800" decel="100000"/>
                                        <p:tgtEl>
                                          <p:spTgt spid="20">
                                            <p:txEl>
                                              <p:pRg st="0" end="0"/>
                                            </p:txEl>
                                          </p:spTgt>
                                        </p:tgtEl>
                                      </p:cBhvr>
                                    </p:animEffect>
                                    <p:anim calcmode="lin" valueType="num">
                                      <p:cBhvr>
                                        <p:cTn id="153" dur="800" decel="100000" fill="hold"/>
                                        <p:tgtEl>
                                          <p:spTgt spid="20">
                                            <p:txEl>
                                              <p:pRg st="0" end="0"/>
                                            </p:txEl>
                                          </p:spTgt>
                                        </p:tgtEl>
                                        <p:attrNameLst>
                                          <p:attrName>style.rotation</p:attrName>
                                        </p:attrNameLst>
                                      </p:cBhvr>
                                      <p:tavLst>
                                        <p:tav tm="0">
                                          <p:val>
                                            <p:fltVal val="-90"/>
                                          </p:val>
                                        </p:tav>
                                        <p:tav tm="100000">
                                          <p:val>
                                            <p:fltVal val="0"/>
                                          </p:val>
                                        </p:tav>
                                      </p:tavLst>
                                    </p:anim>
                                    <p:anim calcmode="lin" valueType="num">
                                      <p:cBhvr>
                                        <p:cTn id="154" dur="800" decel="100000" fill="hold"/>
                                        <p:tgtEl>
                                          <p:spTgt spid="20">
                                            <p:txEl>
                                              <p:pRg st="0" end="0"/>
                                            </p:txEl>
                                          </p:spTgt>
                                        </p:tgtEl>
                                        <p:attrNameLst>
                                          <p:attrName>ppt_x</p:attrName>
                                        </p:attrNameLst>
                                      </p:cBhvr>
                                      <p:tavLst>
                                        <p:tav tm="0">
                                          <p:val>
                                            <p:strVal val="#ppt_x+0.4"/>
                                          </p:val>
                                        </p:tav>
                                        <p:tav tm="100000">
                                          <p:val>
                                            <p:strVal val="#ppt_x-0.05"/>
                                          </p:val>
                                        </p:tav>
                                      </p:tavLst>
                                    </p:anim>
                                    <p:anim calcmode="lin" valueType="num">
                                      <p:cBhvr>
                                        <p:cTn id="155" dur="800" decel="100000" fill="hold"/>
                                        <p:tgtEl>
                                          <p:spTgt spid="20">
                                            <p:txEl>
                                              <p:pRg st="0" end="0"/>
                                            </p:txEl>
                                          </p:spTgt>
                                        </p:tgtEl>
                                        <p:attrNameLst>
                                          <p:attrName>ppt_y</p:attrName>
                                        </p:attrNameLst>
                                      </p:cBhvr>
                                      <p:tavLst>
                                        <p:tav tm="0">
                                          <p:val>
                                            <p:strVal val="#ppt_y-0.4"/>
                                          </p:val>
                                        </p:tav>
                                        <p:tav tm="100000">
                                          <p:val>
                                            <p:strVal val="#ppt_y+0.1"/>
                                          </p:val>
                                        </p:tav>
                                      </p:tavLst>
                                    </p:anim>
                                    <p:anim calcmode="lin" valueType="num">
                                      <p:cBhvr>
                                        <p:cTn id="156" dur="200" accel="100000" fill="hold">
                                          <p:stCondLst>
                                            <p:cond delay="800"/>
                                          </p:stCondLst>
                                        </p:cTn>
                                        <p:tgtEl>
                                          <p:spTgt spid="20">
                                            <p:txEl>
                                              <p:pRg st="0" end="0"/>
                                            </p:txEl>
                                          </p:spTgt>
                                        </p:tgtEl>
                                        <p:attrNameLst>
                                          <p:attrName>ppt_x</p:attrName>
                                        </p:attrNameLst>
                                      </p:cBhvr>
                                      <p:tavLst>
                                        <p:tav tm="0">
                                          <p:val>
                                            <p:strVal val="#ppt_x-0.05"/>
                                          </p:val>
                                        </p:tav>
                                        <p:tav tm="100000">
                                          <p:val>
                                            <p:strVal val="#ppt_x"/>
                                          </p:val>
                                        </p:tav>
                                      </p:tavLst>
                                    </p:anim>
                                    <p:anim calcmode="lin" valueType="num">
                                      <p:cBhvr>
                                        <p:cTn id="157" dur="200" accel="100000" fill="hold">
                                          <p:stCondLst>
                                            <p:cond delay="800"/>
                                          </p:stCondLst>
                                        </p:cTn>
                                        <p:tgtEl>
                                          <p:spTgt spid="2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30" presetClass="entr" presetSubtype="0" fill="hold" nodeType="clickEffect">
                                  <p:stCondLst>
                                    <p:cond delay="0"/>
                                  </p:stCondLst>
                                  <p:childTnLst>
                                    <p:set>
                                      <p:cBhvr>
                                        <p:cTn id="161" dur="1" fill="hold">
                                          <p:stCondLst>
                                            <p:cond delay="0"/>
                                          </p:stCondLst>
                                        </p:cTn>
                                        <p:tgtEl>
                                          <p:spTgt spid="21">
                                            <p:txEl>
                                              <p:pRg st="0" end="0"/>
                                            </p:txEl>
                                          </p:spTgt>
                                        </p:tgtEl>
                                        <p:attrNameLst>
                                          <p:attrName>style.visibility</p:attrName>
                                        </p:attrNameLst>
                                      </p:cBhvr>
                                      <p:to>
                                        <p:strVal val="visible"/>
                                      </p:to>
                                    </p:set>
                                    <p:animEffect transition="in" filter="fade">
                                      <p:cBhvr>
                                        <p:cTn id="162" dur="800" decel="100000"/>
                                        <p:tgtEl>
                                          <p:spTgt spid="21">
                                            <p:txEl>
                                              <p:pRg st="0" end="0"/>
                                            </p:txEl>
                                          </p:spTgt>
                                        </p:tgtEl>
                                      </p:cBhvr>
                                    </p:animEffect>
                                    <p:anim calcmode="lin" valueType="num">
                                      <p:cBhvr>
                                        <p:cTn id="163" dur="800" decel="100000" fill="hold"/>
                                        <p:tgtEl>
                                          <p:spTgt spid="21">
                                            <p:txEl>
                                              <p:pRg st="0" end="0"/>
                                            </p:txEl>
                                          </p:spTgt>
                                        </p:tgtEl>
                                        <p:attrNameLst>
                                          <p:attrName>style.rotation</p:attrName>
                                        </p:attrNameLst>
                                      </p:cBhvr>
                                      <p:tavLst>
                                        <p:tav tm="0">
                                          <p:val>
                                            <p:fltVal val="-90"/>
                                          </p:val>
                                        </p:tav>
                                        <p:tav tm="100000">
                                          <p:val>
                                            <p:fltVal val="0"/>
                                          </p:val>
                                        </p:tav>
                                      </p:tavLst>
                                    </p:anim>
                                    <p:anim calcmode="lin" valueType="num">
                                      <p:cBhvr>
                                        <p:cTn id="164" dur="800" decel="100000" fill="hold"/>
                                        <p:tgtEl>
                                          <p:spTgt spid="21">
                                            <p:txEl>
                                              <p:pRg st="0" end="0"/>
                                            </p:txEl>
                                          </p:spTgt>
                                        </p:tgtEl>
                                        <p:attrNameLst>
                                          <p:attrName>ppt_x</p:attrName>
                                        </p:attrNameLst>
                                      </p:cBhvr>
                                      <p:tavLst>
                                        <p:tav tm="0">
                                          <p:val>
                                            <p:strVal val="#ppt_x+0.4"/>
                                          </p:val>
                                        </p:tav>
                                        <p:tav tm="100000">
                                          <p:val>
                                            <p:strVal val="#ppt_x-0.05"/>
                                          </p:val>
                                        </p:tav>
                                      </p:tavLst>
                                    </p:anim>
                                    <p:anim calcmode="lin" valueType="num">
                                      <p:cBhvr>
                                        <p:cTn id="165" dur="800" decel="100000" fill="hold"/>
                                        <p:tgtEl>
                                          <p:spTgt spid="21">
                                            <p:txEl>
                                              <p:pRg st="0" end="0"/>
                                            </p:txEl>
                                          </p:spTgt>
                                        </p:tgtEl>
                                        <p:attrNameLst>
                                          <p:attrName>ppt_y</p:attrName>
                                        </p:attrNameLst>
                                      </p:cBhvr>
                                      <p:tavLst>
                                        <p:tav tm="0">
                                          <p:val>
                                            <p:strVal val="#ppt_y-0.4"/>
                                          </p:val>
                                        </p:tav>
                                        <p:tav tm="100000">
                                          <p:val>
                                            <p:strVal val="#ppt_y+0.1"/>
                                          </p:val>
                                        </p:tav>
                                      </p:tavLst>
                                    </p:anim>
                                    <p:anim calcmode="lin" valueType="num">
                                      <p:cBhvr>
                                        <p:cTn id="166" dur="200" accel="100000" fill="hold">
                                          <p:stCondLst>
                                            <p:cond delay="800"/>
                                          </p:stCondLst>
                                        </p:cTn>
                                        <p:tgtEl>
                                          <p:spTgt spid="21">
                                            <p:txEl>
                                              <p:pRg st="0" end="0"/>
                                            </p:txEl>
                                          </p:spTgt>
                                        </p:tgtEl>
                                        <p:attrNameLst>
                                          <p:attrName>ppt_x</p:attrName>
                                        </p:attrNameLst>
                                      </p:cBhvr>
                                      <p:tavLst>
                                        <p:tav tm="0">
                                          <p:val>
                                            <p:strVal val="#ppt_x-0.05"/>
                                          </p:val>
                                        </p:tav>
                                        <p:tav tm="100000">
                                          <p:val>
                                            <p:strVal val="#ppt_x"/>
                                          </p:val>
                                        </p:tav>
                                      </p:tavLst>
                                    </p:anim>
                                    <p:anim calcmode="lin" valueType="num">
                                      <p:cBhvr>
                                        <p:cTn id="167" dur="200" accel="100000" fill="hold">
                                          <p:stCondLst>
                                            <p:cond delay="800"/>
                                          </p:stCondLst>
                                        </p:cTn>
                                        <p:tgtEl>
                                          <p:spTgt spid="2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30" presetClass="entr" presetSubtype="0" fill="hold" nodeType="clickEffect">
                                  <p:stCondLst>
                                    <p:cond delay="0"/>
                                  </p:stCondLst>
                                  <p:childTnLst>
                                    <p:set>
                                      <p:cBhvr>
                                        <p:cTn id="171" dur="1" fill="hold">
                                          <p:stCondLst>
                                            <p:cond delay="0"/>
                                          </p:stCondLst>
                                        </p:cTn>
                                        <p:tgtEl>
                                          <p:spTgt spid="22">
                                            <p:txEl>
                                              <p:pRg st="0" end="0"/>
                                            </p:txEl>
                                          </p:spTgt>
                                        </p:tgtEl>
                                        <p:attrNameLst>
                                          <p:attrName>style.visibility</p:attrName>
                                        </p:attrNameLst>
                                      </p:cBhvr>
                                      <p:to>
                                        <p:strVal val="visible"/>
                                      </p:to>
                                    </p:set>
                                    <p:animEffect transition="in" filter="fade">
                                      <p:cBhvr>
                                        <p:cTn id="172" dur="800" decel="100000"/>
                                        <p:tgtEl>
                                          <p:spTgt spid="22">
                                            <p:txEl>
                                              <p:pRg st="0" end="0"/>
                                            </p:txEl>
                                          </p:spTgt>
                                        </p:tgtEl>
                                      </p:cBhvr>
                                    </p:animEffect>
                                    <p:anim calcmode="lin" valueType="num">
                                      <p:cBhvr>
                                        <p:cTn id="173" dur="800" decel="100000" fill="hold"/>
                                        <p:tgtEl>
                                          <p:spTgt spid="22">
                                            <p:txEl>
                                              <p:pRg st="0" end="0"/>
                                            </p:txEl>
                                          </p:spTgt>
                                        </p:tgtEl>
                                        <p:attrNameLst>
                                          <p:attrName>style.rotation</p:attrName>
                                        </p:attrNameLst>
                                      </p:cBhvr>
                                      <p:tavLst>
                                        <p:tav tm="0">
                                          <p:val>
                                            <p:fltVal val="-90"/>
                                          </p:val>
                                        </p:tav>
                                        <p:tav tm="100000">
                                          <p:val>
                                            <p:fltVal val="0"/>
                                          </p:val>
                                        </p:tav>
                                      </p:tavLst>
                                    </p:anim>
                                    <p:anim calcmode="lin" valueType="num">
                                      <p:cBhvr>
                                        <p:cTn id="174" dur="800" decel="100000" fill="hold"/>
                                        <p:tgtEl>
                                          <p:spTgt spid="22">
                                            <p:txEl>
                                              <p:pRg st="0" end="0"/>
                                            </p:txEl>
                                          </p:spTgt>
                                        </p:tgtEl>
                                        <p:attrNameLst>
                                          <p:attrName>ppt_x</p:attrName>
                                        </p:attrNameLst>
                                      </p:cBhvr>
                                      <p:tavLst>
                                        <p:tav tm="0">
                                          <p:val>
                                            <p:strVal val="#ppt_x+0.4"/>
                                          </p:val>
                                        </p:tav>
                                        <p:tav tm="100000">
                                          <p:val>
                                            <p:strVal val="#ppt_x-0.05"/>
                                          </p:val>
                                        </p:tav>
                                      </p:tavLst>
                                    </p:anim>
                                    <p:anim calcmode="lin" valueType="num">
                                      <p:cBhvr>
                                        <p:cTn id="175" dur="800" decel="100000" fill="hold"/>
                                        <p:tgtEl>
                                          <p:spTgt spid="22">
                                            <p:txEl>
                                              <p:pRg st="0" end="0"/>
                                            </p:txEl>
                                          </p:spTgt>
                                        </p:tgtEl>
                                        <p:attrNameLst>
                                          <p:attrName>ppt_y</p:attrName>
                                        </p:attrNameLst>
                                      </p:cBhvr>
                                      <p:tavLst>
                                        <p:tav tm="0">
                                          <p:val>
                                            <p:strVal val="#ppt_y-0.4"/>
                                          </p:val>
                                        </p:tav>
                                        <p:tav tm="100000">
                                          <p:val>
                                            <p:strVal val="#ppt_y+0.1"/>
                                          </p:val>
                                        </p:tav>
                                      </p:tavLst>
                                    </p:anim>
                                    <p:anim calcmode="lin" valueType="num">
                                      <p:cBhvr>
                                        <p:cTn id="176" dur="200" accel="100000" fill="hold">
                                          <p:stCondLst>
                                            <p:cond delay="800"/>
                                          </p:stCondLst>
                                        </p:cTn>
                                        <p:tgtEl>
                                          <p:spTgt spid="22">
                                            <p:txEl>
                                              <p:pRg st="0" end="0"/>
                                            </p:txEl>
                                          </p:spTgt>
                                        </p:tgtEl>
                                        <p:attrNameLst>
                                          <p:attrName>ppt_x</p:attrName>
                                        </p:attrNameLst>
                                      </p:cBhvr>
                                      <p:tavLst>
                                        <p:tav tm="0">
                                          <p:val>
                                            <p:strVal val="#ppt_x-0.05"/>
                                          </p:val>
                                        </p:tav>
                                        <p:tav tm="100000">
                                          <p:val>
                                            <p:strVal val="#ppt_x"/>
                                          </p:val>
                                        </p:tav>
                                      </p:tavLst>
                                    </p:anim>
                                    <p:anim calcmode="lin" valueType="num">
                                      <p:cBhvr>
                                        <p:cTn id="177" dur="200" accel="100000" fill="hold">
                                          <p:stCondLst>
                                            <p:cond delay="800"/>
                                          </p:stCondLst>
                                        </p:cTn>
                                        <p:tgtEl>
                                          <p:spTgt spid="2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30" presetClass="entr" presetSubtype="0" fill="hold" nodeType="clickEffect">
                                  <p:stCondLst>
                                    <p:cond delay="0"/>
                                  </p:stCondLst>
                                  <p:childTnLst>
                                    <p:set>
                                      <p:cBhvr>
                                        <p:cTn id="181" dur="1" fill="hold">
                                          <p:stCondLst>
                                            <p:cond delay="0"/>
                                          </p:stCondLst>
                                        </p:cTn>
                                        <p:tgtEl>
                                          <p:spTgt spid="23">
                                            <p:txEl>
                                              <p:pRg st="0" end="0"/>
                                            </p:txEl>
                                          </p:spTgt>
                                        </p:tgtEl>
                                        <p:attrNameLst>
                                          <p:attrName>style.visibility</p:attrName>
                                        </p:attrNameLst>
                                      </p:cBhvr>
                                      <p:to>
                                        <p:strVal val="visible"/>
                                      </p:to>
                                    </p:set>
                                    <p:animEffect transition="in" filter="fade">
                                      <p:cBhvr>
                                        <p:cTn id="182" dur="800" decel="100000"/>
                                        <p:tgtEl>
                                          <p:spTgt spid="23">
                                            <p:txEl>
                                              <p:pRg st="0" end="0"/>
                                            </p:txEl>
                                          </p:spTgt>
                                        </p:tgtEl>
                                      </p:cBhvr>
                                    </p:animEffect>
                                    <p:anim calcmode="lin" valueType="num">
                                      <p:cBhvr>
                                        <p:cTn id="183" dur="800" decel="100000" fill="hold"/>
                                        <p:tgtEl>
                                          <p:spTgt spid="23">
                                            <p:txEl>
                                              <p:pRg st="0" end="0"/>
                                            </p:txEl>
                                          </p:spTgt>
                                        </p:tgtEl>
                                        <p:attrNameLst>
                                          <p:attrName>style.rotation</p:attrName>
                                        </p:attrNameLst>
                                      </p:cBhvr>
                                      <p:tavLst>
                                        <p:tav tm="0">
                                          <p:val>
                                            <p:fltVal val="-90"/>
                                          </p:val>
                                        </p:tav>
                                        <p:tav tm="100000">
                                          <p:val>
                                            <p:fltVal val="0"/>
                                          </p:val>
                                        </p:tav>
                                      </p:tavLst>
                                    </p:anim>
                                    <p:anim calcmode="lin" valueType="num">
                                      <p:cBhvr>
                                        <p:cTn id="184" dur="800" decel="100000" fill="hold"/>
                                        <p:tgtEl>
                                          <p:spTgt spid="23">
                                            <p:txEl>
                                              <p:pRg st="0" end="0"/>
                                            </p:txEl>
                                          </p:spTgt>
                                        </p:tgtEl>
                                        <p:attrNameLst>
                                          <p:attrName>ppt_x</p:attrName>
                                        </p:attrNameLst>
                                      </p:cBhvr>
                                      <p:tavLst>
                                        <p:tav tm="0">
                                          <p:val>
                                            <p:strVal val="#ppt_x+0.4"/>
                                          </p:val>
                                        </p:tav>
                                        <p:tav tm="100000">
                                          <p:val>
                                            <p:strVal val="#ppt_x-0.05"/>
                                          </p:val>
                                        </p:tav>
                                      </p:tavLst>
                                    </p:anim>
                                    <p:anim calcmode="lin" valueType="num">
                                      <p:cBhvr>
                                        <p:cTn id="185" dur="800" decel="100000" fill="hold"/>
                                        <p:tgtEl>
                                          <p:spTgt spid="23">
                                            <p:txEl>
                                              <p:pRg st="0" end="0"/>
                                            </p:txEl>
                                          </p:spTgt>
                                        </p:tgtEl>
                                        <p:attrNameLst>
                                          <p:attrName>ppt_y</p:attrName>
                                        </p:attrNameLst>
                                      </p:cBhvr>
                                      <p:tavLst>
                                        <p:tav tm="0">
                                          <p:val>
                                            <p:strVal val="#ppt_y-0.4"/>
                                          </p:val>
                                        </p:tav>
                                        <p:tav tm="100000">
                                          <p:val>
                                            <p:strVal val="#ppt_y+0.1"/>
                                          </p:val>
                                        </p:tav>
                                      </p:tavLst>
                                    </p:anim>
                                    <p:anim calcmode="lin" valueType="num">
                                      <p:cBhvr>
                                        <p:cTn id="186" dur="200" accel="100000" fill="hold">
                                          <p:stCondLst>
                                            <p:cond delay="800"/>
                                          </p:stCondLst>
                                        </p:cTn>
                                        <p:tgtEl>
                                          <p:spTgt spid="23">
                                            <p:txEl>
                                              <p:pRg st="0" end="0"/>
                                            </p:txEl>
                                          </p:spTgt>
                                        </p:tgtEl>
                                        <p:attrNameLst>
                                          <p:attrName>ppt_x</p:attrName>
                                        </p:attrNameLst>
                                      </p:cBhvr>
                                      <p:tavLst>
                                        <p:tav tm="0">
                                          <p:val>
                                            <p:strVal val="#ppt_x-0.05"/>
                                          </p:val>
                                        </p:tav>
                                        <p:tav tm="100000">
                                          <p:val>
                                            <p:strVal val="#ppt_x"/>
                                          </p:val>
                                        </p:tav>
                                      </p:tavLst>
                                    </p:anim>
                                    <p:anim calcmode="lin" valueType="num">
                                      <p:cBhvr>
                                        <p:cTn id="187" dur="200" accel="100000" fill="hold">
                                          <p:stCondLst>
                                            <p:cond delay="800"/>
                                          </p:stCondLst>
                                        </p:cTn>
                                        <p:tgtEl>
                                          <p:spTgt spid="2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30" presetClass="entr" presetSubtype="0" fill="hold" nodeType="clickEffect">
                                  <p:stCondLst>
                                    <p:cond delay="0"/>
                                  </p:stCondLst>
                                  <p:childTnLst>
                                    <p:set>
                                      <p:cBhvr>
                                        <p:cTn id="191" dur="1" fill="hold">
                                          <p:stCondLst>
                                            <p:cond delay="0"/>
                                          </p:stCondLst>
                                        </p:cTn>
                                        <p:tgtEl>
                                          <p:spTgt spid="24">
                                            <p:txEl>
                                              <p:pRg st="0" end="0"/>
                                            </p:txEl>
                                          </p:spTgt>
                                        </p:tgtEl>
                                        <p:attrNameLst>
                                          <p:attrName>style.visibility</p:attrName>
                                        </p:attrNameLst>
                                      </p:cBhvr>
                                      <p:to>
                                        <p:strVal val="visible"/>
                                      </p:to>
                                    </p:set>
                                    <p:animEffect transition="in" filter="fade">
                                      <p:cBhvr>
                                        <p:cTn id="192" dur="800" decel="100000"/>
                                        <p:tgtEl>
                                          <p:spTgt spid="24">
                                            <p:txEl>
                                              <p:pRg st="0" end="0"/>
                                            </p:txEl>
                                          </p:spTgt>
                                        </p:tgtEl>
                                      </p:cBhvr>
                                    </p:animEffect>
                                    <p:anim calcmode="lin" valueType="num">
                                      <p:cBhvr>
                                        <p:cTn id="193" dur="800" decel="100000" fill="hold"/>
                                        <p:tgtEl>
                                          <p:spTgt spid="24">
                                            <p:txEl>
                                              <p:pRg st="0" end="0"/>
                                            </p:txEl>
                                          </p:spTgt>
                                        </p:tgtEl>
                                        <p:attrNameLst>
                                          <p:attrName>style.rotation</p:attrName>
                                        </p:attrNameLst>
                                      </p:cBhvr>
                                      <p:tavLst>
                                        <p:tav tm="0">
                                          <p:val>
                                            <p:fltVal val="-90"/>
                                          </p:val>
                                        </p:tav>
                                        <p:tav tm="100000">
                                          <p:val>
                                            <p:fltVal val="0"/>
                                          </p:val>
                                        </p:tav>
                                      </p:tavLst>
                                    </p:anim>
                                    <p:anim calcmode="lin" valueType="num">
                                      <p:cBhvr>
                                        <p:cTn id="194" dur="800" decel="100000" fill="hold"/>
                                        <p:tgtEl>
                                          <p:spTgt spid="24">
                                            <p:txEl>
                                              <p:pRg st="0" end="0"/>
                                            </p:txEl>
                                          </p:spTgt>
                                        </p:tgtEl>
                                        <p:attrNameLst>
                                          <p:attrName>ppt_x</p:attrName>
                                        </p:attrNameLst>
                                      </p:cBhvr>
                                      <p:tavLst>
                                        <p:tav tm="0">
                                          <p:val>
                                            <p:strVal val="#ppt_x+0.4"/>
                                          </p:val>
                                        </p:tav>
                                        <p:tav tm="100000">
                                          <p:val>
                                            <p:strVal val="#ppt_x-0.05"/>
                                          </p:val>
                                        </p:tav>
                                      </p:tavLst>
                                    </p:anim>
                                    <p:anim calcmode="lin" valueType="num">
                                      <p:cBhvr>
                                        <p:cTn id="195" dur="800" decel="100000" fill="hold"/>
                                        <p:tgtEl>
                                          <p:spTgt spid="24">
                                            <p:txEl>
                                              <p:pRg st="0" end="0"/>
                                            </p:txEl>
                                          </p:spTgt>
                                        </p:tgtEl>
                                        <p:attrNameLst>
                                          <p:attrName>ppt_y</p:attrName>
                                        </p:attrNameLst>
                                      </p:cBhvr>
                                      <p:tavLst>
                                        <p:tav tm="0">
                                          <p:val>
                                            <p:strVal val="#ppt_y-0.4"/>
                                          </p:val>
                                        </p:tav>
                                        <p:tav tm="100000">
                                          <p:val>
                                            <p:strVal val="#ppt_y+0.1"/>
                                          </p:val>
                                        </p:tav>
                                      </p:tavLst>
                                    </p:anim>
                                    <p:anim calcmode="lin" valueType="num">
                                      <p:cBhvr>
                                        <p:cTn id="196" dur="200" accel="100000" fill="hold">
                                          <p:stCondLst>
                                            <p:cond delay="800"/>
                                          </p:stCondLst>
                                        </p:cTn>
                                        <p:tgtEl>
                                          <p:spTgt spid="24">
                                            <p:txEl>
                                              <p:pRg st="0" end="0"/>
                                            </p:txEl>
                                          </p:spTgt>
                                        </p:tgtEl>
                                        <p:attrNameLst>
                                          <p:attrName>ppt_x</p:attrName>
                                        </p:attrNameLst>
                                      </p:cBhvr>
                                      <p:tavLst>
                                        <p:tav tm="0">
                                          <p:val>
                                            <p:strVal val="#ppt_x-0.05"/>
                                          </p:val>
                                        </p:tav>
                                        <p:tav tm="100000">
                                          <p:val>
                                            <p:strVal val="#ppt_x"/>
                                          </p:val>
                                        </p:tav>
                                      </p:tavLst>
                                    </p:anim>
                                    <p:anim calcmode="lin" valueType="num">
                                      <p:cBhvr>
                                        <p:cTn id="197" dur="200" accel="100000" fill="hold">
                                          <p:stCondLst>
                                            <p:cond delay="800"/>
                                          </p:stCondLst>
                                        </p:cTn>
                                        <p:tgtEl>
                                          <p:spTgt spid="2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98" fill="hold">
                      <p:stCondLst>
                        <p:cond delay="indefinite"/>
                      </p:stCondLst>
                      <p:childTnLst>
                        <p:par>
                          <p:cTn id="199" fill="hold">
                            <p:stCondLst>
                              <p:cond delay="0"/>
                            </p:stCondLst>
                            <p:childTnLst>
                              <p:par>
                                <p:cTn id="200" presetID="30" presetClass="entr" presetSubtype="0" fill="hold" nodeType="clickEffect">
                                  <p:stCondLst>
                                    <p:cond delay="0"/>
                                  </p:stCondLst>
                                  <p:childTnLst>
                                    <p:set>
                                      <p:cBhvr>
                                        <p:cTn id="201" dur="1" fill="hold">
                                          <p:stCondLst>
                                            <p:cond delay="0"/>
                                          </p:stCondLst>
                                        </p:cTn>
                                        <p:tgtEl>
                                          <p:spTgt spid="25">
                                            <p:txEl>
                                              <p:pRg st="0" end="0"/>
                                            </p:txEl>
                                          </p:spTgt>
                                        </p:tgtEl>
                                        <p:attrNameLst>
                                          <p:attrName>style.visibility</p:attrName>
                                        </p:attrNameLst>
                                      </p:cBhvr>
                                      <p:to>
                                        <p:strVal val="visible"/>
                                      </p:to>
                                    </p:set>
                                    <p:animEffect transition="in" filter="fade">
                                      <p:cBhvr>
                                        <p:cTn id="202" dur="800" decel="100000"/>
                                        <p:tgtEl>
                                          <p:spTgt spid="25">
                                            <p:txEl>
                                              <p:pRg st="0" end="0"/>
                                            </p:txEl>
                                          </p:spTgt>
                                        </p:tgtEl>
                                      </p:cBhvr>
                                    </p:animEffect>
                                    <p:anim calcmode="lin" valueType="num">
                                      <p:cBhvr>
                                        <p:cTn id="203" dur="800" decel="100000" fill="hold"/>
                                        <p:tgtEl>
                                          <p:spTgt spid="25">
                                            <p:txEl>
                                              <p:pRg st="0" end="0"/>
                                            </p:txEl>
                                          </p:spTgt>
                                        </p:tgtEl>
                                        <p:attrNameLst>
                                          <p:attrName>style.rotation</p:attrName>
                                        </p:attrNameLst>
                                      </p:cBhvr>
                                      <p:tavLst>
                                        <p:tav tm="0">
                                          <p:val>
                                            <p:fltVal val="-90"/>
                                          </p:val>
                                        </p:tav>
                                        <p:tav tm="100000">
                                          <p:val>
                                            <p:fltVal val="0"/>
                                          </p:val>
                                        </p:tav>
                                      </p:tavLst>
                                    </p:anim>
                                    <p:anim calcmode="lin" valueType="num">
                                      <p:cBhvr>
                                        <p:cTn id="204" dur="800" decel="100000" fill="hold"/>
                                        <p:tgtEl>
                                          <p:spTgt spid="25">
                                            <p:txEl>
                                              <p:pRg st="0" end="0"/>
                                            </p:txEl>
                                          </p:spTgt>
                                        </p:tgtEl>
                                        <p:attrNameLst>
                                          <p:attrName>ppt_x</p:attrName>
                                        </p:attrNameLst>
                                      </p:cBhvr>
                                      <p:tavLst>
                                        <p:tav tm="0">
                                          <p:val>
                                            <p:strVal val="#ppt_x+0.4"/>
                                          </p:val>
                                        </p:tav>
                                        <p:tav tm="100000">
                                          <p:val>
                                            <p:strVal val="#ppt_x-0.05"/>
                                          </p:val>
                                        </p:tav>
                                      </p:tavLst>
                                    </p:anim>
                                    <p:anim calcmode="lin" valueType="num">
                                      <p:cBhvr>
                                        <p:cTn id="205" dur="800" decel="100000" fill="hold"/>
                                        <p:tgtEl>
                                          <p:spTgt spid="25">
                                            <p:txEl>
                                              <p:pRg st="0" end="0"/>
                                            </p:txEl>
                                          </p:spTgt>
                                        </p:tgtEl>
                                        <p:attrNameLst>
                                          <p:attrName>ppt_y</p:attrName>
                                        </p:attrNameLst>
                                      </p:cBhvr>
                                      <p:tavLst>
                                        <p:tav tm="0">
                                          <p:val>
                                            <p:strVal val="#ppt_y-0.4"/>
                                          </p:val>
                                        </p:tav>
                                        <p:tav tm="100000">
                                          <p:val>
                                            <p:strVal val="#ppt_y+0.1"/>
                                          </p:val>
                                        </p:tav>
                                      </p:tavLst>
                                    </p:anim>
                                    <p:anim calcmode="lin" valueType="num">
                                      <p:cBhvr>
                                        <p:cTn id="206" dur="200" accel="100000" fill="hold">
                                          <p:stCondLst>
                                            <p:cond delay="800"/>
                                          </p:stCondLst>
                                        </p:cTn>
                                        <p:tgtEl>
                                          <p:spTgt spid="25">
                                            <p:txEl>
                                              <p:pRg st="0" end="0"/>
                                            </p:txEl>
                                          </p:spTgt>
                                        </p:tgtEl>
                                        <p:attrNameLst>
                                          <p:attrName>ppt_x</p:attrName>
                                        </p:attrNameLst>
                                      </p:cBhvr>
                                      <p:tavLst>
                                        <p:tav tm="0">
                                          <p:val>
                                            <p:strVal val="#ppt_x-0.05"/>
                                          </p:val>
                                        </p:tav>
                                        <p:tav tm="100000">
                                          <p:val>
                                            <p:strVal val="#ppt_x"/>
                                          </p:val>
                                        </p:tav>
                                      </p:tavLst>
                                    </p:anim>
                                    <p:anim calcmode="lin" valueType="num">
                                      <p:cBhvr>
                                        <p:cTn id="207" dur="200" accel="100000" fill="hold">
                                          <p:stCondLst>
                                            <p:cond delay="800"/>
                                          </p:stCondLst>
                                        </p:cTn>
                                        <p:tgtEl>
                                          <p:spTgt spid="2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30" presetClass="entr" presetSubtype="0" fill="hold" nodeType="clickEffect">
                                  <p:stCondLst>
                                    <p:cond delay="0"/>
                                  </p:stCondLst>
                                  <p:childTnLst>
                                    <p:set>
                                      <p:cBhvr>
                                        <p:cTn id="211" dur="1" fill="hold">
                                          <p:stCondLst>
                                            <p:cond delay="0"/>
                                          </p:stCondLst>
                                        </p:cTn>
                                        <p:tgtEl>
                                          <p:spTgt spid="26">
                                            <p:txEl>
                                              <p:pRg st="0" end="0"/>
                                            </p:txEl>
                                          </p:spTgt>
                                        </p:tgtEl>
                                        <p:attrNameLst>
                                          <p:attrName>style.visibility</p:attrName>
                                        </p:attrNameLst>
                                      </p:cBhvr>
                                      <p:to>
                                        <p:strVal val="visible"/>
                                      </p:to>
                                    </p:set>
                                    <p:animEffect transition="in" filter="fade">
                                      <p:cBhvr>
                                        <p:cTn id="212" dur="800" decel="100000"/>
                                        <p:tgtEl>
                                          <p:spTgt spid="26">
                                            <p:txEl>
                                              <p:pRg st="0" end="0"/>
                                            </p:txEl>
                                          </p:spTgt>
                                        </p:tgtEl>
                                      </p:cBhvr>
                                    </p:animEffect>
                                    <p:anim calcmode="lin" valueType="num">
                                      <p:cBhvr>
                                        <p:cTn id="213" dur="800" decel="100000" fill="hold"/>
                                        <p:tgtEl>
                                          <p:spTgt spid="26">
                                            <p:txEl>
                                              <p:pRg st="0" end="0"/>
                                            </p:txEl>
                                          </p:spTgt>
                                        </p:tgtEl>
                                        <p:attrNameLst>
                                          <p:attrName>style.rotation</p:attrName>
                                        </p:attrNameLst>
                                      </p:cBhvr>
                                      <p:tavLst>
                                        <p:tav tm="0">
                                          <p:val>
                                            <p:fltVal val="-90"/>
                                          </p:val>
                                        </p:tav>
                                        <p:tav tm="100000">
                                          <p:val>
                                            <p:fltVal val="0"/>
                                          </p:val>
                                        </p:tav>
                                      </p:tavLst>
                                    </p:anim>
                                    <p:anim calcmode="lin" valueType="num">
                                      <p:cBhvr>
                                        <p:cTn id="214" dur="800" decel="100000" fill="hold"/>
                                        <p:tgtEl>
                                          <p:spTgt spid="26">
                                            <p:txEl>
                                              <p:pRg st="0" end="0"/>
                                            </p:txEl>
                                          </p:spTgt>
                                        </p:tgtEl>
                                        <p:attrNameLst>
                                          <p:attrName>ppt_x</p:attrName>
                                        </p:attrNameLst>
                                      </p:cBhvr>
                                      <p:tavLst>
                                        <p:tav tm="0">
                                          <p:val>
                                            <p:strVal val="#ppt_x+0.4"/>
                                          </p:val>
                                        </p:tav>
                                        <p:tav tm="100000">
                                          <p:val>
                                            <p:strVal val="#ppt_x-0.05"/>
                                          </p:val>
                                        </p:tav>
                                      </p:tavLst>
                                    </p:anim>
                                    <p:anim calcmode="lin" valueType="num">
                                      <p:cBhvr>
                                        <p:cTn id="215" dur="800" decel="100000" fill="hold"/>
                                        <p:tgtEl>
                                          <p:spTgt spid="26">
                                            <p:txEl>
                                              <p:pRg st="0" end="0"/>
                                            </p:txEl>
                                          </p:spTgt>
                                        </p:tgtEl>
                                        <p:attrNameLst>
                                          <p:attrName>ppt_y</p:attrName>
                                        </p:attrNameLst>
                                      </p:cBhvr>
                                      <p:tavLst>
                                        <p:tav tm="0">
                                          <p:val>
                                            <p:strVal val="#ppt_y-0.4"/>
                                          </p:val>
                                        </p:tav>
                                        <p:tav tm="100000">
                                          <p:val>
                                            <p:strVal val="#ppt_y+0.1"/>
                                          </p:val>
                                        </p:tav>
                                      </p:tavLst>
                                    </p:anim>
                                    <p:anim calcmode="lin" valueType="num">
                                      <p:cBhvr>
                                        <p:cTn id="216" dur="200" accel="100000" fill="hold">
                                          <p:stCondLst>
                                            <p:cond delay="800"/>
                                          </p:stCondLst>
                                        </p:cTn>
                                        <p:tgtEl>
                                          <p:spTgt spid="26">
                                            <p:txEl>
                                              <p:pRg st="0" end="0"/>
                                            </p:txEl>
                                          </p:spTgt>
                                        </p:tgtEl>
                                        <p:attrNameLst>
                                          <p:attrName>ppt_x</p:attrName>
                                        </p:attrNameLst>
                                      </p:cBhvr>
                                      <p:tavLst>
                                        <p:tav tm="0">
                                          <p:val>
                                            <p:strVal val="#ppt_x-0.05"/>
                                          </p:val>
                                        </p:tav>
                                        <p:tav tm="100000">
                                          <p:val>
                                            <p:strVal val="#ppt_x"/>
                                          </p:val>
                                        </p:tav>
                                      </p:tavLst>
                                    </p:anim>
                                    <p:anim calcmode="lin" valueType="num">
                                      <p:cBhvr>
                                        <p:cTn id="217" dur="200" accel="100000" fill="hold">
                                          <p:stCondLst>
                                            <p:cond delay="800"/>
                                          </p:stCondLst>
                                        </p:cTn>
                                        <p:tgtEl>
                                          <p:spTgt spid="2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18" fill="hold">
                      <p:stCondLst>
                        <p:cond delay="indefinite"/>
                      </p:stCondLst>
                      <p:childTnLst>
                        <p:par>
                          <p:cTn id="219" fill="hold">
                            <p:stCondLst>
                              <p:cond delay="0"/>
                            </p:stCondLst>
                            <p:childTnLst>
                              <p:par>
                                <p:cTn id="220" presetID="30" presetClass="entr" presetSubtype="0" fill="hold" nodeType="clickEffect">
                                  <p:stCondLst>
                                    <p:cond delay="0"/>
                                  </p:stCondLst>
                                  <p:childTnLst>
                                    <p:set>
                                      <p:cBhvr>
                                        <p:cTn id="221" dur="1" fill="hold">
                                          <p:stCondLst>
                                            <p:cond delay="0"/>
                                          </p:stCondLst>
                                        </p:cTn>
                                        <p:tgtEl>
                                          <p:spTgt spid="27">
                                            <p:txEl>
                                              <p:pRg st="0" end="0"/>
                                            </p:txEl>
                                          </p:spTgt>
                                        </p:tgtEl>
                                        <p:attrNameLst>
                                          <p:attrName>style.visibility</p:attrName>
                                        </p:attrNameLst>
                                      </p:cBhvr>
                                      <p:to>
                                        <p:strVal val="visible"/>
                                      </p:to>
                                    </p:set>
                                    <p:animEffect transition="in" filter="fade">
                                      <p:cBhvr>
                                        <p:cTn id="222" dur="800" decel="100000"/>
                                        <p:tgtEl>
                                          <p:spTgt spid="27">
                                            <p:txEl>
                                              <p:pRg st="0" end="0"/>
                                            </p:txEl>
                                          </p:spTgt>
                                        </p:tgtEl>
                                      </p:cBhvr>
                                    </p:animEffect>
                                    <p:anim calcmode="lin" valueType="num">
                                      <p:cBhvr>
                                        <p:cTn id="223" dur="800" decel="100000" fill="hold"/>
                                        <p:tgtEl>
                                          <p:spTgt spid="27">
                                            <p:txEl>
                                              <p:pRg st="0" end="0"/>
                                            </p:txEl>
                                          </p:spTgt>
                                        </p:tgtEl>
                                        <p:attrNameLst>
                                          <p:attrName>style.rotation</p:attrName>
                                        </p:attrNameLst>
                                      </p:cBhvr>
                                      <p:tavLst>
                                        <p:tav tm="0">
                                          <p:val>
                                            <p:fltVal val="-90"/>
                                          </p:val>
                                        </p:tav>
                                        <p:tav tm="100000">
                                          <p:val>
                                            <p:fltVal val="0"/>
                                          </p:val>
                                        </p:tav>
                                      </p:tavLst>
                                    </p:anim>
                                    <p:anim calcmode="lin" valueType="num">
                                      <p:cBhvr>
                                        <p:cTn id="224" dur="800" decel="100000" fill="hold"/>
                                        <p:tgtEl>
                                          <p:spTgt spid="27">
                                            <p:txEl>
                                              <p:pRg st="0" end="0"/>
                                            </p:txEl>
                                          </p:spTgt>
                                        </p:tgtEl>
                                        <p:attrNameLst>
                                          <p:attrName>ppt_x</p:attrName>
                                        </p:attrNameLst>
                                      </p:cBhvr>
                                      <p:tavLst>
                                        <p:tav tm="0">
                                          <p:val>
                                            <p:strVal val="#ppt_x+0.4"/>
                                          </p:val>
                                        </p:tav>
                                        <p:tav tm="100000">
                                          <p:val>
                                            <p:strVal val="#ppt_x-0.05"/>
                                          </p:val>
                                        </p:tav>
                                      </p:tavLst>
                                    </p:anim>
                                    <p:anim calcmode="lin" valueType="num">
                                      <p:cBhvr>
                                        <p:cTn id="225" dur="800" decel="100000" fill="hold"/>
                                        <p:tgtEl>
                                          <p:spTgt spid="27">
                                            <p:txEl>
                                              <p:pRg st="0" end="0"/>
                                            </p:txEl>
                                          </p:spTgt>
                                        </p:tgtEl>
                                        <p:attrNameLst>
                                          <p:attrName>ppt_y</p:attrName>
                                        </p:attrNameLst>
                                      </p:cBhvr>
                                      <p:tavLst>
                                        <p:tav tm="0">
                                          <p:val>
                                            <p:strVal val="#ppt_y-0.4"/>
                                          </p:val>
                                        </p:tav>
                                        <p:tav tm="100000">
                                          <p:val>
                                            <p:strVal val="#ppt_y+0.1"/>
                                          </p:val>
                                        </p:tav>
                                      </p:tavLst>
                                    </p:anim>
                                    <p:anim calcmode="lin" valueType="num">
                                      <p:cBhvr>
                                        <p:cTn id="226" dur="200" accel="100000" fill="hold">
                                          <p:stCondLst>
                                            <p:cond delay="800"/>
                                          </p:stCondLst>
                                        </p:cTn>
                                        <p:tgtEl>
                                          <p:spTgt spid="27">
                                            <p:txEl>
                                              <p:pRg st="0" end="0"/>
                                            </p:txEl>
                                          </p:spTgt>
                                        </p:tgtEl>
                                        <p:attrNameLst>
                                          <p:attrName>ppt_x</p:attrName>
                                        </p:attrNameLst>
                                      </p:cBhvr>
                                      <p:tavLst>
                                        <p:tav tm="0">
                                          <p:val>
                                            <p:strVal val="#ppt_x-0.05"/>
                                          </p:val>
                                        </p:tav>
                                        <p:tav tm="100000">
                                          <p:val>
                                            <p:strVal val="#ppt_x"/>
                                          </p:val>
                                        </p:tav>
                                      </p:tavLst>
                                    </p:anim>
                                    <p:anim calcmode="lin" valueType="num">
                                      <p:cBhvr>
                                        <p:cTn id="227" dur="200" accel="100000" fill="hold">
                                          <p:stCondLst>
                                            <p:cond delay="800"/>
                                          </p:stCondLst>
                                        </p:cTn>
                                        <p:tgtEl>
                                          <p:spTgt spid="2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28" fill="hold">
                      <p:stCondLst>
                        <p:cond delay="indefinite"/>
                      </p:stCondLst>
                      <p:childTnLst>
                        <p:par>
                          <p:cTn id="229" fill="hold">
                            <p:stCondLst>
                              <p:cond delay="0"/>
                            </p:stCondLst>
                            <p:childTnLst>
                              <p:par>
                                <p:cTn id="230" presetID="30" presetClass="entr" presetSubtype="0" fill="hold" nodeType="clickEffect">
                                  <p:stCondLst>
                                    <p:cond delay="0"/>
                                  </p:stCondLst>
                                  <p:childTnLst>
                                    <p:set>
                                      <p:cBhvr>
                                        <p:cTn id="231" dur="1" fill="hold">
                                          <p:stCondLst>
                                            <p:cond delay="0"/>
                                          </p:stCondLst>
                                        </p:cTn>
                                        <p:tgtEl>
                                          <p:spTgt spid="28">
                                            <p:txEl>
                                              <p:pRg st="0" end="0"/>
                                            </p:txEl>
                                          </p:spTgt>
                                        </p:tgtEl>
                                        <p:attrNameLst>
                                          <p:attrName>style.visibility</p:attrName>
                                        </p:attrNameLst>
                                      </p:cBhvr>
                                      <p:to>
                                        <p:strVal val="visible"/>
                                      </p:to>
                                    </p:set>
                                    <p:animEffect transition="in" filter="fade">
                                      <p:cBhvr>
                                        <p:cTn id="232" dur="800" decel="100000"/>
                                        <p:tgtEl>
                                          <p:spTgt spid="28">
                                            <p:txEl>
                                              <p:pRg st="0" end="0"/>
                                            </p:txEl>
                                          </p:spTgt>
                                        </p:tgtEl>
                                      </p:cBhvr>
                                    </p:animEffect>
                                    <p:anim calcmode="lin" valueType="num">
                                      <p:cBhvr>
                                        <p:cTn id="233" dur="800" decel="100000" fill="hold"/>
                                        <p:tgtEl>
                                          <p:spTgt spid="28">
                                            <p:txEl>
                                              <p:pRg st="0" end="0"/>
                                            </p:txEl>
                                          </p:spTgt>
                                        </p:tgtEl>
                                        <p:attrNameLst>
                                          <p:attrName>style.rotation</p:attrName>
                                        </p:attrNameLst>
                                      </p:cBhvr>
                                      <p:tavLst>
                                        <p:tav tm="0">
                                          <p:val>
                                            <p:fltVal val="-90"/>
                                          </p:val>
                                        </p:tav>
                                        <p:tav tm="100000">
                                          <p:val>
                                            <p:fltVal val="0"/>
                                          </p:val>
                                        </p:tav>
                                      </p:tavLst>
                                    </p:anim>
                                    <p:anim calcmode="lin" valueType="num">
                                      <p:cBhvr>
                                        <p:cTn id="234" dur="800" decel="100000" fill="hold"/>
                                        <p:tgtEl>
                                          <p:spTgt spid="28">
                                            <p:txEl>
                                              <p:pRg st="0" end="0"/>
                                            </p:txEl>
                                          </p:spTgt>
                                        </p:tgtEl>
                                        <p:attrNameLst>
                                          <p:attrName>ppt_x</p:attrName>
                                        </p:attrNameLst>
                                      </p:cBhvr>
                                      <p:tavLst>
                                        <p:tav tm="0">
                                          <p:val>
                                            <p:strVal val="#ppt_x+0.4"/>
                                          </p:val>
                                        </p:tav>
                                        <p:tav tm="100000">
                                          <p:val>
                                            <p:strVal val="#ppt_x-0.05"/>
                                          </p:val>
                                        </p:tav>
                                      </p:tavLst>
                                    </p:anim>
                                    <p:anim calcmode="lin" valueType="num">
                                      <p:cBhvr>
                                        <p:cTn id="235" dur="800" decel="100000" fill="hold"/>
                                        <p:tgtEl>
                                          <p:spTgt spid="28">
                                            <p:txEl>
                                              <p:pRg st="0" end="0"/>
                                            </p:txEl>
                                          </p:spTgt>
                                        </p:tgtEl>
                                        <p:attrNameLst>
                                          <p:attrName>ppt_y</p:attrName>
                                        </p:attrNameLst>
                                      </p:cBhvr>
                                      <p:tavLst>
                                        <p:tav tm="0">
                                          <p:val>
                                            <p:strVal val="#ppt_y-0.4"/>
                                          </p:val>
                                        </p:tav>
                                        <p:tav tm="100000">
                                          <p:val>
                                            <p:strVal val="#ppt_y+0.1"/>
                                          </p:val>
                                        </p:tav>
                                      </p:tavLst>
                                    </p:anim>
                                    <p:anim calcmode="lin" valueType="num">
                                      <p:cBhvr>
                                        <p:cTn id="236" dur="200" accel="100000" fill="hold">
                                          <p:stCondLst>
                                            <p:cond delay="800"/>
                                          </p:stCondLst>
                                        </p:cTn>
                                        <p:tgtEl>
                                          <p:spTgt spid="28">
                                            <p:txEl>
                                              <p:pRg st="0" end="0"/>
                                            </p:txEl>
                                          </p:spTgt>
                                        </p:tgtEl>
                                        <p:attrNameLst>
                                          <p:attrName>ppt_x</p:attrName>
                                        </p:attrNameLst>
                                      </p:cBhvr>
                                      <p:tavLst>
                                        <p:tav tm="0">
                                          <p:val>
                                            <p:strVal val="#ppt_x-0.05"/>
                                          </p:val>
                                        </p:tav>
                                        <p:tav tm="100000">
                                          <p:val>
                                            <p:strVal val="#ppt_x"/>
                                          </p:val>
                                        </p:tav>
                                      </p:tavLst>
                                    </p:anim>
                                    <p:anim calcmode="lin" valueType="num">
                                      <p:cBhvr>
                                        <p:cTn id="237" dur="200" accel="100000" fill="hold">
                                          <p:stCondLst>
                                            <p:cond delay="800"/>
                                          </p:stCondLst>
                                        </p:cTn>
                                        <p:tgtEl>
                                          <p:spTgt spid="2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8" fill="hold">
                      <p:stCondLst>
                        <p:cond delay="indefinite"/>
                      </p:stCondLst>
                      <p:childTnLst>
                        <p:par>
                          <p:cTn id="239" fill="hold">
                            <p:stCondLst>
                              <p:cond delay="0"/>
                            </p:stCondLst>
                            <p:childTnLst>
                              <p:par>
                                <p:cTn id="240" presetID="30" presetClass="entr" presetSubtype="0" fill="hold" nodeType="clickEffect">
                                  <p:stCondLst>
                                    <p:cond delay="0"/>
                                  </p:stCondLst>
                                  <p:childTnLst>
                                    <p:set>
                                      <p:cBhvr>
                                        <p:cTn id="241" dur="1" fill="hold">
                                          <p:stCondLst>
                                            <p:cond delay="0"/>
                                          </p:stCondLst>
                                        </p:cTn>
                                        <p:tgtEl>
                                          <p:spTgt spid="29">
                                            <p:txEl>
                                              <p:pRg st="0" end="0"/>
                                            </p:txEl>
                                          </p:spTgt>
                                        </p:tgtEl>
                                        <p:attrNameLst>
                                          <p:attrName>style.visibility</p:attrName>
                                        </p:attrNameLst>
                                      </p:cBhvr>
                                      <p:to>
                                        <p:strVal val="visible"/>
                                      </p:to>
                                    </p:set>
                                    <p:animEffect transition="in" filter="fade">
                                      <p:cBhvr>
                                        <p:cTn id="242" dur="800" decel="100000"/>
                                        <p:tgtEl>
                                          <p:spTgt spid="29">
                                            <p:txEl>
                                              <p:pRg st="0" end="0"/>
                                            </p:txEl>
                                          </p:spTgt>
                                        </p:tgtEl>
                                      </p:cBhvr>
                                    </p:animEffect>
                                    <p:anim calcmode="lin" valueType="num">
                                      <p:cBhvr>
                                        <p:cTn id="243" dur="800" decel="100000" fill="hold"/>
                                        <p:tgtEl>
                                          <p:spTgt spid="29">
                                            <p:txEl>
                                              <p:pRg st="0" end="0"/>
                                            </p:txEl>
                                          </p:spTgt>
                                        </p:tgtEl>
                                        <p:attrNameLst>
                                          <p:attrName>style.rotation</p:attrName>
                                        </p:attrNameLst>
                                      </p:cBhvr>
                                      <p:tavLst>
                                        <p:tav tm="0">
                                          <p:val>
                                            <p:fltVal val="-90"/>
                                          </p:val>
                                        </p:tav>
                                        <p:tav tm="100000">
                                          <p:val>
                                            <p:fltVal val="0"/>
                                          </p:val>
                                        </p:tav>
                                      </p:tavLst>
                                    </p:anim>
                                    <p:anim calcmode="lin" valueType="num">
                                      <p:cBhvr>
                                        <p:cTn id="244" dur="800" decel="100000" fill="hold"/>
                                        <p:tgtEl>
                                          <p:spTgt spid="29">
                                            <p:txEl>
                                              <p:pRg st="0" end="0"/>
                                            </p:txEl>
                                          </p:spTgt>
                                        </p:tgtEl>
                                        <p:attrNameLst>
                                          <p:attrName>ppt_x</p:attrName>
                                        </p:attrNameLst>
                                      </p:cBhvr>
                                      <p:tavLst>
                                        <p:tav tm="0">
                                          <p:val>
                                            <p:strVal val="#ppt_x+0.4"/>
                                          </p:val>
                                        </p:tav>
                                        <p:tav tm="100000">
                                          <p:val>
                                            <p:strVal val="#ppt_x-0.05"/>
                                          </p:val>
                                        </p:tav>
                                      </p:tavLst>
                                    </p:anim>
                                    <p:anim calcmode="lin" valueType="num">
                                      <p:cBhvr>
                                        <p:cTn id="245" dur="800" decel="100000" fill="hold"/>
                                        <p:tgtEl>
                                          <p:spTgt spid="29">
                                            <p:txEl>
                                              <p:pRg st="0" end="0"/>
                                            </p:txEl>
                                          </p:spTgt>
                                        </p:tgtEl>
                                        <p:attrNameLst>
                                          <p:attrName>ppt_y</p:attrName>
                                        </p:attrNameLst>
                                      </p:cBhvr>
                                      <p:tavLst>
                                        <p:tav tm="0">
                                          <p:val>
                                            <p:strVal val="#ppt_y-0.4"/>
                                          </p:val>
                                        </p:tav>
                                        <p:tav tm="100000">
                                          <p:val>
                                            <p:strVal val="#ppt_y+0.1"/>
                                          </p:val>
                                        </p:tav>
                                      </p:tavLst>
                                    </p:anim>
                                    <p:anim calcmode="lin" valueType="num">
                                      <p:cBhvr>
                                        <p:cTn id="246" dur="200" accel="100000" fill="hold">
                                          <p:stCondLst>
                                            <p:cond delay="800"/>
                                          </p:stCondLst>
                                        </p:cTn>
                                        <p:tgtEl>
                                          <p:spTgt spid="29">
                                            <p:txEl>
                                              <p:pRg st="0" end="0"/>
                                            </p:txEl>
                                          </p:spTgt>
                                        </p:tgtEl>
                                        <p:attrNameLst>
                                          <p:attrName>ppt_x</p:attrName>
                                        </p:attrNameLst>
                                      </p:cBhvr>
                                      <p:tavLst>
                                        <p:tav tm="0">
                                          <p:val>
                                            <p:strVal val="#ppt_x-0.05"/>
                                          </p:val>
                                        </p:tav>
                                        <p:tav tm="100000">
                                          <p:val>
                                            <p:strVal val="#ppt_x"/>
                                          </p:val>
                                        </p:tav>
                                      </p:tavLst>
                                    </p:anim>
                                    <p:anim calcmode="lin" valueType="num">
                                      <p:cBhvr>
                                        <p:cTn id="247" dur="200" accel="100000" fill="hold">
                                          <p:stCondLst>
                                            <p:cond delay="800"/>
                                          </p:stCondLst>
                                        </p:cTn>
                                        <p:tgtEl>
                                          <p:spTgt spid="2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48" fill="hold">
                      <p:stCondLst>
                        <p:cond delay="indefinite"/>
                      </p:stCondLst>
                      <p:childTnLst>
                        <p:par>
                          <p:cTn id="249" fill="hold">
                            <p:stCondLst>
                              <p:cond delay="0"/>
                            </p:stCondLst>
                            <p:childTnLst>
                              <p:par>
                                <p:cTn id="250" presetID="30" presetClass="entr" presetSubtype="0" fill="hold" nodeType="clickEffect">
                                  <p:stCondLst>
                                    <p:cond delay="0"/>
                                  </p:stCondLst>
                                  <p:childTnLst>
                                    <p:set>
                                      <p:cBhvr>
                                        <p:cTn id="251" dur="1" fill="hold">
                                          <p:stCondLst>
                                            <p:cond delay="0"/>
                                          </p:stCondLst>
                                        </p:cTn>
                                        <p:tgtEl>
                                          <p:spTgt spid="30">
                                            <p:txEl>
                                              <p:pRg st="0" end="0"/>
                                            </p:txEl>
                                          </p:spTgt>
                                        </p:tgtEl>
                                        <p:attrNameLst>
                                          <p:attrName>style.visibility</p:attrName>
                                        </p:attrNameLst>
                                      </p:cBhvr>
                                      <p:to>
                                        <p:strVal val="visible"/>
                                      </p:to>
                                    </p:set>
                                    <p:animEffect transition="in" filter="fade">
                                      <p:cBhvr>
                                        <p:cTn id="252" dur="800" decel="100000"/>
                                        <p:tgtEl>
                                          <p:spTgt spid="30">
                                            <p:txEl>
                                              <p:pRg st="0" end="0"/>
                                            </p:txEl>
                                          </p:spTgt>
                                        </p:tgtEl>
                                      </p:cBhvr>
                                    </p:animEffect>
                                    <p:anim calcmode="lin" valueType="num">
                                      <p:cBhvr>
                                        <p:cTn id="253" dur="800" decel="100000" fill="hold"/>
                                        <p:tgtEl>
                                          <p:spTgt spid="30">
                                            <p:txEl>
                                              <p:pRg st="0" end="0"/>
                                            </p:txEl>
                                          </p:spTgt>
                                        </p:tgtEl>
                                        <p:attrNameLst>
                                          <p:attrName>style.rotation</p:attrName>
                                        </p:attrNameLst>
                                      </p:cBhvr>
                                      <p:tavLst>
                                        <p:tav tm="0">
                                          <p:val>
                                            <p:fltVal val="-90"/>
                                          </p:val>
                                        </p:tav>
                                        <p:tav tm="100000">
                                          <p:val>
                                            <p:fltVal val="0"/>
                                          </p:val>
                                        </p:tav>
                                      </p:tavLst>
                                    </p:anim>
                                    <p:anim calcmode="lin" valueType="num">
                                      <p:cBhvr>
                                        <p:cTn id="254" dur="800" decel="100000" fill="hold"/>
                                        <p:tgtEl>
                                          <p:spTgt spid="30">
                                            <p:txEl>
                                              <p:pRg st="0" end="0"/>
                                            </p:txEl>
                                          </p:spTgt>
                                        </p:tgtEl>
                                        <p:attrNameLst>
                                          <p:attrName>ppt_x</p:attrName>
                                        </p:attrNameLst>
                                      </p:cBhvr>
                                      <p:tavLst>
                                        <p:tav tm="0">
                                          <p:val>
                                            <p:strVal val="#ppt_x+0.4"/>
                                          </p:val>
                                        </p:tav>
                                        <p:tav tm="100000">
                                          <p:val>
                                            <p:strVal val="#ppt_x-0.05"/>
                                          </p:val>
                                        </p:tav>
                                      </p:tavLst>
                                    </p:anim>
                                    <p:anim calcmode="lin" valueType="num">
                                      <p:cBhvr>
                                        <p:cTn id="255" dur="800" decel="100000" fill="hold"/>
                                        <p:tgtEl>
                                          <p:spTgt spid="30">
                                            <p:txEl>
                                              <p:pRg st="0" end="0"/>
                                            </p:txEl>
                                          </p:spTgt>
                                        </p:tgtEl>
                                        <p:attrNameLst>
                                          <p:attrName>ppt_y</p:attrName>
                                        </p:attrNameLst>
                                      </p:cBhvr>
                                      <p:tavLst>
                                        <p:tav tm="0">
                                          <p:val>
                                            <p:strVal val="#ppt_y-0.4"/>
                                          </p:val>
                                        </p:tav>
                                        <p:tav tm="100000">
                                          <p:val>
                                            <p:strVal val="#ppt_y+0.1"/>
                                          </p:val>
                                        </p:tav>
                                      </p:tavLst>
                                    </p:anim>
                                    <p:anim calcmode="lin" valueType="num">
                                      <p:cBhvr>
                                        <p:cTn id="256" dur="200" accel="100000" fill="hold">
                                          <p:stCondLst>
                                            <p:cond delay="800"/>
                                          </p:stCondLst>
                                        </p:cTn>
                                        <p:tgtEl>
                                          <p:spTgt spid="30">
                                            <p:txEl>
                                              <p:pRg st="0" end="0"/>
                                            </p:txEl>
                                          </p:spTgt>
                                        </p:tgtEl>
                                        <p:attrNameLst>
                                          <p:attrName>ppt_x</p:attrName>
                                        </p:attrNameLst>
                                      </p:cBhvr>
                                      <p:tavLst>
                                        <p:tav tm="0">
                                          <p:val>
                                            <p:strVal val="#ppt_x-0.05"/>
                                          </p:val>
                                        </p:tav>
                                        <p:tav tm="100000">
                                          <p:val>
                                            <p:strVal val="#ppt_x"/>
                                          </p:val>
                                        </p:tav>
                                      </p:tavLst>
                                    </p:anim>
                                    <p:anim calcmode="lin" valueType="num">
                                      <p:cBhvr>
                                        <p:cTn id="257" dur="200" accel="100000" fill="hold">
                                          <p:stCondLst>
                                            <p:cond delay="800"/>
                                          </p:stCondLst>
                                        </p:cTn>
                                        <p:tgtEl>
                                          <p:spTgt spid="3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58" fill="hold">
                      <p:stCondLst>
                        <p:cond delay="indefinite"/>
                      </p:stCondLst>
                      <p:childTnLst>
                        <p:par>
                          <p:cTn id="259" fill="hold">
                            <p:stCondLst>
                              <p:cond delay="0"/>
                            </p:stCondLst>
                            <p:childTnLst>
                              <p:par>
                                <p:cTn id="260" presetID="30" presetClass="entr" presetSubtype="0" fill="hold" nodeType="clickEffect">
                                  <p:stCondLst>
                                    <p:cond delay="0"/>
                                  </p:stCondLst>
                                  <p:childTnLst>
                                    <p:set>
                                      <p:cBhvr>
                                        <p:cTn id="261" dur="1" fill="hold">
                                          <p:stCondLst>
                                            <p:cond delay="0"/>
                                          </p:stCondLst>
                                        </p:cTn>
                                        <p:tgtEl>
                                          <p:spTgt spid="31">
                                            <p:txEl>
                                              <p:pRg st="0" end="0"/>
                                            </p:txEl>
                                          </p:spTgt>
                                        </p:tgtEl>
                                        <p:attrNameLst>
                                          <p:attrName>style.visibility</p:attrName>
                                        </p:attrNameLst>
                                      </p:cBhvr>
                                      <p:to>
                                        <p:strVal val="visible"/>
                                      </p:to>
                                    </p:set>
                                    <p:animEffect transition="in" filter="fade">
                                      <p:cBhvr>
                                        <p:cTn id="262" dur="800" decel="100000"/>
                                        <p:tgtEl>
                                          <p:spTgt spid="31">
                                            <p:txEl>
                                              <p:pRg st="0" end="0"/>
                                            </p:txEl>
                                          </p:spTgt>
                                        </p:tgtEl>
                                      </p:cBhvr>
                                    </p:animEffect>
                                    <p:anim calcmode="lin" valueType="num">
                                      <p:cBhvr>
                                        <p:cTn id="263" dur="800" decel="100000" fill="hold"/>
                                        <p:tgtEl>
                                          <p:spTgt spid="31">
                                            <p:txEl>
                                              <p:pRg st="0" end="0"/>
                                            </p:txEl>
                                          </p:spTgt>
                                        </p:tgtEl>
                                        <p:attrNameLst>
                                          <p:attrName>style.rotation</p:attrName>
                                        </p:attrNameLst>
                                      </p:cBhvr>
                                      <p:tavLst>
                                        <p:tav tm="0">
                                          <p:val>
                                            <p:fltVal val="-90"/>
                                          </p:val>
                                        </p:tav>
                                        <p:tav tm="100000">
                                          <p:val>
                                            <p:fltVal val="0"/>
                                          </p:val>
                                        </p:tav>
                                      </p:tavLst>
                                    </p:anim>
                                    <p:anim calcmode="lin" valueType="num">
                                      <p:cBhvr>
                                        <p:cTn id="264" dur="800" decel="100000" fill="hold"/>
                                        <p:tgtEl>
                                          <p:spTgt spid="31">
                                            <p:txEl>
                                              <p:pRg st="0" end="0"/>
                                            </p:txEl>
                                          </p:spTgt>
                                        </p:tgtEl>
                                        <p:attrNameLst>
                                          <p:attrName>ppt_x</p:attrName>
                                        </p:attrNameLst>
                                      </p:cBhvr>
                                      <p:tavLst>
                                        <p:tav tm="0">
                                          <p:val>
                                            <p:strVal val="#ppt_x+0.4"/>
                                          </p:val>
                                        </p:tav>
                                        <p:tav tm="100000">
                                          <p:val>
                                            <p:strVal val="#ppt_x-0.05"/>
                                          </p:val>
                                        </p:tav>
                                      </p:tavLst>
                                    </p:anim>
                                    <p:anim calcmode="lin" valueType="num">
                                      <p:cBhvr>
                                        <p:cTn id="265" dur="800" decel="100000" fill="hold"/>
                                        <p:tgtEl>
                                          <p:spTgt spid="31">
                                            <p:txEl>
                                              <p:pRg st="0" end="0"/>
                                            </p:txEl>
                                          </p:spTgt>
                                        </p:tgtEl>
                                        <p:attrNameLst>
                                          <p:attrName>ppt_y</p:attrName>
                                        </p:attrNameLst>
                                      </p:cBhvr>
                                      <p:tavLst>
                                        <p:tav tm="0">
                                          <p:val>
                                            <p:strVal val="#ppt_y-0.4"/>
                                          </p:val>
                                        </p:tav>
                                        <p:tav tm="100000">
                                          <p:val>
                                            <p:strVal val="#ppt_y+0.1"/>
                                          </p:val>
                                        </p:tav>
                                      </p:tavLst>
                                    </p:anim>
                                    <p:anim calcmode="lin" valueType="num">
                                      <p:cBhvr>
                                        <p:cTn id="266" dur="200" accel="100000" fill="hold">
                                          <p:stCondLst>
                                            <p:cond delay="800"/>
                                          </p:stCondLst>
                                        </p:cTn>
                                        <p:tgtEl>
                                          <p:spTgt spid="31">
                                            <p:txEl>
                                              <p:pRg st="0" end="0"/>
                                            </p:txEl>
                                          </p:spTgt>
                                        </p:tgtEl>
                                        <p:attrNameLst>
                                          <p:attrName>ppt_x</p:attrName>
                                        </p:attrNameLst>
                                      </p:cBhvr>
                                      <p:tavLst>
                                        <p:tav tm="0">
                                          <p:val>
                                            <p:strVal val="#ppt_x-0.05"/>
                                          </p:val>
                                        </p:tav>
                                        <p:tav tm="100000">
                                          <p:val>
                                            <p:strVal val="#ppt_x"/>
                                          </p:val>
                                        </p:tav>
                                      </p:tavLst>
                                    </p:anim>
                                    <p:anim calcmode="lin" valueType="num">
                                      <p:cBhvr>
                                        <p:cTn id="267" dur="200" accel="100000" fill="hold">
                                          <p:stCondLst>
                                            <p:cond delay="800"/>
                                          </p:stCondLst>
                                        </p:cTn>
                                        <p:tgtEl>
                                          <p:spTgt spid="3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68" fill="hold">
                      <p:stCondLst>
                        <p:cond delay="indefinite"/>
                      </p:stCondLst>
                      <p:childTnLst>
                        <p:par>
                          <p:cTn id="269" fill="hold">
                            <p:stCondLst>
                              <p:cond delay="0"/>
                            </p:stCondLst>
                            <p:childTnLst>
                              <p:par>
                                <p:cTn id="270" presetID="30" presetClass="entr" presetSubtype="0" fill="hold" nodeType="clickEffect">
                                  <p:stCondLst>
                                    <p:cond delay="0"/>
                                  </p:stCondLst>
                                  <p:childTnLst>
                                    <p:set>
                                      <p:cBhvr>
                                        <p:cTn id="271" dur="1" fill="hold">
                                          <p:stCondLst>
                                            <p:cond delay="0"/>
                                          </p:stCondLst>
                                        </p:cTn>
                                        <p:tgtEl>
                                          <p:spTgt spid="32">
                                            <p:txEl>
                                              <p:pRg st="0" end="0"/>
                                            </p:txEl>
                                          </p:spTgt>
                                        </p:tgtEl>
                                        <p:attrNameLst>
                                          <p:attrName>style.visibility</p:attrName>
                                        </p:attrNameLst>
                                      </p:cBhvr>
                                      <p:to>
                                        <p:strVal val="visible"/>
                                      </p:to>
                                    </p:set>
                                    <p:animEffect transition="in" filter="fade">
                                      <p:cBhvr>
                                        <p:cTn id="272" dur="800" decel="100000"/>
                                        <p:tgtEl>
                                          <p:spTgt spid="32">
                                            <p:txEl>
                                              <p:pRg st="0" end="0"/>
                                            </p:txEl>
                                          </p:spTgt>
                                        </p:tgtEl>
                                      </p:cBhvr>
                                    </p:animEffect>
                                    <p:anim calcmode="lin" valueType="num">
                                      <p:cBhvr>
                                        <p:cTn id="273" dur="800" decel="100000" fill="hold"/>
                                        <p:tgtEl>
                                          <p:spTgt spid="32">
                                            <p:txEl>
                                              <p:pRg st="0" end="0"/>
                                            </p:txEl>
                                          </p:spTgt>
                                        </p:tgtEl>
                                        <p:attrNameLst>
                                          <p:attrName>style.rotation</p:attrName>
                                        </p:attrNameLst>
                                      </p:cBhvr>
                                      <p:tavLst>
                                        <p:tav tm="0">
                                          <p:val>
                                            <p:fltVal val="-90"/>
                                          </p:val>
                                        </p:tav>
                                        <p:tav tm="100000">
                                          <p:val>
                                            <p:fltVal val="0"/>
                                          </p:val>
                                        </p:tav>
                                      </p:tavLst>
                                    </p:anim>
                                    <p:anim calcmode="lin" valueType="num">
                                      <p:cBhvr>
                                        <p:cTn id="274" dur="800" decel="100000" fill="hold"/>
                                        <p:tgtEl>
                                          <p:spTgt spid="32">
                                            <p:txEl>
                                              <p:pRg st="0" end="0"/>
                                            </p:txEl>
                                          </p:spTgt>
                                        </p:tgtEl>
                                        <p:attrNameLst>
                                          <p:attrName>ppt_x</p:attrName>
                                        </p:attrNameLst>
                                      </p:cBhvr>
                                      <p:tavLst>
                                        <p:tav tm="0">
                                          <p:val>
                                            <p:strVal val="#ppt_x+0.4"/>
                                          </p:val>
                                        </p:tav>
                                        <p:tav tm="100000">
                                          <p:val>
                                            <p:strVal val="#ppt_x-0.05"/>
                                          </p:val>
                                        </p:tav>
                                      </p:tavLst>
                                    </p:anim>
                                    <p:anim calcmode="lin" valueType="num">
                                      <p:cBhvr>
                                        <p:cTn id="275" dur="800" decel="100000" fill="hold"/>
                                        <p:tgtEl>
                                          <p:spTgt spid="32">
                                            <p:txEl>
                                              <p:pRg st="0" end="0"/>
                                            </p:txEl>
                                          </p:spTgt>
                                        </p:tgtEl>
                                        <p:attrNameLst>
                                          <p:attrName>ppt_y</p:attrName>
                                        </p:attrNameLst>
                                      </p:cBhvr>
                                      <p:tavLst>
                                        <p:tav tm="0">
                                          <p:val>
                                            <p:strVal val="#ppt_y-0.4"/>
                                          </p:val>
                                        </p:tav>
                                        <p:tav tm="100000">
                                          <p:val>
                                            <p:strVal val="#ppt_y+0.1"/>
                                          </p:val>
                                        </p:tav>
                                      </p:tavLst>
                                    </p:anim>
                                    <p:anim calcmode="lin" valueType="num">
                                      <p:cBhvr>
                                        <p:cTn id="276" dur="200" accel="100000" fill="hold">
                                          <p:stCondLst>
                                            <p:cond delay="800"/>
                                          </p:stCondLst>
                                        </p:cTn>
                                        <p:tgtEl>
                                          <p:spTgt spid="32">
                                            <p:txEl>
                                              <p:pRg st="0" end="0"/>
                                            </p:txEl>
                                          </p:spTgt>
                                        </p:tgtEl>
                                        <p:attrNameLst>
                                          <p:attrName>ppt_x</p:attrName>
                                        </p:attrNameLst>
                                      </p:cBhvr>
                                      <p:tavLst>
                                        <p:tav tm="0">
                                          <p:val>
                                            <p:strVal val="#ppt_x-0.05"/>
                                          </p:val>
                                        </p:tav>
                                        <p:tav tm="100000">
                                          <p:val>
                                            <p:strVal val="#ppt_x"/>
                                          </p:val>
                                        </p:tav>
                                      </p:tavLst>
                                    </p:anim>
                                    <p:anim calcmode="lin" valueType="num">
                                      <p:cBhvr>
                                        <p:cTn id="277" dur="200" accel="100000" fill="hold">
                                          <p:stCondLst>
                                            <p:cond delay="800"/>
                                          </p:stCondLst>
                                        </p:cTn>
                                        <p:tgtEl>
                                          <p:spTgt spid="32">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557698" y="167939"/>
            <a:ext cx="8491427"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2</a:t>
            </a:r>
            <a:r>
              <a:rPr lang="ar-AE" sz="3200" b="1" dirty="0">
                <a:solidFill>
                  <a:srgbClr val="3333CC"/>
                </a:solidFill>
                <a:cs typeface="Akhbar MT" pitchFamily="2" charset="-78"/>
              </a:rPr>
              <a:t> – اشتقَّ من الأفعال التي تحتها خط في النص ما يقابلها في الجدول الآتي: </a:t>
            </a:r>
          </a:p>
        </p:txBody>
      </p:sp>
      <p:graphicFrame>
        <p:nvGraphicFramePr>
          <p:cNvPr id="3" name="جدول 2"/>
          <p:cNvGraphicFramePr>
            <a:graphicFrameLocks noGrp="1"/>
          </p:cNvGraphicFramePr>
          <p:nvPr>
            <p:extLst>
              <p:ext uri="{D42A27DB-BD31-4B8C-83A1-F6EECF244321}">
                <p14:modId xmlns:p14="http://schemas.microsoft.com/office/powerpoint/2010/main" val="1552383088"/>
              </p:ext>
            </p:extLst>
          </p:nvPr>
        </p:nvGraphicFramePr>
        <p:xfrm>
          <a:off x="5819776" y="935961"/>
          <a:ext cx="5679960" cy="2651760"/>
        </p:xfrm>
        <a:graphic>
          <a:graphicData uri="http://schemas.openxmlformats.org/drawingml/2006/table">
            <a:tbl>
              <a:tblPr rtl="1" firstRow="1" bandRow="1">
                <a:tableStyleId>{5940675A-B579-460E-94D1-54222C63F5DA}</a:tableStyleId>
              </a:tblPr>
              <a:tblGrid>
                <a:gridCol w="1380491">
                  <a:extLst>
                    <a:ext uri="{9D8B030D-6E8A-4147-A177-3AD203B41FA5}">
                      <a16:colId xmlns:a16="http://schemas.microsoft.com/office/drawing/2014/main" val="3215875616"/>
                    </a:ext>
                  </a:extLst>
                </a:gridCol>
                <a:gridCol w="1531233">
                  <a:extLst>
                    <a:ext uri="{9D8B030D-6E8A-4147-A177-3AD203B41FA5}">
                      <a16:colId xmlns:a16="http://schemas.microsoft.com/office/drawing/2014/main" val="808126980"/>
                    </a:ext>
                  </a:extLst>
                </a:gridCol>
                <a:gridCol w="2768236">
                  <a:extLst>
                    <a:ext uri="{9D8B030D-6E8A-4147-A177-3AD203B41FA5}">
                      <a16:colId xmlns:a16="http://schemas.microsoft.com/office/drawing/2014/main" val="3546288144"/>
                    </a:ext>
                  </a:extLst>
                </a:gridCol>
              </a:tblGrid>
              <a:tr h="474656">
                <a:tc>
                  <a:txBody>
                    <a:bodyPr/>
                    <a:lstStyle/>
                    <a:p>
                      <a:pPr algn="ctr" rtl="1"/>
                      <a:r>
                        <a:rPr lang="ar-AE" sz="3200" b="1" kern="1200" dirty="0">
                          <a:solidFill>
                            <a:schemeClr val="accent1">
                              <a:lumMod val="50000"/>
                            </a:schemeClr>
                          </a:solidFill>
                          <a:latin typeface="+mn-lt"/>
                          <a:ea typeface="+mn-ea"/>
                          <a:cs typeface="Akhbar MT" pitchFamily="2" charset="-78"/>
                        </a:rPr>
                        <a:t>الفعل</a:t>
                      </a:r>
                    </a:p>
                  </a:txBody>
                  <a:tcPr>
                    <a:solidFill>
                      <a:schemeClr val="accent1">
                        <a:lumMod val="20000"/>
                        <a:lumOff val="80000"/>
                      </a:schemeClr>
                    </a:solidFill>
                  </a:tcPr>
                </a:tc>
                <a:tc>
                  <a:txBody>
                    <a:bodyPr/>
                    <a:lstStyle/>
                    <a:p>
                      <a:pPr algn="ctr" rtl="1"/>
                      <a:r>
                        <a:rPr lang="ar-AE" sz="3200" b="1" kern="1200" dirty="0">
                          <a:solidFill>
                            <a:schemeClr val="accent1">
                              <a:lumMod val="50000"/>
                            </a:schemeClr>
                          </a:solidFill>
                          <a:latin typeface="+mn-lt"/>
                          <a:ea typeface="+mn-ea"/>
                          <a:cs typeface="Akhbar MT" pitchFamily="2" charset="-78"/>
                        </a:rPr>
                        <a:t>نوع</a:t>
                      </a:r>
                      <a:r>
                        <a:rPr lang="ar-AE" sz="3200" b="1" kern="1200" baseline="0" dirty="0">
                          <a:solidFill>
                            <a:schemeClr val="accent1">
                              <a:lumMod val="50000"/>
                            </a:schemeClr>
                          </a:solidFill>
                          <a:latin typeface="+mn-lt"/>
                          <a:ea typeface="+mn-ea"/>
                          <a:cs typeface="Akhbar MT" pitchFamily="2" charset="-78"/>
                        </a:rPr>
                        <a:t> المشتق</a:t>
                      </a:r>
                      <a:endParaRPr lang="ar-AE" sz="3200" b="1" kern="1200" dirty="0">
                        <a:solidFill>
                          <a:schemeClr val="accent1">
                            <a:lumMod val="50000"/>
                          </a:schemeClr>
                        </a:solidFill>
                        <a:latin typeface="+mn-lt"/>
                        <a:ea typeface="+mn-ea"/>
                        <a:cs typeface="Akhbar MT" pitchFamily="2" charset="-78"/>
                      </a:endParaRPr>
                    </a:p>
                  </a:txBody>
                  <a:tcPr>
                    <a:solidFill>
                      <a:schemeClr val="accent1">
                        <a:lumMod val="20000"/>
                        <a:lumOff val="80000"/>
                      </a:schemeClr>
                    </a:solidFill>
                  </a:tcPr>
                </a:tc>
                <a:tc>
                  <a:txBody>
                    <a:bodyPr/>
                    <a:lstStyle/>
                    <a:p>
                      <a:pPr algn="ctr" rtl="1"/>
                      <a:r>
                        <a:rPr lang="ar-AE" sz="3200" b="1" kern="1200" dirty="0">
                          <a:solidFill>
                            <a:schemeClr val="accent1">
                              <a:lumMod val="50000"/>
                            </a:schemeClr>
                          </a:solidFill>
                          <a:latin typeface="+mn-lt"/>
                          <a:ea typeface="+mn-ea"/>
                          <a:cs typeface="Akhbar MT" pitchFamily="2" charset="-78"/>
                        </a:rPr>
                        <a:t>المشتق</a:t>
                      </a:r>
                    </a:p>
                  </a:txBody>
                  <a:tcPr>
                    <a:solidFill>
                      <a:schemeClr val="accent1">
                        <a:lumMod val="20000"/>
                        <a:lumOff val="80000"/>
                      </a:schemeClr>
                    </a:solidFill>
                  </a:tcPr>
                </a:tc>
                <a:extLst>
                  <a:ext uri="{0D108BD9-81ED-4DB2-BD59-A6C34878D82A}">
                    <a16:rowId xmlns:a16="http://schemas.microsoft.com/office/drawing/2014/main" val="2351470007"/>
                  </a:ext>
                </a:extLst>
              </a:tr>
              <a:tr h="474656">
                <a:tc>
                  <a:txBody>
                    <a:bodyPr/>
                    <a:lstStyle/>
                    <a:p>
                      <a:pPr marL="0" algn="ctr" defTabSz="457200" rtl="1" eaLnBrk="1" latinLnBrk="0" hangingPunct="1"/>
                      <a:r>
                        <a:rPr lang="ar-AE" sz="2800" b="1" kern="1200" dirty="0">
                          <a:solidFill>
                            <a:schemeClr val="accent1">
                              <a:lumMod val="50000"/>
                            </a:schemeClr>
                          </a:solidFill>
                          <a:latin typeface="+mn-lt"/>
                          <a:ea typeface="+mn-ea"/>
                          <a:cs typeface="Akhbar MT" pitchFamily="2" charset="-78"/>
                        </a:rPr>
                        <a:t>تكتنف</a:t>
                      </a:r>
                    </a:p>
                  </a:txBody>
                  <a:tcPr>
                    <a:solidFill>
                      <a:schemeClr val="accent6">
                        <a:lumMod val="20000"/>
                        <a:lumOff val="80000"/>
                      </a:schemeClr>
                    </a:solidFill>
                  </a:tcPr>
                </a:tc>
                <a:tc>
                  <a:txBody>
                    <a:bodyPr/>
                    <a:lstStyle/>
                    <a:p>
                      <a:pPr marL="0" algn="ctr" defTabSz="457200" rtl="1" eaLnBrk="1" latinLnBrk="0" hangingPunct="1"/>
                      <a:r>
                        <a:rPr lang="ar-AE" sz="2800" b="1" kern="1200" dirty="0">
                          <a:solidFill>
                            <a:schemeClr val="accent1">
                              <a:lumMod val="50000"/>
                            </a:schemeClr>
                          </a:solidFill>
                          <a:latin typeface="+mn-lt"/>
                          <a:ea typeface="+mn-ea"/>
                          <a:cs typeface="Akhbar MT" pitchFamily="2" charset="-78"/>
                        </a:rPr>
                        <a:t>اسم فاعل</a:t>
                      </a:r>
                    </a:p>
                  </a:txBody>
                  <a:tcPr>
                    <a:solidFill>
                      <a:schemeClr val="accent5">
                        <a:lumMod val="40000"/>
                        <a:lumOff val="60000"/>
                      </a:schemeClr>
                    </a:solidFill>
                  </a:tcPr>
                </a:tc>
                <a:tc>
                  <a:txBody>
                    <a:bodyPr/>
                    <a:lstStyle/>
                    <a:p>
                      <a:pPr rtl="1"/>
                      <a:endParaRPr lang="ar-AE" dirty="0"/>
                    </a:p>
                  </a:txBody>
                  <a:tcPr>
                    <a:solidFill>
                      <a:srgbClr val="FFFF99"/>
                    </a:solidFill>
                  </a:tcPr>
                </a:tc>
                <a:extLst>
                  <a:ext uri="{0D108BD9-81ED-4DB2-BD59-A6C34878D82A}">
                    <a16:rowId xmlns:a16="http://schemas.microsoft.com/office/drawing/2014/main" val="1240698156"/>
                  </a:ext>
                </a:extLst>
              </a:tr>
              <a:tr h="474656">
                <a:tc>
                  <a:txBody>
                    <a:bodyPr/>
                    <a:lstStyle/>
                    <a:p>
                      <a:pPr marL="0" algn="ctr" defTabSz="457200" rtl="1" eaLnBrk="1" latinLnBrk="0" hangingPunct="1"/>
                      <a:r>
                        <a:rPr lang="ar-AE" sz="2800" b="1" kern="1200" dirty="0">
                          <a:solidFill>
                            <a:schemeClr val="accent1">
                              <a:lumMod val="50000"/>
                            </a:schemeClr>
                          </a:solidFill>
                          <a:latin typeface="+mn-lt"/>
                          <a:ea typeface="+mn-ea"/>
                          <a:cs typeface="Akhbar MT" pitchFamily="2" charset="-78"/>
                        </a:rPr>
                        <a:t>تنحدر</a:t>
                      </a:r>
                    </a:p>
                  </a:txBody>
                  <a:tcPr>
                    <a:solidFill>
                      <a:schemeClr val="accent6">
                        <a:lumMod val="20000"/>
                        <a:lumOff val="80000"/>
                      </a:schemeClr>
                    </a:solidFill>
                  </a:tcPr>
                </a:tc>
                <a:tc>
                  <a:txBody>
                    <a:bodyPr/>
                    <a:lstStyle/>
                    <a:p>
                      <a:pPr marL="0" algn="ctr" defTabSz="457200" rtl="1" eaLnBrk="1" latinLnBrk="0" hangingPunct="1"/>
                      <a:r>
                        <a:rPr lang="ar-AE" sz="2800" b="1" kern="1200">
                          <a:solidFill>
                            <a:schemeClr val="accent1">
                              <a:lumMod val="50000"/>
                            </a:schemeClr>
                          </a:solidFill>
                          <a:latin typeface="+mn-lt"/>
                          <a:ea typeface="+mn-ea"/>
                          <a:cs typeface="Akhbar MT" pitchFamily="2" charset="-78"/>
                        </a:rPr>
                        <a:t>اسم مكان</a:t>
                      </a:r>
                      <a:endParaRPr lang="ar-AE" sz="2800" b="1" kern="1200" dirty="0">
                        <a:solidFill>
                          <a:schemeClr val="accent1">
                            <a:lumMod val="50000"/>
                          </a:schemeClr>
                        </a:solidFill>
                        <a:latin typeface="+mn-lt"/>
                        <a:ea typeface="+mn-ea"/>
                        <a:cs typeface="Akhbar MT" pitchFamily="2" charset="-78"/>
                      </a:endParaRPr>
                    </a:p>
                  </a:txBody>
                  <a:tcPr>
                    <a:solidFill>
                      <a:schemeClr val="accent5">
                        <a:lumMod val="40000"/>
                        <a:lumOff val="60000"/>
                      </a:schemeClr>
                    </a:solidFill>
                  </a:tcPr>
                </a:tc>
                <a:tc>
                  <a:txBody>
                    <a:bodyPr/>
                    <a:lstStyle/>
                    <a:p>
                      <a:pPr rtl="1"/>
                      <a:endParaRPr lang="ar-AE" dirty="0"/>
                    </a:p>
                  </a:txBody>
                  <a:tcPr>
                    <a:solidFill>
                      <a:srgbClr val="FFFF99"/>
                    </a:solidFill>
                  </a:tcPr>
                </a:tc>
                <a:extLst>
                  <a:ext uri="{0D108BD9-81ED-4DB2-BD59-A6C34878D82A}">
                    <a16:rowId xmlns:a16="http://schemas.microsoft.com/office/drawing/2014/main" val="3552990577"/>
                  </a:ext>
                </a:extLst>
              </a:tr>
              <a:tr h="474656">
                <a:tc>
                  <a:txBody>
                    <a:bodyPr/>
                    <a:lstStyle/>
                    <a:p>
                      <a:pPr marL="0" algn="ctr" defTabSz="457200" rtl="1" eaLnBrk="1" latinLnBrk="0" hangingPunct="1"/>
                      <a:r>
                        <a:rPr lang="ar-AE" sz="2800" b="1" kern="1200" dirty="0">
                          <a:solidFill>
                            <a:schemeClr val="accent1">
                              <a:lumMod val="50000"/>
                            </a:schemeClr>
                          </a:solidFill>
                          <a:latin typeface="+mn-lt"/>
                          <a:ea typeface="+mn-ea"/>
                          <a:cs typeface="Akhbar MT" pitchFamily="2" charset="-78"/>
                        </a:rPr>
                        <a:t>يملأ</a:t>
                      </a:r>
                    </a:p>
                  </a:txBody>
                  <a:tcPr>
                    <a:solidFill>
                      <a:schemeClr val="accent6">
                        <a:lumMod val="20000"/>
                        <a:lumOff val="80000"/>
                      </a:schemeClr>
                    </a:solidFill>
                  </a:tcPr>
                </a:tc>
                <a:tc>
                  <a:txBody>
                    <a:bodyPr/>
                    <a:lstStyle/>
                    <a:p>
                      <a:pPr marL="0" algn="ctr" defTabSz="457200" rtl="1" eaLnBrk="1" latinLnBrk="0" hangingPunct="1"/>
                      <a:r>
                        <a:rPr lang="ar-AE" sz="2800" b="1" kern="1200" dirty="0">
                          <a:solidFill>
                            <a:schemeClr val="accent1">
                              <a:lumMod val="50000"/>
                            </a:schemeClr>
                          </a:solidFill>
                          <a:latin typeface="+mn-lt"/>
                          <a:ea typeface="+mn-ea"/>
                          <a:cs typeface="Akhbar MT" pitchFamily="2" charset="-78"/>
                        </a:rPr>
                        <a:t>اسم مفعول</a:t>
                      </a:r>
                    </a:p>
                  </a:txBody>
                  <a:tcPr>
                    <a:solidFill>
                      <a:schemeClr val="accent5">
                        <a:lumMod val="40000"/>
                        <a:lumOff val="60000"/>
                      </a:schemeClr>
                    </a:solidFill>
                  </a:tcPr>
                </a:tc>
                <a:tc>
                  <a:txBody>
                    <a:bodyPr/>
                    <a:lstStyle/>
                    <a:p>
                      <a:pPr rtl="1"/>
                      <a:endParaRPr lang="ar-AE" dirty="0"/>
                    </a:p>
                  </a:txBody>
                  <a:tcPr>
                    <a:solidFill>
                      <a:srgbClr val="FFFF99"/>
                    </a:solidFill>
                  </a:tcPr>
                </a:tc>
                <a:extLst>
                  <a:ext uri="{0D108BD9-81ED-4DB2-BD59-A6C34878D82A}">
                    <a16:rowId xmlns:a16="http://schemas.microsoft.com/office/drawing/2014/main" val="2931162924"/>
                  </a:ext>
                </a:extLst>
              </a:tr>
              <a:tr h="474656">
                <a:tc>
                  <a:txBody>
                    <a:bodyPr/>
                    <a:lstStyle/>
                    <a:p>
                      <a:pPr marL="0" algn="ctr" defTabSz="457200" rtl="1" eaLnBrk="1" latinLnBrk="0" hangingPunct="1"/>
                      <a:r>
                        <a:rPr lang="ar-AE" sz="2800" b="1" kern="1200" dirty="0">
                          <a:solidFill>
                            <a:schemeClr val="accent1">
                              <a:lumMod val="50000"/>
                            </a:schemeClr>
                          </a:solidFill>
                          <a:latin typeface="+mn-lt"/>
                          <a:ea typeface="+mn-ea"/>
                          <a:cs typeface="Akhbar MT" pitchFamily="2" charset="-78"/>
                        </a:rPr>
                        <a:t>أضيء</a:t>
                      </a:r>
                    </a:p>
                  </a:txBody>
                  <a:tcPr>
                    <a:solidFill>
                      <a:schemeClr val="accent6">
                        <a:lumMod val="20000"/>
                        <a:lumOff val="80000"/>
                      </a:schemeClr>
                    </a:solidFill>
                  </a:tcPr>
                </a:tc>
                <a:tc>
                  <a:txBody>
                    <a:bodyPr/>
                    <a:lstStyle/>
                    <a:p>
                      <a:pPr marL="0" algn="ctr" defTabSz="457200" rtl="1" eaLnBrk="1" latinLnBrk="0" hangingPunct="1"/>
                      <a:r>
                        <a:rPr lang="ar-AE" sz="2800" b="1" kern="1200" dirty="0">
                          <a:solidFill>
                            <a:schemeClr val="accent1">
                              <a:lumMod val="50000"/>
                            </a:schemeClr>
                          </a:solidFill>
                          <a:latin typeface="+mn-lt"/>
                          <a:ea typeface="+mn-ea"/>
                          <a:cs typeface="Akhbar MT" pitchFamily="2" charset="-78"/>
                        </a:rPr>
                        <a:t>اسم مفعول</a:t>
                      </a:r>
                    </a:p>
                  </a:txBody>
                  <a:tcPr>
                    <a:solidFill>
                      <a:schemeClr val="accent5">
                        <a:lumMod val="40000"/>
                        <a:lumOff val="60000"/>
                      </a:schemeClr>
                    </a:solidFill>
                  </a:tcPr>
                </a:tc>
                <a:tc>
                  <a:txBody>
                    <a:bodyPr/>
                    <a:lstStyle/>
                    <a:p>
                      <a:pPr rtl="1"/>
                      <a:endParaRPr lang="ar-AE" dirty="0"/>
                    </a:p>
                  </a:txBody>
                  <a:tcPr>
                    <a:solidFill>
                      <a:srgbClr val="FFFF99"/>
                    </a:solidFill>
                  </a:tcPr>
                </a:tc>
                <a:extLst>
                  <a:ext uri="{0D108BD9-81ED-4DB2-BD59-A6C34878D82A}">
                    <a16:rowId xmlns:a16="http://schemas.microsoft.com/office/drawing/2014/main" val="427721171"/>
                  </a:ext>
                </a:extLst>
              </a:tr>
            </a:tbl>
          </a:graphicData>
        </a:graphic>
      </p:graphicFrame>
      <p:sp>
        <p:nvSpPr>
          <p:cNvPr id="4" name="مستطيل 3"/>
          <p:cNvSpPr/>
          <p:nvPr/>
        </p:nvSpPr>
        <p:spPr>
          <a:xfrm>
            <a:off x="99176" y="4050228"/>
            <a:ext cx="12119022" cy="206210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3</a:t>
            </a:r>
            <a:r>
              <a:rPr lang="ar-AE" sz="3200" b="1" dirty="0">
                <a:solidFill>
                  <a:srgbClr val="3333CC"/>
                </a:solidFill>
                <a:cs typeface="Akhbar MT" pitchFamily="2" charset="-78"/>
              </a:rPr>
              <a:t> – ماذا تسمي الفعل " أخذ " في الجمل الآتية ؟ وما محل الجملة الفعلية التي تحتها خط في كل جملة منها؟</a:t>
            </a:r>
          </a:p>
          <a:p>
            <a:pPr algn="r" rtl="1">
              <a:buClr>
                <a:srgbClr val="660066"/>
              </a:buClr>
            </a:pPr>
            <a:r>
              <a:rPr lang="ar-AE" sz="3200" b="1" dirty="0">
                <a:solidFill>
                  <a:srgbClr val="3333CC"/>
                </a:solidFill>
                <a:cs typeface="Akhbar MT" pitchFamily="2" charset="-78"/>
              </a:rPr>
              <a:t>أ 0 وقد أخذ النهار يتصرم .</a:t>
            </a:r>
          </a:p>
          <a:p>
            <a:pPr algn="r" rtl="1">
              <a:buClr>
                <a:srgbClr val="660066"/>
              </a:buClr>
            </a:pPr>
            <a:r>
              <a:rPr lang="ar-AE" sz="3200" b="1" dirty="0">
                <a:solidFill>
                  <a:srgbClr val="3333CC"/>
                </a:solidFill>
                <a:cs typeface="Akhbar MT" pitchFamily="2" charset="-78"/>
              </a:rPr>
              <a:t>ب0 وأخذتِ الشمس تنحدر إلى مغربها .</a:t>
            </a:r>
          </a:p>
          <a:p>
            <a:pPr algn="r" rtl="1">
              <a:buClr>
                <a:srgbClr val="660066"/>
              </a:buClr>
            </a:pPr>
            <a:r>
              <a:rPr lang="ar-AE" sz="3200" b="1" dirty="0">
                <a:solidFill>
                  <a:srgbClr val="3333CC"/>
                </a:solidFill>
                <a:cs typeface="Akhbar MT" pitchFamily="2" charset="-78"/>
              </a:rPr>
              <a:t>ج0 وأخذ يتسرب إلى نفسه شعور شاحب هادئ حزين . </a:t>
            </a:r>
          </a:p>
        </p:txBody>
      </p:sp>
      <p:sp>
        <p:nvSpPr>
          <p:cNvPr id="5" name="عنصر نائب للتذييل 4"/>
          <p:cNvSpPr>
            <a:spLocks noGrp="1"/>
          </p:cNvSpPr>
          <p:nvPr>
            <p:ph type="ftr" sz="quarter" idx="11"/>
          </p:nvPr>
        </p:nvSpPr>
        <p:spPr/>
        <p:txBody>
          <a:bodyPr/>
          <a:lstStyle/>
          <a:p>
            <a:r>
              <a:rPr lang="ar-AE"/>
              <a:t>أ عبد الله الزعبي</a:t>
            </a:r>
            <a:endParaRPr lang="en-US" dirty="0"/>
          </a:p>
        </p:txBody>
      </p:sp>
      <p:sp>
        <p:nvSpPr>
          <p:cNvPr id="6" name="عنصر نائب لرقم الشريحة 5"/>
          <p:cNvSpPr>
            <a:spLocks noGrp="1"/>
          </p:cNvSpPr>
          <p:nvPr>
            <p:ph type="sldNum" sz="quarter" idx="12"/>
          </p:nvPr>
        </p:nvSpPr>
        <p:spPr/>
        <p:txBody>
          <a:bodyPr/>
          <a:lstStyle/>
          <a:p>
            <a:fld id="{6D22F896-40B5-4ADD-8801-0D06FADFA095}" type="slidenum">
              <a:rPr lang="en-US" smtClean="0"/>
              <a:t>66</a:t>
            </a:fld>
            <a:endParaRPr lang="en-US" dirty="0"/>
          </a:p>
        </p:txBody>
      </p:sp>
      <p:sp>
        <p:nvSpPr>
          <p:cNvPr id="7" name="مستطيل 6"/>
          <p:cNvSpPr/>
          <p:nvPr/>
        </p:nvSpPr>
        <p:spPr>
          <a:xfrm>
            <a:off x="6711416" y="1524308"/>
            <a:ext cx="979756" cy="584775"/>
          </a:xfrm>
          <a:prstGeom prst="rect">
            <a:avLst/>
          </a:prstGeom>
        </p:spPr>
        <p:txBody>
          <a:bodyPr wrap="none">
            <a:spAutoFit/>
          </a:bodyPr>
          <a:lstStyle/>
          <a:p>
            <a:pPr algn="r" rtl="1"/>
            <a:r>
              <a:rPr lang="ar-AE" sz="3200" b="1" dirty="0">
                <a:solidFill>
                  <a:srgbClr val="FF0000"/>
                </a:solidFill>
                <a:cs typeface="Akhbar MT" pitchFamily="2" charset="-78"/>
              </a:rPr>
              <a:t>مُكتنِف</a:t>
            </a:r>
          </a:p>
        </p:txBody>
      </p:sp>
      <p:sp>
        <p:nvSpPr>
          <p:cNvPr id="8" name="مستطيل 7"/>
          <p:cNvSpPr/>
          <p:nvPr/>
        </p:nvSpPr>
        <p:spPr>
          <a:xfrm>
            <a:off x="6770727" y="2047949"/>
            <a:ext cx="920445" cy="584775"/>
          </a:xfrm>
          <a:prstGeom prst="rect">
            <a:avLst/>
          </a:prstGeom>
        </p:spPr>
        <p:txBody>
          <a:bodyPr wrap="none">
            <a:spAutoFit/>
          </a:bodyPr>
          <a:lstStyle/>
          <a:p>
            <a:pPr algn="r" rtl="1"/>
            <a:r>
              <a:rPr lang="ar-AE" sz="3200" b="1" dirty="0">
                <a:solidFill>
                  <a:srgbClr val="FF0000"/>
                </a:solidFill>
                <a:cs typeface="Akhbar MT" pitchFamily="2" charset="-78"/>
              </a:rPr>
              <a:t>مُنحدَر</a:t>
            </a:r>
          </a:p>
        </p:txBody>
      </p:sp>
      <p:sp>
        <p:nvSpPr>
          <p:cNvPr id="9" name="مستطيل 8"/>
          <p:cNvSpPr/>
          <p:nvPr/>
        </p:nvSpPr>
        <p:spPr>
          <a:xfrm>
            <a:off x="6996746" y="2523583"/>
            <a:ext cx="782587" cy="584775"/>
          </a:xfrm>
          <a:prstGeom prst="rect">
            <a:avLst/>
          </a:prstGeom>
        </p:spPr>
        <p:txBody>
          <a:bodyPr wrap="none">
            <a:spAutoFit/>
          </a:bodyPr>
          <a:lstStyle/>
          <a:p>
            <a:pPr algn="r" rtl="1"/>
            <a:r>
              <a:rPr lang="ar-AE" sz="3200" b="1" dirty="0">
                <a:solidFill>
                  <a:srgbClr val="FF0000"/>
                </a:solidFill>
                <a:cs typeface="Akhbar MT" pitchFamily="2" charset="-78"/>
              </a:rPr>
              <a:t>مملوء</a:t>
            </a:r>
          </a:p>
        </p:txBody>
      </p:sp>
      <p:sp>
        <p:nvSpPr>
          <p:cNvPr id="10" name="مستطيل 9"/>
          <p:cNvSpPr/>
          <p:nvPr/>
        </p:nvSpPr>
        <p:spPr>
          <a:xfrm>
            <a:off x="7059264" y="3073244"/>
            <a:ext cx="720069" cy="584775"/>
          </a:xfrm>
          <a:prstGeom prst="rect">
            <a:avLst/>
          </a:prstGeom>
        </p:spPr>
        <p:txBody>
          <a:bodyPr wrap="none">
            <a:spAutoFit/>
          </a:bodyPr>
          <a:lstStyle/>
          <a:p>
            <a:pPr algn="r" rtl="1"/>
            <a:r>
              <a:rPr lang="ar-AE" sz="3200" b="1" dirty="0">
                <a:solidFill>
                  <a:srgbClr val="FF0000"/>
                </a:solidFill>
                <a:cs typeface="Akhbar MT" pitchFamily="2" charset="-78"/>
              </a:rPr>
              <a:t>مُضَاء</a:t>
            </a:r>
          </a:p>
        </p:txBody>
      </p:sp>
      <p:sp>
        <p:nvSpPr>
          <p:cNvPr id="11" name="مستطيل 10"/>
          <p:cNvSpPr/>
          <p:nvPr/>
        </p:nvSpPr>
        <p:spPr>
          <a:xfrm>
            <a:off x="6264495" y="4590568"/>
            <a:ext cx="2494594" cy="584775"/>
          </a:xfrm>
          <a:prstGeom prst="rect">
            <a:avLst/>
          </a:prstGeom>
        </p:spPr>
        <p:txBody>
          <a:bodyPr wrap="none">
            <a:spAutoFit/>
          </a:bodyPr>
          <a:lstStyle/>
          <a:p>
            <a:pPr algn="r" rtl="1"/>
            <a:r>
              <a:rPr lang="ar-AE" sz="3200" b="1" dirty="0">
                <a:solidFill>
                  <a:srgbClr val="FF0000"/>
                </a:solidFill>
                <a:cs typeface="Akhbar MT" pitchFamily="2" charset="-78"/>
              </a:rPr>
              <a:t>فعل من أفعال الشروع</a:t>
            </a:r>
          </a:p>
        </p:txBody>
      </p:sp>
      <p:sp>
        <p:nvSpPr>
          <p:cNvPr id="12" name="مستطيل 11"/>
          <p:cNvSpPr/>
          <p:nvPr/>
        </p:nvSpPr>
        <p:spPr>
          <a:xfrm>
            <a:off x="2313913" y="4590568"/>
            <a:ext cx="3502882" cy="584775"/>
          </a:xfrm>
          <a:prstGeom prst="rect">
            <a:avLst/>
          </a:prstGeom>
        </p:spPr>
        <p:txBody>
          <a:bodyPr wrap="none">
            <a:spAutoFit/>
          </a:bodyPr>
          <a:lstStyle/>
          <a:p>
            <a:pPr algn="r" rtl="1"/>
            <a:r>
              <a:rPr lang="ar-AE" sz="3200" b="1" dirty="0">
                <a:solidFill>
                  <a:srgbClr val="FF0000"/>
                </a:solidFill>
                <a:cs typeface="Akhbar MT" pitchFamily="2" charset="-78"/>
              </a:rPr>
              <a:t>الجملة في محل نصب خبر أخذ</a:t>
            </a:r>
          </a:p>
        </p:txBody>
      </p:sp>
      <p:sp>
        <p:nvSpPr>
          <p:cNvPr id="13" name="مستطيل 12"/>
          <p:cNvSpPr/>
          <p:nvPr/>
        </p:nvSpPr>
        <p:spPr>
          <a:xfrm>
            <a:off x="5311193" y="5059061"/>
            <a:ext cx="2494594" cy="584775"/>
          </a:xfrm>
          <a:prstGeom prst="rect">
            <a:avLst/>
          </a:prstGeom>
        </p:spPr>
        <p:txBody>
          <a:bodyPr wrap="none">
            <a:spAutoFit/>
          </a:bodyPr>
          <a:lstStyle/>
          <a:p>
            <a:pPr algn="r" rtl="1"/>
            <a:r>
              <a:rPr lang="ar-AE" sz="3200" b="1" dirty="0">
                <a:solidFill>
                  <a:srgbClr val="FF0000"/>
                </a:solidFill>
                <a:cs typeface="Akhbar MT" pitchFamily="2" charset="-78"/>
              </a:rPr>
              <a:t>فعل من أفعال الشروع</a:t>
            </a:r>
          </a:p>
        </p:txBody>
      </p:sp>
      <p:sp>
        <p:nvSpPr>
          <p:cNvPr id="14" name="مستطيل 13"/>
          <p:cNvSpPr/>
          <p:nvPr/>
        </p:nvSpPr>
        <p:spPr>
          <a:xfrm>
            <a:off x="1360611" y="5053075"/>
            <a:ext cx="3502882" cy="584775"/>
          </a:xfrm>
          <a:prstGeom prst="rect">
            <a:avLst/>
          </a:prstGeom>
        </p:spPr>
        <p:txBody>
          <a:bodyPr wrap="none">
            <a:spAutoFit/>
          </a:bodyPr>
          <a:lstStyle/>
          <a:p>
            <a:pPr algn="r" rtl="1"/>
            <a:r>
              <a:rPr lang="ar-AE" sz="3200" b="1" dirty="0">
                <a:solidFill>
                  <a:srgbClr val="FF0000"/>
                </a:solidFill>
                <a:cs typeface="Akhbar MT" pitchFamily="2" charset="-78"/>
              </a:rPr>
              <a:t>الجملة في محل نصب خبر أخذ</a:t>
            </a:r>
          </a:p>
        </p:txBody>
      </p:sp>
      <p:sp>
        <p:nvSpPr>
          <p:cNvPr id="15" name="مستطيل 14"/>
          <p:cNvSpPr/>
          <p:nvPr/>
        </p:nvSpPr>
        <p:spPr>
          <a:xfrm>
            <a:off x="3705730" y="5551033"/>
            <a:ext cx="2494594" cy="584775"/>
          </a:xfrm>
          <a:prstGeom prst="rect">
            <a:avLst/>
          </a:prstGeom>
        </p:spPr>
        <p:txBody>
          <a:bodyPr wrap="none">
            <a:spAutoFit/>
          </a:bodyPr>
          <a:lstStyle/>
          <a:p>
            <a:pPr algn="r" rtl="1"/>
            <a:r>
              <a:rPr lang="ar-AE" sz="3200" b="1" dirty="0">
                <a:solidFill>
                  <a:srgbClr val="FF0000"/>
                </a:solidFill>
                <a:cs typeface="Akhbar MT" pitchFamily="2" charset="-78"/>
              </a:rPr>
              <a:t>فعل من أفعال الشروع</a:t>
            </a:r>
          </a:p>
        </p:txBody>
      </p:sp>
      <p:sp>
        <p:nvSpPr>
          <p:cNvPr id="16" name="مستطيل 15"/>
          <p:cNvSpPr/>
          <p:nvPr/>
        </p:nvSpPr>
        <p:spPr>
          <a:xfrm>
            <a:off x="4448883" y="6139977"/>
            <a:ext cx="3502882" cy="584775"/>
          </a:xfrm>
          <a:prstGeom prst="rect">
            <a:avLst/>
          </a:prstGeom>
        </p:spPr>
        <p:txBody>
          <a:bodyPr wrap="none">
            <a:spAutoFit/>
          </a:bodyPr>
          <a:lstStyle/>
          <a:p>
            <a:pPr algn="r" rtl="1"/>
            <a:r>
              <a:rPr lang="ar-AE" sz="3200" b="1" dirty="0">
                <a:solidFill>
                  <a:srgbClr val="FF0000"/>
                </a:solidFill>
                <a:cs typeface="Akhbar MT" pitchFamily="2" charset="-78"/>
              </a:rPr>
              <a:t>الجملة في محل نصب خبر أخذ</a:t>
            </a:r>
          </a:p>
        </p:txBody>
      </p:sp>
    </p:spTree>
    <p:extLst>
      <p:ext uri="{BB962C8B-B14F-4D97-AF65-F5344CB8AC3E}">
        <p14:creationId xmlns:p14="http://schemas.microsoft.com/office/powerpoint/2010/main" val="299579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iterate type="wd">
                                    <p:tmPct val="10000"/>
                                  </p:iterate>
                                  <p:childTnLst>
                                    <p:set>
                                      <p:cBhvr>
                                        <p:cTn id="21" dur="1" fill="hold">
                                          <p:stCondLst>
                                            <p:cond delay="0"/>
                                          </p:stCondLst>
                                        </p:cTn>
                                        <p:tgtEl>
                                          <p:spTgt spid="4"/>
                                        </p:tgtEl>
                                        <p:attrNameLst>
                                          <p:attrName>style.visibility</p:attrName>
                                        </p:attrNameLst>
                                      </p:cBhvr>
                                      <p:to>
                                        <p:strVal val="visible"/>
                                      </p:to>
                                    </p:set>
                                    <p:animEffect transition="in" filter="fade">
                                      <p:cBhvr>
                                        <p:cTn id="22" dur="800" decel="100000"/>
                                        <p:tgtEl>
                                          <p:spTgt spid="4"/>
                                        </p:tgtEl>
                                      </p:cBhvr>
                                    </p:animEffect>
                                    <p:anim calcmode="lin" valueType="num">
                                      <p:cBhvr>
                                        <p:cTn id="23" dur="800" decel="100000" fill="hold"/>
                                        <p:tgtEl>
                                          <p:spTgt spid="4"/>
                                        </p:tgtEl>
                                        <p:attrNameLst>
                                          <p:attrName>style.rotation</p:attrName>
                                        </p:attrNameLst>
                                      </p:cBhvr>
                                      <p:tavLst>
                                        <p:tav tm="0">
                                          <p:val>
                                            <p:fltVal val="-90"/>
                                          </p:val>
                                        </p:tav>
                                        <p:tav tm="100000">
                                          <p:val>
                                            <p:fltVal val="0"/>
                                          </p:val>
                                        </p:tav>
                                      </p:tavLst>
                                    </p:anim>
                                    <p:anim calcmode="lin" valueType="num">
                                      <p:cBhvr>
                                        <p:cTn id="24" dur="800" decel="100000" fill="hold"/>
                                        <p:tgtEl>
                                          <p:spTgt spid="4"/>
                                        </p:tgtEl>
                                        <p:attrNameLst>
                                          <p:attrName>ppt_x</p:attrName>
                                        </p:attrNameLst>
                                      </p:cBhvr>
                                      <p:tavLst>
                                        <p:tav tm="0">
                                          <p:val>
                                            <p:strVal val="#ppt_x+0.4"/>
                                          </p:val>
                                        </p:tav>
                                        <p:tav tm="100000">
                                          <p:val>
                                            <p:strVal val="#ppt_x-0.05"/>
                                          </p:val>
                                        </p:tav>
                                      </p:tavLst>
                                    </p:anim>
                                    <p:anim calcmode="lin" valueType="num">
                                      <p:cBhvr>
                                        <p:cTn id="25" dur="800" decel="100000" fill="hold"/>
                                        <p:tgtEl>
                                          <p:spTgt spid="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p:stCondLst>
                        <p:cond delay="indefinite"/>
                      </p:stCondLst>
                      <p:childTnLst>
                        <p:par>
                          <p:cTn id="37" fill="hold">
                            <p:stCondLst>
                              <p:cond delay="0"/>
                            </p:stCondLst>
                            <p:childTnLst>
                              <p:par>
                                <p:cTn id="38" presetID="15"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1000" fill="hold"/>
                                        <p:tgtEl>
                                          <p:spTgt spid="8"/>
                                        </p:tgtEl>
                                        <p:attrNameLst>
                                          <p:attrName>ppt_w</p:attrName>
                                        </p:attrNameLst>
                                      </p:cBhvr>
                                      <p:tavLst>
                                        <p:tav tm="0">
                                          <p:val>
                                            <p:fltVal val="0"/>
                                          </p:val>
                                        </p:tav>
                                        <p:tav tm="100000">
                                          <p:val>
                                            <p:strVal val="#ppt_w"/>
                                          </p:val>
                                        </p:tav>
                                      </p:tavLst>
                                    </p:anim>
                                    <p:anim calcmode="lin" valueType="num">
                                      <p:cBhvr>
                                        <p:cTn id="41" dur="1000" fill="hold"/>
                                        <p:tgtEl>
                                          <p:spTgt spid="8"/>
                                        </p:tgtEl>
                                        <p:attrNameLst>
                                          <p:attrName>ppt_h</p:attrName>
                                        </p:attrNameLst>
                                      </p:cBhvr>
                                      <p:tavLst>
                                        <p:tav tm="0">
                                          <p:val>
                                            <p:fltVal val="0"/>
                                          </p:val>
                                        </p:tav>
                                        <p:tav tm="100000">
                                          <p:val>
                                            <p:strVal val="#ppt_h"/>
                                          </p:val>
                                        </p:tav>
                                      </p:tavLst>
                                    </p:anim>
                                    <p:anim calcmode="lin" valueType="num">
                                      <p:cBhvr>
                                        <p:cTn id="42"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4" fill="hold">
                      <p:stCondLst>
                        <p:cond delay="indefinite"/>
                      </p:stCondLst>
                      <p:childTnLst>
                        <p:par>
                          <p:cTn id="45" fill="hold">
                            <p:stCondLst>
                              <p:cond delay="0"/>
                            </p:stCondLst>
                            <p:childTnLst>
                              <p:par>
                                <p:cTn id="46" presetID="15"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fltVal val="0"/>
                                          </p:val>
                                        </p:tav>
                                        <p:tav tm="100000">
                                          <p:val>
                                            <p:strVal val="#ppt_w"/>
                                          </p:val>
                                        </p:tav>
                                      </p:tavLst>
                                    </p:anim>
                                    <p:anim calcmode="lin" valueType="num">
                                      <p:cBhvr>
                                        <p:cTn id="49" dur="1000" fill="hold"/>
                                        <p:tgtEl>
                                          <p:spTgt spid="9"/>
                                        </p:tgtEl>
                                        <p:attrNameLst>
                                          <p:attrName>ppt_h</p:attrName>
                                        </p:attrNameLst>
                                      </p:cBhvr>
                                      <p:tavLst>
                                        <p:tav tm="0">
                                          <p:val>
                                            <p:fltVal val="0"/>
                                          </p:val>
                                        </p:tav>
                                        <p:tav tm="100000">
                                          <p:val>
                                            <p:strVal val="#ppt_h"/>
                                          </p:val>
                                        </p:tav>
                                      </p:tavLst>
                                    </p:anim>
                                    <p:anim calcmode="lin" valueType="num">
                                      <p:cBhvr>
                                        <p:cTn id="50"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2" fill="hold">
                      <p:stCondLst>
                        <p:cond delay="indefinite"/>
                      </p:stCondLst>
                      <p:childTnLst>
                        <p:par>
                          <p:cTn id="53" fill="hold">
                            <p:stCondLst>
                              <p:cond delay="0"/>
                            </p:stCondLst>
                            <p:childTnLst>
                              <p:par>
                                <p:cTn id="54" presetID="15"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1000" fill="hold"/>
                                        <p:tgtEl>
                                          <p:spTgt spid="10"/>
                                        </p:tgtEl>
                                        <p:attrNameLst>
                                          <p:attrName>ppt_w</p:attrName>
                                        </p:attrNameLst>
                                      </p:cBhvr>
                                      <p:tavLst>
                                        <p:tav tm="0">
                                          <p:val>
                                            <p:fltVal val="0"/>
                                          </p:val>
                                        </p:tav>
                                        <p:tav tm="100000">
                                          <p:val>
                                            <p:strVal val="#ppt_w"/>
                                          </p:val>
                                        </p:tav>
                                      </p:tavLst>
                                    </p:anim>
                                    <p:anim calcmode="lin" valueType="num">
                                      <p:cBhvr>
                                        <p:cTn id="57" dur="1000" fill="hold"/>
                                        <p:tgtEl>
                                          <p:spTgt spid="10"/>
                                        </p:tgtEl>
                                        <p:attrNameLst>
                                          <p:attrName>ppt_h</p:attrName>
                                        </p:attrNameLst>
                                      </p:cBhvr>
                                      <p:tavLst>
                                        <p:tav tm="0">
                                          <p:val>
                                            <p:fltVal val="0"/>
                                          </p:val>
                                        </p:tav>
                                        <p:tav tm="100000">
                                          <p:val>
                                            <p:strVal val="#ppt_h"/>
                                          </p:val>
                                        </p:tav>
                                      </p:tavLst>
                                    </p:anim>
                                    <p:anim calcmode="lin" valueType="num">
                                      <p:cBhvr>
                                        <p:cTn id="58"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0" fill="hold">
                      <p:stCondLst>
                        <p:cond delay="indefinite"/>
                      </p:stCondLst>
                      <p:childTnLst>
                        <p:par>
                          <p:cTn id="61" fill="hold">
                            <p:stCondLst>
                              <p:cond delay="0"/>
                            </p:stCondLst>
                            <p:childTnLst>
                              <p:par>
                                <p:cTn id="62" presetID="15"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1000" fill="hold"/>
                                        <p:tgtEl>
                                          <p:spTgt spid="11"/>
                                        </p:tgtEl>
                                        <p:attrNameLst>
                                          <p:attrName>ppt_w</p:attrName>
                                        </p:attrNameLst>
                                      </p:cBhvr>
                                      <p:tavLst>
                                        <p:tav tm="0">
                                          <p:val>
                                            <p:fltVal val="0"/>
                                          </p:val>
                                        </p:tav>
                                        <p:tav tm="100000">
                                          <p:val>
                                            <p:strVal val="#ppt_w"/>
                                          </p:val>
                                        </p:tav>
                                      </p:tavLst>
                                    </p:anim>
                                    <p:anim calcmode="lin" valueType="num">
                                      <p:cBhvr>
                                        <p:cTn id="65" dur="1000" fill="hold"/>
                                        <p:tgtEl>
                                          <p:spTgt spid="11"/>
                                        </p:tgtEl>
                                        <p:attrNameLst>
                                          <p:attrName>ppt_h</p:attrName>
                                        </p:attrNameLst>
                                      </p:cBhvr>
                                      <p:tavLst>
                                        <p:tav tm="0">
                                          <p:val>
                                            <p:fltVal val="0"/>
                                          </p:val>
                                        </p:tav>
                                        <p:tav tm="100000">
                                          <p:val>
                                            <p:strVal val="#ppt_h"/>
                                          </p:val>
                                        </p:tav>
                                      </p:tavLst>
                                    </p:anim>
                                    <p:anim calcmode="lin" valueType="num">
                                      <p:cBhvr>
                                        <p:cTn id="66"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8" fill="hold">
                      <p:stCondLst>
                        <p:cond delay="indefinite"/>
                      </p:stCondLst>
                      <p:childTnLst>
                        <p:par>
                          <p:cTn id="69" fill="hold">
                            <p:stCondLst>
                              <p:cond delay="0"/>
                            </p:stCondLst>
                            <p:childTnLst>
                              <p:par>
                                <p:cTn id="70" presetID="15"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1000" fill="hold"/>
                                        <p:tgtEl>
                                          <p:spTgt spid="12"/>
                                        </p:tgtEl>
                                        <p:attrNameLst>
                                          <p:attrName>ppt_w</p:attrName>
                                        </p:attrNameLst>
                                      </p:cBhvr>
                                      <p:tavLst>
                                        <p:tav tm="0">
                                          <p:val>
                                            <p:fltVal val="0"/>
                                          </p:val>
                                        </p:tav>
                                        <p:tav tm="100000">
                                          <p:val>
                                            <p:strVal val="#ppt_w"/>
                                          </p:val>
                                        </p:tav>
                                      </p:tavLst>
                                    </p:anim>
                                    <p:anim calcmode="lin" valueType="num">
                                      <p:cBhvr>
                                        <p:cTn id="73" dur="1000" fill="hold"/>
                                        <p:tgtEl>
                                          <p:spTgt spid="12"/>
                                        </p:tgtEl>
                                        <p:attrNameLst>
                                          <p:attrName>ppt_h</p:attrName>
                                        </p:attrNameLst>
                                      </p:cBhvr>
                                      <p:tavLst>
                                        <p:tav tm="0">
                                          <p:val>
                                            <p:fltVal val="0"/>
                                          </p:val>
                                        </p:tav>
                                        <p:tav tm="100000">
                                          <p:val>
                                            <p:strVal val="#ppt_h"/>
                                          </p:val>
                                        </p:tav>
                                      </p:tavLst>
                                    </p:anim>
                                    <p:anim calcmode="lin" valueType="num">
                                      <p:cBhvr>
                                        <p:cTn id="74"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15"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 calcmode="lin" valueType="num">
                                      <p:cBhvr>
                                        <p:cTn id="80" dur="1000" fill="hold"/>
                                        <p:tgtEl>
                                          <p:spTgt spid="13"/>
                                        </p:tgtEl>
                                        <p:attrNameLst>
                                          <p:attrName>ppt_w</p:attrName>
                                        </p:attrNameLst>
                                      </p:cBhvr>
                                      <p:tavLst>
                                        <p:tav tm="0">
                                          <p:val>
                                            <p:fltVal val="0"/>
                                          </p:val>
                                        </p:tav>
                                        <p:tav tm="100000">
                                          <p:val>
                                            <p:strVal val="#ppt_w"/>
                                          </p:val>
                                        </p:tav>
                                      </p:tavLst>
                                    </p:anim>
                                    <p:anim calcmode="lin" valueType="num">
                                      <p:cBhvr>
                                        <p:cTn id="81" dur="1000" fill="hold"/>
                                        <p:tgtEl>
                                          <p:spTgt spid="13"/>
                                        </p:tgtEl>
                                        <p:attrNameLst>
                                          <p:attrName>ppt_h</p:attrName>
                                        </p:attrNameLst>
                                      </p:cBhvr>
                                      <p:tavLst>
                                        <p:tav tm="0">
                                          <p:val>
                                            <p:fltVal val="0"/>
                                          </p:val>
                                        </p:tav>
                                        <p:tav tm="100000">
                                          <p:val>
                                            <p:strVal val="#ppt_h"/>
                                          </p:val>
                                        </p:tav>
                                      </p:tavLst>
                                    </p:anim>
                                    <p:anim calcmode="lin" valueType="num">
                                      <p:cBhvr>
                                        <p:cTn id="82"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83"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4" fill="hold">
                      <p:stCondLst>
                        <p:cond delay="indefinite"/>
                      </p:stCondLst>
                      <p:childTnLst>
                        <p:par>
                          <p:cTn id="85" fill="hold">
                            <p:stCondLst>
                              <p:cond delay="0"/>
                            </p:stCondLst>
                            <p:childTnLst>
                              <p:par>
                                <p:cTn id="86" presetID="15" presetClass="entr" presetSubtype="0"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p:cTn id="88" dur="1000" fill="hold"/>
                                        <p:tgtEl>
                                          <p:spTgt spid="14"/>
                                        </p:tgtEl>
                                        <p:attrNameLst>
                                          <p:attrName>ppt_w</p:attrName>
                                        </p:attrNameLst>
                                      </p:cBhvr>
                                      <p:tavLst>
                                        <p:tav tm="0">
                                          <p:val>
                                            <p:fltVal val="0"/>
                                          </p:val>
                                        </p:tav>
                                        <p:tav tm="100000">
                                          <p:val>
                                            <p:strVal val="#ppt_w"/>
                                          </p:val>
                                        </p:tav>
                                      </p:tavLst>
                                    </p:anim>
                                    <p:anim calcmode="lin" valueType="num">
                                      <p:cBhvr>
                                        <p:cTn id="89" dur="1000" fill="hold"/>
                                        <p:tgtEl>
                                          <p:spTgt spid="14"/>
                                        </p:tgtEl>
                                        <p:attrNameLst>
                                          <p:attrName>ppt_h</p:attrName>
                                        </p:attrNameLst>
                                      </p:cBhvr>
                                      <p:tavLst>
                                        <p:tav tm="0">
                                          <p:val>
                                            <p:fltVal val="0"/>
                                          </p:val>
                                        </p:tav>
                                        <p:tav tm="100000">
                                          <p:val>
                                            <p:strVal val="#ppt_h"/>
                                          </p:val>
                                        </p:tav>
                                      </p:tavLst>
                                    </p:anim>
                                    <p:anim calcmode="lin" valueType="num">
                                      <p:cBhvr>
                                        <p:cTn id="90"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91"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2" fill="hold">
                      <p:stCondLst>
                        <p:cond delay="indefinite"/>
                      </p:stCondLst>
                      <p:childTnLst>
                        <p:par>
                          <p:cTn id="93" fill="hold">
                            <p:stCondLst>
                              <p:cond delay="0"/>
                            </p:stCondLst>
                            <p:childTnLst>
                              <p:par>
                                <p:cTn id="94" presetID="15" presetClass="entr" presetSubtype="0"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 calcmode="lin" valueType="num">
                                      <p:cBhvr>
                                        <p:cTn id="96" dur="1000" fill="hold"/>
                                        <p:tgtEl>
                                          <p:spTgt spid="15"/>
                                        </p:tgtEl>
                                        <p:attrNameLst>
                                          <p:attrName>ppt_w</p:attrName>
                                        </p:attrNameLst>
                                      </p:cBhvr>
                                      <p:tavLst>
                                        <p:tav tm="0">
                                          <p:val>
                                            <p:fltVal val="0"/>
                                          </p:val>
                                        </p:tav>
                                        <p:tav tm="100000">
                                          <p:val>
                                            <p:strVal val="#ppt_w"/>
                                          </p:val>
                                        </p:tav>
                                      </p:tavLst>
                                    </p:anim>
                                    <p:anim calcmode="lin" valueType="num">
                                      <p:cBhvr>
                                        <p:cTn id="97" dur="1000" fill="hold"/>
                                        <p:tgtEl>
                                          <p:spTgt spid="15"/>
                                        </p:tgtEl>
                                        <p:attrNameLst>
                                          <p:attrName>ppt_h</p:attrName>
                                        </p:attrNameLst>
                                      </p:cBhvr>
                                      <p:tavLst>
                                        <p:tav tm="0">
                                          <p:val>
                                            <p:fltVal val="0"/>
                                          </p:val>
                                        </p:tav>
                                        <p:tav tm="100000">
                                          <p:val>
                                            <p:strVal val="#ppt_h"/>
                                          </p:val>
                                        </p:tav>
                                      </p:tavLst>
                                    </p:anim>
                                    <p:anim calcmode="lin" valueType="num">
                                      <p:cBhvr>
                                        <p:cTn id="9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0" fill="hold">
                      <p:stCondLst>
                        <p:cond delay="indefinite"/>
                      </p:stCondLst>
                      <p:childTnLst>
                        <p:par>
                          <p:cTn id="101" fill="hold">
                            <p:stCondLst>
                              <p:cond delay="0"/>
                            </p:stCondLst>
                            <p:childTnLst>
                              <p:par>
                                <p:cTn id="102" presetID="15" presetClass="entr" presetSubtype="0" fill="hold" grpId="0" nodeType="clickEffect">
                                  <p:stCondLst>
                                    <p:cond delay="0"/>
                                  </p:stCondLst>
                                  <p:childTnLst>
                                    <p:set>
                                      <p:cBhvr>
                                        <p:cTn id="103" dur="1" fill="hold">
                                          <p:stCondLst>
                                            <p:cond delay="0"/>
                                          </p:stCondLst>
                                        </p:cTn>
                                        <p:tgtEl>
                                          <p:spTgt spid="16"/>
                                        </p:tgtEl>
                                        <p:attrNameLst>
                                          <p:attrName>style.visibility</p:attrName>
                                        </p:attrNameLst>
                                      </p:cBhvr>
                                      <p:to>
                                        <p:strVal val="visible"/>
                                      </p:to>
                                    </p:set>
                                    <p:anim calcmode="lin" valueType="num">
                                      <p:cBhvr>
                                        <p:cTn id="104" dur="1000" fill="hold"/>
                                        <p:tgtEl>
                                          <p:spTgt spid="16"/>
                                        </p:tgtEl>
                                        <p:attrNameLst>
                                          <p:attrName>ppt_w</p:attrName>
                                        </p:attrNameLst>
                                      </p:cBhvr>
                                      <p:tavLst>
                                        <p:tav tm="0">
                                          <p:val>
                                            <p:fltVal val="0"/>
                                          </p:val>
                                        </p:tav>
                                        <p:tav tm="100000">
                                          <p:val>
                                            <p:strVal val="#ppt_w"/>
                                          </p:val>
                                        </p:tav>
                                      </p:tavLst>
                                    </p:anim>
                                    <p:anim calcmode="lin" valueType="num">
                                      <p:cBhvr>
                                        <p:cTn id="105" dur="1000" fill="hold"/>
                                        <p:tgtEl>
                                          <p:spTgt spid="16"/>
                                        </p:tgtEl>
                                        <p:attrNameLst>
                                          <p:attrName>ppt_h</p:attrName>
                                        </p:attrNameLst>
                                      </p:cBhvr>
                                      <p:tavLst>
                                        <p:tav tm="0">
                                          <p:val>
                                            <p:fltVal val="0"/>
                                          </p:val>
                                        </p:tav>
                                        <p:tav tm="100000">
                                          <p:val>
                                            <p:strVal val="#ppt_h"/>
                                          </p:val>
                                        </p:tav>
                                      </p:tavLst>
                                    </p:anim>
                                    <p:anim calcmode="lin" valueType="num">
                                      <p:cBhvr>
                                        <p:cTn id="10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P spid="11" grpId="0"/>
      <p:bldP spid="12" grpId="0"/>
      <p:bldP spid="13" grpId="0"/>
      <p:bldP spid="14" grpId="0"/>
      <p:bldP spid="15" grpId="0"/>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إطار 1"/>
          <p:cNvSpPr/>
          <p:nvPr/>
        </p:nvSpPr>
        <p:spPr>
          <a:xfrm>
            <a:off x="9165996" y="65990"/>
            <a:ext cx="3026004" cy="593888"/>
          </a:xfrm>
          <a:prstGeom prst="frame">
            <a:avLst/>
          </a:prstGeom>
          <a:solidFill>
            <a:schemeClr val="accent6">
              <a:lumMod val="75000"/>
            </a:schemeClr>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AE" sz="3200" dirty="0">
                <a:solidFill>
                  <a:schemeClr val="tx1"/>
                </a:solidFill>
                <a:cs typeface="Akhbar MT" pitchFamily="2" charset="-78"/>
              </a:rPr>
              <a:t>الدرس الخامس</a:t>
            </a:r>
          </a:p>
        </p:txBody>
      </p:sp>
      <p:sp>
        <p:nvSpPr>
          <p:cNvPr id="3" name="مستطيل 2"/>
          <p:cNvSpPr/>
          <p:nvPr/>
        </p:nvSpPr>
        <p:spPr>
          <a:xfrm>
            <a:off x="3038358" y="152886"/>
            <a:ext cx="591219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accent1">
                    <a:lumMod val="50000"/>
                  </a:schemeClr>
                </a:solidFill>
                <a:cs typeface="Akhbar MT" pitchFamily="2" charset="-78"/>
              </a:rPr>
              <a:t>     – اقرأ النص ، ثم أجب عن الأسئلة التي تليه :</a:t>
            </a:r>
          </a:p>
        </p:txBody>
      </p:sp>
      <p:sp>
        <p:nvSpPr>
          <p:cNvPr id="4" name="مستطيل 3"/>
          <p:cNvSpPr/>
          <p:nvPr/>
        </p:nvSpPr>
        <p:spPr>
          <a:xfrm>
            <a:off x="226243" y="737661"/>
            <a:ext cx="11965757" cy="1938992"/>
          </a:xfrm>
          <a:prstGeom prst="rect">
            <a:avLst/>
          </a:prstGeom>
          <a:solidFill>
            <a:schemeClr val="accent2">
              <a:lumMod val="20000"/>
              <a:lumOff val="80000"/>
            </a:schemeClr>
          </a:solidFill>
        </p:spPr>
        <p:txBody>
          <a:bodyPr wrap="square">
            <a:spAutoFit/>
          </a:bodyPr>
          <a:lstStyle/>
          <a:p>
            <a:pPr algn="r" rtl="1"/>
            <a:r>
              <a:rPr lang="ar-AE" sz="2400" b="1" dirty="0">
                <a:solidFill>
                  <a:schemeClr val="accent1">
                    <a:lumMod val="50000"/>
                  </a:schemeClr>
                </a:solidFill>
                <a:cs typeface="Akhbar MT" pitchFamily="2" charset="-78"/>
              </a:rPr>
              <a:t>"استيقظت فجر يوم من الأيام على صوت هرَّة تموء [المواء: صوت الهرة] بجانب فراشي </a:t>
            </a:r>
            <a:r>
              <a:rPr lang="ar-AE" sz="2400" b="1" dirty="0" err="1">
                <a:solidFill>
                  <a:schemeClr val="accent1">
                    <a:lumMod val="50000"/>
                  </a:schemeClr>
                </a:solidFill>
                <a:cs typeface="Akhbar MT" pitchFamily="2" charset="-78"/>
              </a:rPr>
              <a:t>مستعطفة</a:t>
            </a:r>
            <a:r>
              <a:rPr lang="ar-AE" sz="2400" b="1" dirty="0">
                <a:solidFill>
                  <a:schemeClr val="accent1">
                    <a:lumMod val="50000"/>
                  </a:schemeClr>
                </a:solidFill>
                <a:cs typeface="Akhbar MT" pitchFamily="2" charset="-78"/>
              </a:rPr>
              <a:t> ، </a:t>
            </a:r>
            <a:r>
              <a:rPr lang="ar-AE" sz="2400" b="1" dirty="0" err="1">
                <a:solidFill>
                  <a:schemeClr val="accent1">
                    <a:lumMod val="50000"/>
                  </a:schemeClr>
                </a:solidFill>
                <a:cs typeface="Akhbar MT" pitchFamily="2" charset="-78"/>
              </a:rPr>
              <a:t>متمسحة</a:t>
            </a:r>
            <a:r>
              <a:rPr lang="ar-AE" sz="2400" b="1" dirty="0">
                <a:solidFill>
                  <a:schemeClr val="accent1">
                    <a:lumMod val="50000"/>
                  </a:schemeClr>
                </a:solidFill>
                <a:cs typeface="Akhbar MT" pitchFamily="2" charset="-78"/>
              </a:rPr>
              <a:t> بي فحيرني أمرها ، وقلت لعلها جائعة فنهضت </a:t>
            </a:r>
            <a:r>
              <a:rPr lang="ar-AE" sz="2400" b="1" dirty="0" err="1">
                <a:solidFill>
                  <a:schemeClr val="accent1">
                    <a:lumMod val="50000"/>
                  </a:schemeClr>
                </a:solidFill>
                <a:cs typeface="Akhbar MT" pitchFamily="2" charset="-78"/>
              </a:rPr>
              <a:t>محضرأ</a:t>
            </a:r>
            <a:r>
              <a:rPr lang="ar-AE" sz="2400" b="1" dirty="0">
                <a:solidFill>
                  <a:schemeClr val="accent1">
                    <a:lumMod val="50000"/>
                  </a:schemeClr>
                </a:solidFill>
                <a:cs typeface="Akhbar MT" pitchFamily="2" charset="-78"/>
              </a:rPr>
              <a:t> لها طعاماً ، فعافته منصرفة عنه ، فقلت : لعلها ظامئة ، فقدمت لها ماءً فتركته غير ملتفتةٍ إليه ، وأخذت تنظر إلىّ نظر المستغيث المستنجد ، وكان باب الغرفة موصداً . فرأيت أنها تطيل النظر إليه وتتبعني مسرعة الخطى ، كلما رأتني متجهاً نحوه فعرفت أنها عندئذٍ أنها تريد أن أفتح لها الباب ،فأسرعت بفتحه . فما إن رأت وجه السماء حتى انطلقت تعدو كالهارب من السجن ؛ فقلت في نفسي : </a:t>
            </a:r>
            <a:r>
              <a:rPr lang="ar-AE" sz="2400" b="1" dirty="0" err="1">
                <a:solidFill>
                  <a:schemeClr val="accent1">
                    <a:lumMod val="50000"/>
                  </a:schemeClr>
                </a:solidFill>
                <a:cs typeface="Akhbar MT" pitchFamily="2" charset="-78"/>
              </a:rPr>
              <a:t>عجباً!هل</a:t>
            </a:r>
            <a:r>
              <a:rPr lang="ar-AE" sz="2400" b="1" dirty="0">
                <a:solidFill>
                  <a:schemeClr val="accent1">
                    <a:lumMod val="50000"/>
                  </a:schemeClr>
                </a:solidFill>
                <a:cs typeface="Akhbar MT" pitchFamily="2" charset="-78"/>
              </a:rPr>
              <a:t> تفهم الهرة معنى الحرية ؟أجل . إنها تفهم وما كان استعطافها وحزنها ، وإمساكها عم الطعام والشراب إلا من أجلها .</a:t>
            </a:r>
          </a:p>
        </p:txBody>
      </p:sp>
      <p:pic>
        <p:nvPicPr>
          <p:cNvPr id="5" name="صورة 4"/>
          <p:cNvPicPr>
            <a:picLocks noChangeAspect="1"/>
          </p:cNvPicPr>
          <p:nvPr/>
        </p:nvPicPr>
        <p:blipFill>
          <a:blip r:embed="rId2"/>
          <a:stretch>
            <a:fillRect/>
          </a:stretch>
        </p:blipFill>
        <p:spPr>
          <a:xfrm>
            <a:off x="8432816" y="142140"/>
            <a:ext cx="517738" cy="517738"/>
          </a:xfrm>
          <a:prstGeom prst="rect">
            <a:avLst/>
          </a:prstGeom>
        </p:spPr>
      </p:pic>
      <p:graphicFrame>
        <p:nvGraphicFramePr>
          <p:cNvPr id="6" name="جدول 5"/>
          <p:cNvGraphicFramePr>
            <a:graphicFrameLocks noGrp="1"/>
          </p:cNvGraphicFramePr>
          <p:nvPr>
            <p:extLst>
              <p:ext uri="{D42A27DB-BD31-4B8C-83A1-F6EECF244321}">
                <p14:modId xmlns:p14="http://schemas.microsoft.com/office/powerpoint/2010/main" val="3860972126"/>
              </p:ext>
            </p:extLst>
          </p:nvPr>
        </p:nvGraphicFramePr>
        <p:xfrm>
          <a:off x="6399211" y="3440374"/>
          <a:ext cx="5705474" cy="3074065"/>
        </p:xfrm>
        <a:graphic>
          <a:graphicData uri="http://schemas.openxmlformats.org/drawingml/2006/table">
            <a:tbl>
              <a:tblPr rtl="1" firstRow="1" bandRow="1">
                <a:tableStyleId>{5940675A-B579-460E-94D1-54222C63F5DA}</a:tableStyleId>
              </a:tblPr>
              <a:tblGrid>
                <a:gridCol w="1386692">
                  <a:extLst>
                    <a:ext uri="{9D8B030D-6E8A-4147-A177-3AD203B41FA5}">
                      <a16:colId xmlns:a16="http://schemas.microsoft.com/office/drawing/2014/main" val="3215875616"/>
                    </a:ext>
                  </a:extLst>
                </a:gridCol>
                <a:gridCol w="1538111">
                  <a:extLst>
                    <a:ext uri="{9D8B030D-6E8A-4147-A177-3AD203B41FA5}">
                      <a16:colId xmlns:a16="http://schemas.microsoft.com/office/drawing/2014/main" val="808126980"/>
                    </a:ext>
                  </a:extLst>
                </a:gridCol>
                <a:gridCol w="2780671">
                  <a:extLst>
                    <a:ext uri="{9D8B030D-6E8A-4147-A177-3AD203B41FA5}">
                      <a16:colId xmlns:a16="http://schemas.microsoft.com/office/drawing/2014/main" val="3546288144"/>
                    </a:ext>
                  </a:extLst>
                </a:gridCol>
              </a:tblGrid>
              <a:tr h="718497">
                <a:tc>
                  <a:txBody>
                    <a:bodyPr/>
                    <a:lstStyle/>
                    <a:p>
                      <a:pPr algn="ctr" rtl="1"/>
                      <a:r>
                        <a:rPr lang="ar-AE" sz="3200" b="1" kern="1200" dirty="0">
                          <a:solidFill>
                            <a:schemeClr val="accent1">
                              <a:lumMod val="50000"/>
                            </a:schemeClr>
                          </a:solidFill>
                          <a:latin typeface="+mn-lt"/>
                          <a:ea typeface="+mn-ea"/>
                          <a:cs typeface="Akhbar MT" pitchFamily="2" charset="-78"/>
                        </a:rPr>
                        <a:t>المشتق</a:t>
                      </a:r>
                    </a:p>
                  </a:txBody>
                  <a:tcPr>
                    <a:solidFill>
                      <a:schemeClr val="accent1">
                        <a:lumMod val="20000"/>
                        <a:lumOff val="80000"/>
                      </a:schemeClr>
                    </a:solidFill>
                  </a:tcPr>
                </a:tc>
                <a:tc>
                  <a:txBody>
                    <a:bodyPr/>
                    <a:lstStyle/>
                    <a:p>
                      <a:pPr algn="ctr" rtl="1"/>
                      <a:r>
                        <a:rPr lang="ar-AE" sz="3200" b="1" kern="1200" dirty="0">
                          <a:solidFill>
                            <a:schemeClr val="accent1">
                              <a:lumMod val="50000"/>
                            </a:schemeClr>
                          </a:solidFill>
                          <a:latin typeface="+mn-lt"/>
                          <a:ea typeface="+mn-ea"/>
                          <a:cs typeface="Akhbar MT" pitchFamily="2" charset="-78"/>
                        </a:rPr>
                        <a:t>نوعه</a:t>
                      </a:r>
                    </a:p>
                  </a:txBody>
                  <a:tcPr>
                    <a:solidFill>
                      <a:schemeClr val="accent1">
                        <a:lumMod val="20000"/>
                        <a:lumOff val="80000"/>
                      </a:schemeClr>
                    </a:solidFill>
                  </a:tcPr>
                </a:tc>
                <a:tc>
                  <a:txBody>
                    <a:bodyPr/>
                    <a:lstStyle/>
                    <a:p>
                      <a:pPr algn="ctr" rtl="1"/>
                      <a:r>
                        <a:rPr lang="ar-AE" sz="3200" b="1" kern="1200" dirty="0">
                          <a:solidFill>
                            <a:schemeClr val="accent1">
                              <a:lumMod val="50000"/>
                            </a:schemeClr>
                          </a:solidFill>
                          <a:latin typeface="+mn-lt"/>
                          <a:ea typeface="+mn-ea"/>
                          <a:cs typeface="Akhbar MT" pitchFamily="2" charset="-78"/>
                        </a:rPr>
                        <a:t>الفعل الذي اشتق منه</a:t>
                      </a:r>
                    </a:p>
                  </a:txBody>
                  <a:tcPr>
                    <a:solidFill>
                      <a:schemeClr val="accent1">
                        <a:lumMod val="20000"/>
                        <a:lumOff val="80000"/>
                      </a:schemeClr>
                    </a:solidFill>
                  </a:tcPr>
                </a:tc>
                <a:extLst>
                  <a:ext uri="{0D108BD9-81ED-4DB2-BD59-A6C34878D82A}">
                    <a16:rowId xmlns:a16="http://schemas.microsoft.com/office/drawing/2014/main" val="2351470007"/>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1240698156"/>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3552990577"/>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2931162924"/>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427721171"/>
                  </a:ext>
                </a:extLst>
              </a:tr>
            </a:tbl>
          </a:graphicData>
        </a:graphic>
      </p:graphicFrame>
      <p:graphicFrame>
        <p:nvGraphicFramePr>
          <p:cNvPr id="7" name="جدول 6"/>
          <p:cNvGraphicFramePr>
            <a:graphicFrameLocks noGrp="1"/>
          </p:cNvGraphicFramePr>
          <p:nvPr>
            <p:extLst>
              <p:ext uri="{D42A27DB-BD31-4B8C-83A1-F6EECF244321}">
                <p14:modId xmlns:p14="http://schemas.microsoft.com/office/powerpoint/2010/main" val="2954070805"/>
              </p:ext>
            </p:extLst>
          </p:nvPr>
        </p:nvGraphicFramePr>
        <p:xfrm>
          <a:off x="584636" y="3450560"/>
          <a:ext cx="5705474" cy="3074065"/>
        </p:xfrm>
        <a:graphic>
          <a:graphicData uri="http://schemas.openxmlformats.org/drawingml/2006/table">
            <a:tbl>
              <a:tblPr rtl="1" firstRow="1" bandRow="1">
                <a:tableStyleId>{5940675A-B579-460E-94D1-54222C63F5DA}</a:tableStyleId>
              </a:tblPr>
              <a:tblGrid>
                <a:gridCol w="1386692">
                  <a:extLst>
                    <a:ext uri="{9D8B030D-6E8A-4147-A177-3AD203B41FA5}">
                      <a16:colId xmlns:a16="http://schemas.microsoft.com/office/drawing/2014/main" val="3215875616"/>
                    </a:ext>
                  </a:extLst>
                </a:gridCol>
                <a:gridCol w="1538111">
                  <a:extLst>
                    <a:ext uri="{9D8B030D-6E8A-4147-A177-3AD203B41FA5}">
                      <a16:colId xmlns:a16="http://schemas.microsoft.com/office/drawing/2014/main" val="808126980"/>
                    </a:ext>
                  </a:extLst>
                </a:gridCol>
                <a:gridCol w="2780671">
                  <a:extLst>
                    <a:ext uri="{9D8B030D-6E8A-4147-A177-3AD203B41FA5}">
                      <a16:colId xmlns:a16="http://schemas.microsoft.com/office/drawing/2014/main" val="3546288144"/>
                    </a:ext>
                  </a:extLst>
                </a:gridCol>
              </a:tblGrid>
              <a:tr h="718497">
                <a:tc>
                  <a:txBody>
                    <a:bodyPr/>
                    <a:lstStyle/>
                    <a:p>
                      <a:pPr rtl="1"/>
                      <a:r>
                        <a:rPr lang="ar-AE" sz="3200" b="1" kern="1200" dirty="0">
                          <a:solidFill>
                            <a:schemeClr val="accent1">
                              <a:lumMod val="50000"/>
                            </a:schemeClr>
                          </a:solidFill>
                          <a:latin typeface="+mn-lt"/>
                          <a:ea typeface="+mn-ea"/>
                          <a:cs typeface="Akhbar MT" pitchFamily="2" charset="-78"/>
                        </a:rPr>
                        <a:t>المشتق</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نوعه</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الفعل الذي اشتق منه</a:t>
                      </a:r>
                    </a:p>
                  </a:txBody>
                  <a:tcPr>
                    <a:solidFill>
                      <a:schemeClr val="accent1">
                        <a:lumMod val="20000"/>
                        <a:lumOff val="80000"/>
                      </a:schemeClr>
                    </a:solidFill>
                  </a:tcPr>
                </a:tc>
                <a:extLst>
                  <a:ext uri="{0D108BD9-81ED-4DB2-BD59-A6C34878D82A}">
                    <a16:rowId xmlns:a16="http://schemas.microsoft.com/office/drawing/2014/main" val="2351470007"/>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1240698156"/>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3552990577"/>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2931162924"/>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427721171"/>
                  </a:ext>
                </a:extLst>
              </a:tr>
            </a:tbl>
          </a:graphicData>
        </a:graphic>
      </p:graphicFrame>
      <p:sp>
        <p:nvSpPr>
          <p:cNvPr id="8" name="عنصر نائب للتذييل 7"/>
          <p:cNvSpPr>
            <a:spLocks noGrp="1"/>
          </p:cNvSpPr>
          <p:nvPr>
            <p:ph type="ftr" sz="quarter" idx="11"/>
          </p:nvPr>
        </p:nvSpPr>
        <p:spPr/>
        <p:txBody>
          <a:bodyPr/>
          <a:lstStyle/>
          <a:p>
            <a:r>
              <a:rPr lang="ar-AE"/>
              <a:t>أ عبد الله الزعبي</a:t>
            </a:r>
            <a:endParaRPr lang="en-US" dirty="0"/>
          </a:p>
        </p:txBody>
      </p:sp>
      <p:sp>
        <p:nvSpPr>
          <p:cNvPr id="9" name="عنصر نائب لرقم الشريحة 8"/>
          <p:cNvSpPr>
            <a:spLocks noGrp="1"/>
          </p:cNvSpPr>
          <p:nvPr>
            <p:ph type="sldNum" sz="quarter" idx="12"/>
          </p:nvPr>
        </p:nvSpPr>
        <p:spPr/>
        <p:txBody>
          <a:bodyPr/>
          <a:lstStyle/>
          <a:p>
            <a:fld id="{6D22F896-40B5-4ADD-8801-0D06FADFA095}" type="slidenum">
              <a:rPr lang="en-US" smtClean="0"/>
              <a:t>67</a:t>
            </a:fld>
            <a:endParaRPr lang="en-US" dirty="0"/>
          </a:p>
        </p:txBody>
      </p:sp>
      <p:sp>
        <p:nvSpPr>
          <p:cNvPr id="10" name="مستطيل 9"/>
          <p:cNvSpPr/>
          <p:nvPr/>
        </p:nvSpPr>
        <p:spPr>
          <a:xfrm>
            <a:off x="10697165" y="4198565"/>
            <a:ext cx="1207382" cy="584775"/>
          </a:xfrm>
          <a:prstGeom prst="rect">
            <a:avLst/>
          </a:prstGeom>
        </p:spPr>
        <p:txBody>
          <a:bodyPr wrap="none">
            <a:spAutoFit/>
          </a:bodyPr>
          <a:lstStyle/>
          <a:p>
            <a:pPr algn="r" rtl="1"/>
            <a:r>
              <a:rPr lang="ar-AE" sz="3200" b="1" dirty="0" err="1">
                <a:solidFill>
                  <a:srgbClr val="00B050"/>
                </a:solidFill>
                <a:cs typeface="Akhbar MT" pitchFamily="2" charset="-78"/>
              </a:rPr>
              <a:t>مستعطفة</a:t>
            </a:r>
            <a:endParaRPr lang="ar-AE" sz="3200" b="1" dirty="0">
              <a:solidFill>
                <a:srgbClr val="00B050"/>
              </a:solidFill>
              <a:cs typeface="Akhbar MT" pitchFamily="2" charset="-78"/>
            </a:endParaRPr>
          </a:p>
        </p:txBody>
      </p:sp>
      <p:sp>
        <p:nvSpPr>
          <p:cNvPr id="11" name="مستطيل 10"/>
          <p:cNvSpPr/>
          <p:nvPr/>
        </p:nvSpPr>
        <p:spPr>
          <a:xfrm>
            <a:off x="9323522" y="4173721"/>
            <a:ext cx="1152881" cy="584775"/>
          </a:xfrm>
          <a:prstGeom prst="rect">
            <a:avLst/>
          </a:prstGeom>
        </p:spPr>
        <p:txBody>
          <a:bodyPr wrap="none">
            <a:spAutoFit/>
          </a:bodyPr>
          <a:lstStyle/>
          <a:p>
            <a:pPr algn="r" rtl="1"/>
            <a:r>
              <a:rPr lang="ar-AE" sz="3200" b="1" dirty="0">
                <a:solidFill>
                  <a:srgbClr val="00B050"/>
                </a:solidFill>
                <a:cs typeface="Akhbar MT" pitchFamily="2" charset="-78"/>
              </a:rPr>
              <a:t>اسم فاعل</a:t>
            </a:r>
          </a:p>
        </p:txBody>
      </p:sp>
      <p:sp>
        <p:nvSpPr>
          <p:cNvPr id="12" name="مستطيل 11"/>
          <p:cNvSpPr/>
          <p:nvPr/>
        </p:nvSpPr>
        <p:spPr>
          <a:xfrm>
            <a:off x="7174002" y="4198566"/>
            <a:ext cx="1146468" cy="584775"/>
          </a:xfrm>
          <a:prstGeom prst="rect">
            <a:avLst/>
          </a:prstGeom>
        </p:spPr>
        <p:txBody>
          <a:bodyPr wrap="none">
            <a:spAutoFit/>
          </a:bodyPr>
          <a:lstStyle/>
          <a:p>
            <a:pPr algn="r" rtl="1"/>
            <a:r>
              <a:rPr lang="ar-AE" sz="3200" b="1" dirty="0">
                <a:solidFill>
                  <a:srgbClr val="00B050"/>
                </a:solidFill>
                <a:cs typeface="Akhbar MT" pitchFamily="2" charset="-78"/>
              </a:rPr>
              <a:t>استعطف</a:t>
            </a:r>
          </a:p>
        </p:txBody>
      </p:sp>
      <p:sp>
        <p:nvSpPr>
          <p:cNvPr id="13" name="مستطيل 12"/>
          <p:cNvSpPr/>
          <p:nvPr/>
        </p:nvSpPr>
        <p:spPr>
          <a:xfrm>
            <a:off x="10745901" y="4731455"/>
            <a:ext cx="1107997" cy="584775"/>
          </a:xfrm>
          <a:prstGeom prst="rect">
            <a:avLst/>
          </a:prstGeom>
        </p:spPr>
        <p:txBody>
          <a:bodyPr wrap="none">
            <a:spAutoFit/>
          </a:bodyPr>
          <a:lstStyle/>
          <a:p>
            <a:pPr algn="r" rtl="1"/>
            <a:r>
              <a:rPr lang="ar-AE" sz="3200" b="1" dirty="0" err="1">
                <a:solidFill>
                  <a:srgbClr val="00B050"/>
                </a:solidFill>
                <a:cs typeface="Akhbar MT" pitchFamily="2" charset="-78"/>
              </a:rPr>
              <a:t>متمسحة</a:t>
            </a:r>
            <a:endParaRPr lang="ar-AE" sz="3200" b="1" dirty="0">
              <a:solidFill>
                <a:srgbClr val="00B050"/>
              </a:solidFill>
              <a:cs typeface="Akhbar MT" pitchFamily="2" charset="-78"/>
            </a:endParaRPr>
          </a:p>
        </p:txBody>
      </p:sp>
      <p:sp>
        <p:nvSpPr>
          <p:cNvPr id="14" name="مستطيل 13"/>
          <p:cNvSpPr/>
          <p:nvPr/>
        </p:nvSpPr>
        <p:spPr>
          <a:xfrm>
            <a:off x="9526118" y="4793011"/>
            <a:ext cx="1152880" cy="584775"/>
          </a:xfrm>
          <a:prstGeom prst="rect">
            <a:avLst/>
          </a:prstGeom>
        </p:spPr>
        <p:txBody>
          <a:bodyPr wrap="none">
            <a:spAutoFit/>
          </a:bodyPr>
          <a:lstStyle/>
          <a:p>
            <a:pPr algn="r" rtl="1"/>
            <a:r>
              <a:rPr lang="ar-AE" sz="3200" b="1" dirty="0">
                <a:solidFill>
                  <a:srgbClr val="00B050"/>
                </a:solidFill>
                <a:cs typeface="Akhbar MT" pitchFamily="2" charset="-78"/>
              </a:rPr>
              <a:t>اسم فاعل</a:t>
            </a:r>
          </a:p>
        </p:txBody>
      </p:sp>
      <p:sp>
        <p:nvSpPr>
          <p:cNvPr id="15" name="مستطيل 14"/>
          <p:cNvSpPr/>
          <p:nvPr/>
        </p:nvSpPr>
        <p:spPr>
          <a:xfrm>
            <a:off x="7529476" y="4783341"/>
            <a:ext cx="782587" cy="584775"/>
          </a:xfrm>
          <a:prstGeom prst="rect">
            <a:avLst/>
          </a:prstGeom>
        </p:spPr>
        <p:txBody>
          <a:bodyPr wrap="none">
            <a:spAutoFit/>
          </a:bodyPr>
          <a:lstStyle/>
          <a:p>
            <a:pPr algn="r" rtl="1"/>
            <a:r>
              <a:rPr lang="ar-AE" sz="3200" b="1" dirty="0">
                <a:solidFill>
                  <a:srgbClr val="00B050"/>
                </a:solidFill>
                <a:cs typeface="Akhbar MT" pitchFamily="2" charset="-78"/>
              </a:rPr>
              <a:t>تمسح</a:t>
            </a:r>
          </a:p>
        </p:txBody>
      </p:sp>
      <p:sp>
        <p:nvSpPr>
          <p:cNvPr id="16" name="مستطيل 15"/>
          <p:cNvSpPr/>
          <p:nvPr/>
        </p:nvSpPr>
        <p:spPr>
          <a:xfrm>
            <a:off x="11000473" y="5368116"/>
            <a:ext cx="877164" cy="584775"/>
          </a:xfrm>
          <a:prstGeom prst="rect">
            <a:avLst/>
          </a:prstGeom>
        </p:spPr>
        <p:txBody>
          <a:bodyPr wrap="none">
            <a:spAutoFit/>
          </a:bodyPr>
          <a:lstStyle/>
          <a:p>
            <a:pPr algn="r" rtl="1"/>
            <a:r>
              <a:rPr lang="ar-AE" sz="3200" b="1" dirty="0">
                <a:solidFill>
                  <a:srgbClr val="00B050"/>
                </a:solidFill>
                <a:cs typeface="Akhbar MT" pitchFamily="2" charset="-78"/>
              </a:rPr>
              <a:t>جائعة</a:t>
            </a:r>
          </a:p>
        </p:txBody>
      </p:sp>
      <p:sp>
        <p:nvSpPr>
          <p:cNvPr id="17" name="مستطيل 16"/>
          <p:cNvSpPr/>
          <p:nvPr/>
        </p:nvSpPr>
        <p:spPr>
          <a:xfrm>
            <a:off x="9571002" y="5345501"/>
            <a:ext cx="1152880" cy="584775"/>
          </a:xfrm>
          <a:prstGeom prst="rect">
            <a:avLst/>
          </a:prstGeom>
        </p:spPr>
        <p:txBody>
          <a:bodyPr wrap="none">
            <a:spAutoFit/>
          </a:bodyPr>
          <a:lstStyle/>
          <a:p>
            <a:pPr algn="r" rtl="1"/>
            <a:r>
              <a:rPr lang="ar-AE" sz="3200" b="1" dirty="0">
                <a:solidFill>
                  <a:srgbClr val="00B050"/>
                </a:solidFill>
                <a:cs typeface="Akhbar MT" pitchFamily="2" charset="-78"/>
              </a:rPr>
              <a:t>اسم فاعل</a:t>
            </a:r>
          </a:p>
        </p:txBody>
      </p:sp>
      <p:sp>
        <p:nvSpPr>
          <p:cNvPr id="18" name="مستطيل 17"/>
          <p:cNvSpPr/>
          <p:nvPr/>
        </p:nvSpPr>
        <p:spPr>
          <a:xfrm>
            <a:off x="7700997" y="5368116"/>
            <a:ext cx="611066" cy="584775"/>
          </a:xfrm>
          <a:prstGeom prst="rect">
            <a:avLst/>
          </a:prstGeom>
        </p:spPr>
        <p:txBody>
          <a:bodyPr wrap="none">
            <a:spAutoFit/>
          </a:bodyPr>
          <a:lstStyle/>
          <a:p>
            <a:pPr algn="r" rtl="1"/>
            <a:r>
              <a:rPr lang="ar-AE" sz="3200" b="1" dirty="0">
                <a:solidFill>
                  <a:srgbClr val="00B050"/>
                </a:solidFill>
                <a:cs typeface="Akhbar MT" pitchFamily="2" charset="-78"/>
              </a:rPr>
              <a:t>جاع</a:t>
            </a:r>
          </a:p>
        </p:txBody>
      </p:sp>
      <p:sp>
        <p:nvSpPr>
          <p:cNvPr id="19" name="مستطيل 18"/>
          <p:cNvSpPr/>
          <p:nvPr/>
        </p:nvSpPr>
        <p:spPr>
          <a:xfrm>
            <a:off x="10899791" y="5966112"/>
            <a:ext cx="954107" cy="584775"/>
          </a:xfrm>
          <a:prstGeom prst="rect">
            <a:avLst/>
          </a:prstGeom>
        </p:spPr>
        <p:txBody>
          <a:bodyPr wrap="none">
            <a:spAutoFit/>
          </a:bodyPr>
          <a:lstStyle/>
          <a:p>
            <a:pPr algn="r" rtl="1"/>
            <a:r>
              <a:rPr lang="ar-AE" sz="3200" b="1" dirty="0">
                <a:solidFill>
                  <a:srgbClr val="00B050"/>
                </a:solidFill>
                <a:cs typeface="Akhbar MT" pitchFamily="2" charset="-78"/>
              </a:rPr>
              <a:t>محضراً</a:t>
            </a:r>
          </a:p>
        </p:txBody>
      </p:sp>
      <p:sp>
        <p:nvSpPr>
          <p:cNvPr id="20" name="مستطيل 19"/>
          <p:cNvSpPr/>
          <p:nvPr/>
        </p:nvSpPr>
        <p:spPr>
          <a:xfrm>
            <a:off x="9427081" y="5939850"/>
            <a:ext cx="1152880" cy="584775"/>
          </a:xfrm>
          <a:prstGeom prst="rect">
            <a:avLst/>
          </a:prstGeom>
        </p:spPr>
        <p:txBody>
          <a:bodyPr wrap="none">
            <a:spAutoFit/>
          </a:bodyPr>
          <a:lstStyle/>
          <a:p>
            <a:pPr algn="r" rtl="1"/>
            <a:r>
              <a:rPr lang="ar-AE" sz="3200" b="1" dirty="0">
                <a:solidFill>
                  <a:srgbClr val="00B050"/>
                </a:solidFill>
                <a:cs typeface="Akhbar MT" pitchFamily="2" charset="-78"/>
              </a:rPr>
              <a:t>اسم فاعل</a:t>
            </a:r>
          </a:p>
        </p:txBody>
      </p:sp>
      <p:sp>
        <p:nvSpPr>
          <p:cNvPr id="21" name="مستطيل 20"/>
          <p:cNvSpPr/>
          <p:nvPr/>
        </p:nvSpPr>
        <p:spPr>
          <a:xfrm>
            <a:off x="7491004" y="5939850"/>
            <a:ext cx="821059" cy="584775"/>
          </a:xfrm>
          <a:prstGeom prst="rect">
            <a:avLst/>
          </a:prstGeom>
        </p:spPr>
        <p:txBody>
          <a:bodyPr wrap="none">
            <a:spAutoFit/>
          </a:bodyPr>
          <a:lstStyle/>
          <a:p>
            <a:pPr algn="r" rtl="1"/>
            <a:r>
              <a:rPr lang="ar-AE" sz="3200" b="1" dirty="0">
                <a:solidFill>
                  <a:srgbClr val="00B050"/>
                </a:solidFill>
                <a:cs typeface="Akhbar MT" pitchFamily="2" charset="-78"/>
              </a:rPr>
              <a:t>أحضر</a:t>
            </a:r>
          </a:p>
        </p:txBody>
      </p:sp>
      <p:sp>
        <p:nvSpPr>
          <p:cNvPr id="22" name="مستطيل 21"/>
          <p:cNvSpPr/>
          <p:nvPr/>
        </p:nvSpPr>
        <p:spPr>
          <a:xfrm>
            <a:off x="5004811" y="4198564"/>
            <a:ext cx="1066319" cy="584775"/>
          </a:xfrm>
          <a:prstGeom prst="rect">
            <a:avLst/>
          </a:prstGeom>
        </p:spPr>
        <p:txBody>
          <a:bodyPr wrap="none">
            <a:spAutoFit/>
          </a:bodyPr>
          <a:lstStyle/>
          <a:p>
            <a:pPr algn="r" rtl="1"/>
            <a:r>
              <a:rPr lang="ar-AE" sz="3200" b="1" dirty="0">
                <a:solidFill>
                  <a:srgbClr val="00B050"/>
                </a:solidFill>
                <a:cs typeface="Akhbar MT" pitchFamily="2" charset="-78"/>
              </a:rPr>
              <a:t>منصرفة</a:t>
            </a:r>
          </a:p>
        </p:txBody>
      </p:sp>
      <p:sp>
        <p:nvSpPr>
          <p:cNvPr id="23" name="مستطيل 22"/>
          <p:cNvSpPr/>
          <p:nvPr/>
        </p:nvSpPr>
        <p:spPr>
          <a:xfrm>
            <a:off x="3416581" y="4198563"/>
            <a:ext cx="1152881" cy="584775"/>
          </a:xfrm>
          <a:prstGeom prst="rect">
            <a:avLst/>
          </a:prstGeom>
        </p:spPr>
        <p:txBody>
          <a:bodyPr wrap="none">
            <a:spAutoFit/>
          </a:bodyPr>
          <a:lstStyle/>
          <a:p>
            <a:pPr algn="r" rtl="1"/>
            <a:r>
              <a:rPr lang="ar-AE" sz="3200" b="1" dirty="0">
                <a:solidFill>
                  <a:srgbClr val="00B050"/>
                </a:solidFill>
                <a:cs typeface="Akhbar MT" pitchFamily="2" charset="-78"/>
              </a:rPr>
              <a:t>اسم فاعل</a:t>
            </a:r>
          </a:p>
        </p:txBody>
      </p:sp>
      <p:sp>
        <p:nvSpPr>
          <p:cNvPr id="24" name="مستطيل 23"/>
          <p:cNvSpPr/>
          <p:nvPr/>
        </p:nvSpPr>
        <p:spPr>
          <a:xfrm>
            <a:off x="1496493" y="4213677"/>
            <a:ext cx="1005404" cy="584775"/>
          </a:xfrm>
          <a:prstGeom prst="rect">
            <a:avLst/>
          </a:prstGeom>
        </p:spPr>
        <p:txBody>
          <a:bodyPr wrap="none">
            <a:spAutoFit/>
          </a:bodyPr>
          <a:lstStyle/>
          <a:p>
            <a:pPr algn="r" rtl="1"/>
            <a:r>
              <a:rPr lang="ar-AE" sz="3200" b="1" dirty="0">
                <a:solidFill>
                  <a:srgbClr val="00B050"/>
                </a:solidFill>
                <a:cs typeface="Akhbar MT" pitchFamily="2" charset="-78"/>
              </a:rPr>
              <a:t>انصرف</a:t>
            </a:r>
          </a:p>
        </p:txBody>
      </p:sp>
      <p:sp>
        <p:nvSpPr>
          <p:cNvPr id="25" name="مستطيل 24"/>
          <p:cNvSpPr/>
          <p:nvPr/>
        </p:nvSpPr>
        <p:spPr>
          <a:xfrm>
            <a:off x="5286617" y="4782958"/>
            <a:ext cx="809838" cy="584775"/>
          </a:xfrm>
          <a:prstGeom prst="rect">
            <a:avLst/>
          </a:prstGeom>
        </p:spPr>
        <p:txBody>
          <a:bodyPr wrap="none">
            <a:spAutoFit/>
          </a:bodyPr>
          <a:lstStyle/>
          <a:p>
            <a:pPr algn="r" rtl="1"/>
            <a:r>
              <a:rPr lang="ar-AE" sz="3200" b="1" dirty="0">
                <a:solidFill>
                  <a:srgbClr val="00B050"/>
                </a:solidFill>
                <a:cs typeface="Akhbar MT" pitchFamily="2" charset="-78"/>
              </a:rPr>
              <a:t>ظامئة</a:t>
            </a:r>
          </a:p>
        </p:txBody>
      </p:sp>
      <p:sp>
        <p:nvSpPr>
          <p:cNvPr id="26" name="مستطيل 25"/>
          <p:cNvSpPr/>
          <p:nvPr/>
        </p:nvSpPr>
        <p:spPr>
          <a:xfrm>
            <a:off x="3373146" y="4782957"/>
            <a:ext cx="1152881" cy="584775"/>
          </a:xfrm>
          <a:prstGeom prst="rect">
            <a:avLst/>
          </a:prstGeom>
        </p:spPr>
        <p:txBody>
          <a:bodyPr wrap="none">
            <a:spAutoFit/>
          </a:bodyPr>
          <a:lstStyle/>
          <a:p>
            <a:pPr algn="r" rtl="1"/>
            <a:r>
              <a:rPr lang="ar-AE" sz="3200" b="1" dirty="0">
                <a:solidFill>
                  <a:srgbClr val="00B050"/>
                </a:solidFill>
                <a:cs typeface="Akhbar MT" pitchFamily="2" charset="-78"/>
              </a:rPr>
              <a:t>اسم فاعل</a:t>
            </a:r>
          </a:p>
        </p:txBody>
      </p:sp>
      <p:sp>
        <p:nvSpPr>
          <p:cNvPr id="27" name="مستطيل 26"/>
          <p:cNvSpPr/>
          <p:nvPr/>
        </p:nvSpPr>
        <p:spPr>
          <a:xfrm>
            <a:off x="1905105" y="4822686"/>
            <a:ext cx="553357" cy="584775"/>
          </a:xfrm>
          <a:prstGeom prst="rect">
            <a:avLst/>
          </a:prstGeom>
        </p:spPr>
        <p:txBody>
          <a:bodyPr wrap="none">
            <a:spAutoFit/>
          </a:bodyPr>
          <a:lstStyle/>
          <a:p>
            <a:pPr algn="r" rtl="1"/>
            <a:r>
              <a:rPr lang="ar-AE" sz="3200" b="1" dirty="0">
                <a:solidFill>
                  <a:srgbClr val="00B050"/>
                </a:solidFill>
                <a:cs typeface="Akhbar MT" pitchFamily="2" charset="-78"/>
              </a:rPr>
              <a:t>ظمأ</a:t>
            </a:r>
          </a:p>
        </p:txBody>
      </p:sp>
      <p:sp>
        <p:nvSpPr>
          <p:cNvPr id="28" name="مستطيل 27"/>
          <p:cNvSpPr/>
          <p:nvPr/>
        </p:nvSpPr>
        <p:spPr>
          <a:xfrm>
            <a:off x="4959281" y="5381337"/>
            <a:ext cx="1162499" cy="584775"/>
          </a:xfrm>
          <a:prstGeom prst="rect">
            <a:avLst/>
          </a:prstGeom>
        </p:spPr>
        <p:txBody>
          <a:bodyPr wrap="none">
            <a:spAutoFit/>
          </a:bodyPr>
          <a:lstStyle/>
          <a:p>
            <a:pPr algn="r" rtl="1"/>
            <a:r>
              <a:rPr lang="ar-AE" sz="3200" b="1" dirty="0">
                <a:solidFill>
                  <a:srgbClr val="00B050"/>
                </a:solidFill>
                <a:cs typeface="Akhbar MT" pitchFamily="2" charset="-78"/>
              </a:rPr>
              <a:t>المستغيث</a:t>
            </a:r>
          </a:p>
        </p:txBody>
      </p:sp>
      <p:sp>
        <p:nvSpPr>
          <p:cNvPr id="29" name="مستطيل 28"/>
          <p:cNvSpPr/>
          <p:nvPr/>
        </p:nvSpPr>
        <p:spPr>
          <a:xfrm>
            <a:off x="3338464" y="5407461"/>
            <a:ext cx="1152944" cy="1077218"/>
          </a:xfrm>
          <a:prstGeom prst="rect">
            <a:avLst/>
          </a:prstGeom>
        </p:spPr>
        <p:txBody>
          <a:bodyPr wrap="none">
            <a:spAutoFit/>
          </a:bodyPr>
          <a:lstStyle/>
          <a:p>
            <a:pPr algn="r" rtl="1"/>
            <a:r>
              <a:rPr lang="ar-AE" sz="3200" b="1" dirty="0">
                <a:solidFill>
                  <a:srgbClr val="00B050"/>
                </a:solidFill>
                <a:cs typeface="Akhbar MT" pitchFamily="2" charset="-78"/>
              </a:rPr>
              <a:t>اسم فاعل</a:t>
            </a:r>
          </a:p>
          <a:p>
            <a:pPr algn="r" rtl="1"/>
            <a:endParaRPr lang="ar-AE" sz="3200" b="1" dirty="0">
              <a:solidFill>
                <a:srgbClr val="00B050"/>
              </a:solidFill>
              <a:cs typeface="Akhbar MT" pitchFamily="2" charset="-78"/>
            </a:endParaRPr>
          </a:p>
        </p:txBody>
      </p:sp>
      <p:sp>
        <p:nvSpPr>
          <p:cNvPr id="30" name="مستطيل 29"/>
          <p:cNvSpPr/>
          <p:nvPr/>
        </p:nvSpPr>
        <p:spPr>
          <a:xfrm>
            <a:off x="1398827" y="5395946"/>
            <a:ext cx="1026243" cy="584775"/>
          </a:xfrm>
          <a:prstGeom prst="rect">
            <a:avLst/>
          </a:prstGeom>
        </p:spPr>
        <p:txBody>
          <a:bodyPr wrap="none">
            <a:spAutoFit/>
          </a:bodyPr>
          <a:lstStyle/>
          <a:p>
            <a:pPr algn="r" rtl="1"/>
            <a:r>
              <a:rPr lang="ar-AE" sz="3200" b="1" dirty="0">
                <a:solidFill>
                  <a:srgbClr val="00B050"/>
                </a:solidFill>
                <a:cs typeface="Akhbar MT" pitchFamily="2" charset="-78"/>
              </a:rPr>
              <a:t>استغاث</a:t>
            </a:r>
          </a:p>
        </p:txBody>
      </p:sp>
      <p:sp>
        <p:nvSpPr>
          <p:cNvPr id="31" name="مستطيل 30"/>
          <p:cNvSpPr/>
          <p:nvPr/>
        </p:nvSpPr>
        <p:spPr>
          <a:xfrm>
            <a:off x="4995663" y="5916158"/>
            <a:ext cx="1114409" cy="584775"/>
          </a:xfrm>
          <a:prstGeom prst="rect">
            <a:avLst/>
          </a:prstGeom>
        </p:spPr>
        <p:txBody>
          <a:bodyPr wrap="none">
            <a:spAutoFit/>
          </a:bodyPr>
          <a:lstStyle/>
          <a:p>
            <a:pPr algn="r" rtl="1"/>
            <a:r>
              <a:rPr lang="ar-AE" sz="3200" b="1" dirty="0">
                <a:solidFill>
                  <a:srgbClr val="00B050"/>
                </a:solidFill>
                <a:cs typeface="Akhbar MT" pitchFamily="2" charset="-78"/>
              </a:rPr>
              <a:t>المستنجد</a:t>
            </a:r>
          </a:p>
        </p:txBody>
      </p:sp>
      <p:sp>
        <p:nvSpPr>
          <p:cNvPr id="32" name="مستطيل 31"/>
          <p:cNvSpPr/>
          <p:nvPr/>
        </p:nvSpPr>
        <p:spPr>
          <a:xfrm>
            <a:off x="3376746" y="5995901"/>
            <a:ext cx="1152944" cy="1077218"/>
          </a:xfrm>
          <a:prstGeom prst="rect">
            <a:avLst/>
          </a:prstGeom>
        </p:spPr>
        <p:txBody>
          <a:bodyPr wrap="none">
            <a:spAutoFit/>
          </a:bodyPr>
          <a:lstStyle/>
          <a:p>
            <a:pPr algn="r" rtl="1"/>
            <a:r>
              <a:rPr lang="ar-AE" sz="3200" b="1" dirty="0">
                <a:solidFill>
                  <a:srgbClr val="00B050"/>
                </a:solidFill>
                <a:cs typeface="Akhbar MT" pitchFamily="2" charset="-78"/>
              </a:rPr>
              <a:t>اسم فاعل</a:t>
            </a:r>
          </a:p>
          <a:p>
            <a:pPr algn="r" rtl="1"/>
            <a:endParaRPr lang="ar-AE" sz="3200" b="1" dirty="0">
              <a:solidFill>
                <a:srgbClr val="00B050"/>
              </a:solidFill>
              <a:cs typeface="Akhbar MT" pitchFamily="2" charset="-78"/>
            </a:endParaRPr>
          </a:p>
        </p:txBody>
      </p:sp>
      <p:sp>
        <p:nvSpPr>
          <p:cNvPr id="33" name="مستطيل 32"/>
          <p:cNvSpPr/>
          <p:nvPr/>
        </p:nvSpPr>
        <p:spPr>
          <a:xfrm>
            <a:off x="1336233" y="5995901"/>
            <a:ext cx="1011816" cy="584775"/>
          </a:xfrm>
          <a:prstGeom prst="rect">
            <a:avLst/>
          </a:prstGeom>
        </p:spPr>
        <p:txBody>
          <a:bodyPr wrap="none">
            <a:spAutoFit/>
          </a:bodyPr>
          <a:lstStyle/>
          <a:p>
            <a:pPr algn="r" rtl="1"/>
            <a:r>
              <a:rPr lang="ar-AE" sz="3200" b="1" dirty="0">
                <a:solidFill>
                  <a:srgbClr val="00B050"/>
                </a:solidFill>
                <a:cs typeface="Akhbar MT" pitchFamily="2" charset="-78"/>
              </a:rPr>
              <a:t>استنجد</a:t>
            </a:r>
          </a:p>
        </p:txBody>
      </p:sp>
    </p:spTree>
    <p:extLst>
      <p:ext uri="{BB962C8B-B14F-4D97-AF65-F5344CB8AC3E}">
        <p14:creationId xmlns:p14="http://schemas.microsoft.com/office/powerpoint/2010/main" val="9940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grpId="0" nodeType="clickEffect">
                                  <p:stCondLst>
                                    <p:cond delay="0"/>
                                  </p:stCondLst>
                                  <p:iterate type="wd">
                                    <p:tmPct val="10000"/>
                                  </p:iterate>
                                  <p:childTnLst>
                                    <p:set>
                                      <p:cBhvr>
                                        <p:cTn id="18" dur="1" fill="hold">
                                          <p:stCondLst>
                                            <p:cond delay="0"/>
                                          </p:stCondLst>
                                        </p:cTn>
                                        <p:tgtEl>
                                          <p:spTgt spid="3"/>
                                        </p:tgtEl>
                                        <p:attrNameLst>
                                          <p:attrName>style.visibility</p:attrName>
                                        </p:attrNameLst>
                                      </p:cBhvr>
                                      <p:to>
                                        <p:strVal val="visible"/>
                                      </p:to>
                                    </p:set>
                                    <p:animEffect transition="in" filter="fade">
                                      <p:cBhvr>
                                        <p:cTn id="19" dur="800" decel="100000"/>
                                        <p:tgtEl>
                                          <p:spTgt spid="3"/>
                                        </p:tgtEl>
                                      </p:cBhvr>
                                    </p:animEffect>
                                    <p:anim calcmode="lin" valueType="num">
                                      <p:cBhvr>
                                        <p:cTn id="20" dur="800" decel="100000" fill="hold"/>
                                        <p:tgtEl>
                                          <p:spTgt spid="3"/>
                                        </p:tgtEl>
                                        <p:attrNameLst>
                                          <p:attrName>style.rotation</p:attrName>
                                        </p:attrNameLst>
                                      </p:cBhvr>
                                      <p:tavLst>
                                        <p:tav tm="0">
                                          <p:val>
                                            <p:fltVal val="-90"/>
                                          </p:val>
                                        </p:tav>
                                        <p:tav tm="100000">
                                          <p:val>
                                            <p:fltVal val="0"/>
                                          </p:val>
                                        </p:tav>
                                      </p:tavLst>
                                    </p:anim>
                                    <p:anim calcmode="lin" valueType="num">
                                      <p:cBhvr>
                                        <p:cTn id="21" dur="800" decel="100000" fill="hold"/>
                                        <p:tgtEl>
                                          <p:spTgt spid="3"/>
                                        </p:tgtEl>
                                        <p:attrNameLst>
                                          <p:attrName>ppt_x</p:attrName>
                                        </p:attrNameLst>
                                      </p:cBhvr>
                                      <p:tavLst>
                                        <p:tav tm="0">
                                          <p:val>
                                            <p:strVal val="#ppt_x+0.4"/>
                                          </p:val>
                                        </p:tav>
                                        <p:tav tm="100000">
                                          <p:val>
                                            <p:strVal val="#ppt_x-0.05"/>
                                          </p:val>
                                        </p:tav>
                                      </p:tavLst>
                                    </p:anim>
                                    <p:anim calcmode="lin" valueType="num">
                                      <p:cBhvr>
                                        <p:cTn id="22" dur="800" decel="100000" fill="hold"/>
                                        <p:tgtEl>
                                          <p:spTgt spid="3"/>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iterate type="wd">
                                    <p:tmPct val="10000"/>
                                  </p:iterate>
                                  <p:childTnLst>
                                    <p:set>
                                      <p:cBhvr>
                                        <p:cTn id="28" dur="1" fill="hold">
                                          <p:stCondLst>
                                            <p:cond delay="0"/>
                                          </p:stCondLst>
                                        </p:cTn>
                                        <p:tgtEl>
                                          <p:spTgt spid="4"/>
                                        </p:tgtEl>
                                        <p:attrNameLst>
                                          <p:attrName>style.visibility</p:attrName>
                                        </p:attrNameLst>
                                      </p:cBhvr>
                                      <p:to>
                                        <p:strVal val="visible"/>
                                      </p:to>
                                    </p:set>
                                    <p:animEffect transition="in" filter="fade">
                                      <p:cBhvr>
                                        <p:cTn id="29" dur="800" decel="100000"/>
                                        <p:tgtEl>
                                          <p:spTgt spid="4"/>
                                        </p:tgtEl>
                                      </p:cBhvr>
                                    </p:animEffect>
                                    <p:anim calcmode="lin" valueType="num">
                                      <p:cBhvr>
                                        <p:cTn id="30" dur="800" decel="100000" fill="hold"/>
                                        <p:tgtEl>
                                          <p:spTgt spid="4"/>
                                        </p:tgtEl>
                                        <p:attrNameLst>
                                          <p:attrName>style.rotation</p:attrName>
                                        </p:attrNameLst>
                                      </p:cBhvr>
                                      <p:tavLst>
                                        <p:tav tm="0">
                                          <p:val>
                                            <p:fltVal val="-90"/>
                                          </p:val>
                                        </p:tav>
                                        <p:tav tm="100000">
                                          <p:val>
                                            <p:fltVal val="0"/>
                                          </p:val>
                                        </p:tav>
                                      </p:tavLst>
                                    </p:anim>
                                    <p:anim calcmode="lin" valueType="num">
                                      <p:cBhvr>
                                        <p:cTn id="31" dur="800" decel="100000" fill="hold"/>
                                        <p:tgtEl>
                                          <p:spTgt spid="4"/>
                                        </p:tgtEl>
                                        <p:attrNameLst>
                                          <p:attrName>ppt_x</p:attrName>
                                        </p:attrNameLst>
                                      </p:cBhvr>
                                      <p:tavLst>
                                        <p:tav tm="0">
                                          <p:val>
                                            <p:strVal val="#ppt_x+0.4"/>
                                          </p:val>
                                        </p:tav>
                                        <p:tav tm="100000">
                                          <p:val>
                                            <p:strVal val="#ppt_x-0.05"/>
                                          </p:val>
                                        </p:tav>
                                      </p:tavLst>
                                    </p:anim>
                                    <p:anim calcmode="lin" valueType="num">
                                      <p:cBhvr>
                                        <p:cTn id="32" dur="800" decel="100000" fill="hold"/>
                                        <p:tgtEl>
                                          <p:spTgt spid="4"/>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amond(in)">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diamond(in)">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1000" fill="hold"/>
                                        <p:tgtEl>
                                          <p:spTgt spid="11"/>
                                        </p:tgtEl>
                                        <p:attrNameLst>
                                          <p:attrName>ppt_w</p:attrName>
                                        </p:attrNameLst>
                                      </p:cBhvr>
                                      <p:tavLst>
                                        <p:tav tm="0">
                                          <p:val>
                                            <p:fltVal val="0"/>
                                          </p:val>
                                        </p:tav>
                                        <p:tav tm="100000">
                                          <p:val>
                                            <p:strVal val="#ppt_w"/>
                                          </p:val>
                                        </p:tav>
                                      </p:tavLst>
                                    </p:anim>
                                    <p:anim calcmode="lin" valueType="num">
                                      <p:cBhvr>
                                        <p:cTn id="58" dur="1000" fill="hold"/>
                                        <p:tgtEl>
                                          <p:spTgt spid="11"/>
                                        </p:tgtEl>
                                        <p:attrNameLst>
                                          <p:attrName>ppt_h</p:attrName>
                                        </p:attrNameLst>
                                      </p:cBhvr>
                                      <p:tavLst>
                                        <p:tav tm="0">
                                          <p:val>
                                            <p:fltVal val="0"/>
                                          </p:val>
                                        </p:tav>
                                        <p:tav tm="100000">
                                          <p:val>
                                            <p:strVal val="#ppt_h"/>
                                          </p:val>
                                        </p:tav>
                                      </p:tavLst>
                                    </p:anim>
                                    <p:anim calcmode="lin" valueType="num">
                                      <p:cBhvr>
                                        <p:cTn id="5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9" fill="hold">
                      <p:stCondLst>
                        <p:cond delay="indefinite"/>
                      </p:stCondLst>
                      <p:childTnLst>
                        <p:par>
                          <p:cTn id="70" fill="hold">
                            <p:stCondLst>
                              <p:cond delay="0"/>
                            </p:stCondLst>
                            <p:childTnLst>
                              <p:par>
                                <p:cTn id="71" presetID="15"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000" fill="hold"/>
                                        <p:tgtEl>
                                          <p:spTgt spid="13"/>
                                        </p:tgtEl>
                                        <p:attrNameLst>
                                          <p:attrName>ppt_w</p:attrName>
                                        </p:attrNameLst>
                                      </p:cBhvr>
                                      <p:tavLst>
                                        <p:tav tm="0">
                                          <p:val>
                                            <p:fltVal val="0"/>
                                          </p:val>
                                        </p:tav>
                                        <p:tav tm="100000">
                                          <p:val>
                                            <p:strVal val="#ppt_w"/>
                                          </p:val>
                                        </p:tav>
                                      </p:tavLst>
                                    </p:anim>
                                    <p:anim calcmode="lin" valueType="num">
                                      <p:cBhvr>
                                        <p:cTn id="74" dur="1000" fill="hold"/>
                                        <p:tgtEl>
                                          <p:spTgt spid="13"/>
                                        </p:tgtEl>
                                        <p:attrNameLst>
                                          <p:attrName>ppt_h</p:attrName>
                                        </p:attrNameLst>
                                      </p:cBhvr>
                                      <p:tavLst>
                                        <p:tav tm="0">
                                          <p:val>
                                            <p:fltVal val="0"/>
                                          </p:val>
                                        </p:tav>
                                        <p:tav tm="100000">
                                          <p:val>
                                            <p:strVal val="#ppt_h"/>
                                          </p:val>
                                        </p:tav>
                                      </p:tavLst>
                                    </p:anim>
                                    <p:anim calcmode="lin" valueType="num">
                                      <p:cBhvr>
                                        <p:cTn id="7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7" fill="hold">
                      <p:stCondLst>
                        <p:cond delay="indefinite"/>
                      </p:stCondLst>
                      <p:childTnLst>
                        <p:par>
                          <p:cTn id="78" fill="hold">
                            <p:stCondLst>
                              <p:cond delay="0"/>
                            </p:stCondLst>
                            <p:childTnLst>
                              <p:par>
                                <p:cTn id="79" presetID="15"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ppt_w</p:attrName>
                                        </p:attrNameLst>
                                      </p:cBhvr>
                                      <p:tavLst>
                                        <p:tav tm="0">
                                          <p:val>
                                            <p:fltVal val="0"/>
                                          </p:val>
                                        </p:tav>
                                        <p:tav tm="100000">
                                          <p:val>
                                            <p:strVal val="#ppt_w"/>
                                          </p:val>
                                        </p:tav>
                                      </p:tavLst>
                                    </p:anim>
                                    <p:anim calcmode="lin" valueType="num">
                                      <p:cBhvr>
                                        <p:cTn id="82" dur="1000" fill="hold"/>
                                        <p:tgtEl>
                                          <p:spTgt spid="14"/>
                                        </p:tgtEl>
                                        <p:attrNameLst>
                                          <p:attrName>ppt_h</p:attrName>
                                        </p:attrNameLst>
                                      </p:cBhvr>
                                      <p:tavLst>
                                        <p:tav tm="0">
                                          <p:val>
                                            <p:fltVal val="0"/>
                                          </p:val>
                                        </p:tav>
                                        <p:tav tm="100000">
                                          <p:val>
                                            <p:strVal val="#ppt_h"/>
                                          </p:val>
                                        </p:tav>
                                      </p:tavLst>
                                    </p:anim>
                                    <p:anim calcmode="lin" valueType="num">
                                      <p:cBhvr>
                                        <p:cTn id="8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5" fill="hold">
                      <p:stCondLst>
                        <p:cond delay="indefinite"/>
                      </p:stCondLst>
                      <p:childTnLst>
                        <p:par>
                          <p:cTn id="86" fill="hold">
                            <p:stCondLst>
                              <p:cond delay="0"/>
                            </p:stCondLst>
                            <p:childTnLst>
                              <p:par>
                                <p:cTn id="87" presetID="15"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p:cTn id="89" dur="1000" fill="hold"/>
                                        <p:tgtEl>
                                          <p:spTgt spid="15"/>
                                        </p:tgtEl>
                                        <p:attrNameLst>
                                          <p:attrName>ppt_w</p:attrName>
                                        </p:attrNameLst>
                                      </p:cBhvr>
                                      <p:tavLst>
                                        <p:tav tm="0">
                                          <p:val>
                                            <p:fltVal val="0"/>
                                          </p:val>
                                        </p:tav>
                                        <p:tav tm="100000">
                                          <p:val>
                                            <p:strVal val="#ppt_w"/>
                                          </p:val>
                                        </p:tav>
                                      </p:tavLst>
                                    </p:anim>
                                    <p:anim calcmode="lin" valueType="num">
                                      <p:cBhvr>
                                        <p:cTn id="90" dur="1000" fill="hold"/>
                                        <p:tgtEl>
                                          <p:spTgt spid="15"/>
                                        </p:tgtEl>
                                        <p:attrNameLst>
                                          <p:attrName>ppt_h</p:attrName>
                                        </p:attrNameLst>
                                      </p:cBhvr>
                                      <p:tavLst>
                                        <p:tav tm="0">
                                          <p:val>
                                            <p:fltVal val="0"/>
                                          </p:val>
                                        </p:tav>
                                        <p:tav tm="100000">
                                          <p:val>
                                            <p:strVal val="#ppt_h"/>
                                          </p:val>
                                        </p:tav>
                                      </p:tavLst>
                                    </p:anim>
                                    <p:anim calcmode="lin" valueType="num">
                                      <p:cBhvr>
                                        <p:cTn id="9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3" fill="hold">
                      <p:stCondLst>
                        <p:cond delay="indefinite"/>
                      </p:stCondLst>
                      <p:childTnLst>
                        <p:par>
                          <p:cTn id="94" fill="hold">
                            <p:stCondLst>
                              <p:cond delay="0"/>
                            </p:stCondLst>
                            <p:childTnLst>
                              <p:par>
                                <p:cTn id="95" presetID="15"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1000" fill="hold"/>
                                        <p:tgtEl>
                                          <p:spTgt spid="16"/>
                                        </p:tgtEl>
                                        <p:attrNameLst>
                                          <p:attrName>ppt_w</p:attrName>
                                        </p:attrNameLst>
                                      </p:cBhvr>
                                      <p:tavLst>
                                        <p:tav tm="0">
                                          <p:val>
                                            <p:fltVal val="0"/>
                                          </p:val>
                                        </p:tav>
                                        <p:tav tm="100000">
                                          <p:val>
                                            <p:strVal val="#ppt_w"/>
                                          </p:val>
                                        </p:tav>
                                      </p:tavLst>
                                    </p:anim>
                                    <p:anim calcmode="lin" valueType="num">
                                      <p:cBhvr>
                                        <p:cTn id="98" dur="1000" fill="hold"/>
                                        <p:tgtEl>
                                          <p:spTgt spid="16"/>
                                        </p:tgtEl>
                                        <p:attrNameLst>
                                          <p:attrName>ppt_h</p:attrName>
                                        </p:attrNameLst>
                                      </p:cBhvr>
                                      <p:tavLst>
                                        <p:tav tm="0">
                                          <p:val>
                                            <p:fltVal val="0"/>
                                          </p:val>
                                        </p:tav>
                                        <p:tav tm="100000">
                                          <p:val>
                                            <p:strVal val="#ppt_h"/>
                                          </p:val>
                                        </p:tav>
                                      </p:tavLst>
                                    </p:anim>
                                    <p:anim calcmode="lin" valueType="num">
                                      <p:cBhvr>
                                        <p:cTn id="9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1" fill="hold">
                      <p:stCondLst>
                        <p:cond delay="indefinite"/>
                      </p:stCondLst>
                      <p:childTnLst>
                        <p:par>
                          <p:cTn id="102" fill="hold">
                            <p:stCondLst>
                              <p:cond delay="0"/>
                            </p:stCondLst>
                            <p:childTnLst>
                              <p:par>
                                <p:cTn id="103" presetID="15" presetClass="entr" presetSubtype="0" fill="hold" grpId="0" nodeType="clickEffect">
                                  <p:stCondLst>
                                    <p:cond delay="0"/>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00" fill="hold"/>
                                        <p:tgtEl>
                                          <p:spTgt spid="17"/>
                                        </p:tgtEl>
                                        <p:attrNameLst>
                                          <p:attrName>ppt_w</p:attrName>
                                        </p:attrNameLst>
                                      </p:cBhvr>
                                      <p:tavLst>
                                        <p:tav tm="0">
                                          <p:val>
                                            <p:fltVal val="0"/>
                                          </p:val>
                                        </p:tav>
                                        <p:tav tm="100000">
                                          <p:val>
                                            <p:strVal val="#ppt_w"/>
                                          </p:val>
                                        </p:tav>
                                      </p:tavLst>
                                    </p:anim>
                                    <p:anim calcmode="lin" valueType="num">
                                      <p:cBhvr>
                                        <p:cTn id="106" dur="1000" fill="hold"/>
                                        <p:tgtEl>
                                          <p:spTgt spid="17"/>
                                        </p:tgtEl>
                                        <p:attrNameLst>
                                          <p:attrName>ppt_h</p:attrName>
                                        </p:attrNameLst>
                                      </p:cBhvr>
                                      <p:tavLst>
                                        <p:tav tm="0">
                                          <p:val>
                                            <p:fltVal val="0"/>
                                          </p:val>
                                        </p:tav>
                                        <p:tav tm="100000">
                                          <p:val>
                                            <p:strVal val="#ppt_h"/>
                                          </p:val>
                                        </p:tav>
                                      </p:tavLst>
                                    </p:anim>
                                    <p:anim calcmode="lin" valueType="num">
                                      <p:cBhvr>
                                        <p:cTn id="10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9" fill="hold">
                      <p:stCondLst>
                        <p:cond delay="indefinite"/>
                      </p:stCondLst>
                      <p:childTnLst>
                        <p:par>
                          <p:cTn id="110" fill="hold">
                            <p:stCondLst>
                              <p:cond delay="0"/>
                            </p:stCondLst>
                            <p:childTnLst>
                              <p:par>
                                <p:cTn id="111" presetID="15" presetClass="entr" presetSubtype="0" fill="hold" grpId="0" nodeType="clickEffect">
                                  <p:stCondLst>
                                    <p:cond delay="0"/>
                                  </p:stCondLst>
                                  <p:childTnLst>
                                    <p:set>
                                      <p:cBhvr>
                                        <p:cTn id="112" dur="1" fill="hold">
                                          <p:stCondLst>
                                            <p:cond delay="0"/>
                                          </p:stCondLst>
                                        </p:cTn>
                                        <p:tgtEl>
                                          <p:spTgt spid="18"/>
                                        </p:tgtEl>
                                        <p:attrNameLst>
                                          <p:attrName>style.visibility</p:attrName>
                                        </p:attrNameLst>
                                      </p:cBhvr>
                                      <p:to>
                                        <p:strVal val="visible"/>
                                      </p:to>
                                    </p:set>
                                    <p:anim calcmode="lin" valueType="num">
                                      <p:cBhvr>
                                        <p:cTn id="113" dur="1000" fill="hold"/>
                                        <p:tgtEl>
                                          <p:spTgt spid="18"/>
                                        </p:tgtEl>
                                        <p:attrNameLst>
                                          <p:attrName>ppt_w</p:attrName>
                                        </p:attrNameLst>
                                      </p:cBhvr>
                                      <p:tavLst>
                                        <p:tav tm="0">
                                          <p:val>
                                            <p:fltVal val="0"/>
                                          </p:val>
                                        </p:tav>
                                        <p:tav tm="100000">
                                          <p:val>
                                            <p:strVal val="#ppt_w"/>
                                          </p:val>
                                        </p:tav>
                                      </p:tavLst>
                                    </p:anim>
                                    <p:anim calcmode="lin" valueType="num">
                                      <p:cBhvr>
                                        <p:cTn id="114" dur="1000" fill="hold"/>
                                        <p:tgtEl>
                                          <p:spTgt spid="18"/>
                                        </p:tgtEl>
                                        <p:attrNameLst>
                                          <p:attrName>ppt_h</p:attrName>
                                        </p:attrNameLst>
                                      </p:cBhvr>
                                      <p:tavLst>
                                        <p:tav tm="0">
                                          <p:val>
                                            <p:fltVal val="0"/>
                                          </p:val>
                                        </p:tav>
                                        <p:tav tm="100000">
                                          <p:val>
                                            <p:strVal val="#ppt_h"/>
                                          </p:val>
                                        </p:tav>
                                      </p:tavLst>
                                    </p:anim>
                                    <p:anim calcmode="lin" valueType="num">
                                      <p:cBhvr>
                                        <p:cTn id="1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7" fill="hold">
                      <p:stCondLst>
                        <p:cond delay="indefinite"/>
                      </p:stCondLst>
                      <p:childTnLst>
                        <p:par>
                          <p:cTn id="118" fill="hold">
                            <p:stCondLst>
                              <p:cond delay="0"/>
                            </p:stCondLst>
                            <p:childTnLst>
                              <p:par>
                                <p:cTn id="119" presetID="15" presetClass="entr" presetSubtype="0" fill="hold" grpId="0" nodeType="clickEffect">
                                  <p:stCondLst>
                                    <p:cond delay="0"/>
                                  </p:stCondLst>
                                  <p:childTnLst>
                                    <p:set>
                                      <p:cBhvr>
                                        <p:cTn id="120" dur="1" fill="hold">
                                          <p:stCondLst>
                                            <p:cond delay="0"/>
                                          </p:stCondLst>
                                        </p:cTn>
                                        <p:tgtEl>
                                          <p:spTgt spid="19"/>
                                        </p:tgtEl>
                                        <p:attrNameLst>
                                          <p:attrName>style.visibility</p:attrName>
                                        </p:attrNameLst>
                                      </p:cBhvr>
                                      <p:to>
                                        <p:strVal val="visible"/>
                                      </p:to>
                                    </p:set>
                                    <p:anim calcmode="lin" valueType="num">
                                      <p:cBhvr>
                                        <p:cTn id="121" dur="1000" fill="hold"/>
                                        <p:tgtEl>
                                          <p:spTgt spid="19"/>
                                        </p:tgtEl>
                                        <p:attrNameLst>
                                          <p:attrName>ppt_w</p:attrName>
                                        </p:attrNameLst>
                                      </p:cBhvr>
                                      <p:tavLst>
                                        <p:tav tm="0">
                                          <p:val>
                                            <p:fltVal val="0"/>
                                          </p:val>
                                        </p:tav>
                                        <p:tav tm="100000">
                                          <p:val>
                                            <p:strVal val="#ppt_w"/>
                                          </p:val>
                                        </p:tav>
                                      </p:tavLst>
                                    </p:anim>
                                    <p:anim calcmode="lin" valueType="num">
                                      <p:cBhvr>
                                        <p:cTn id="122" dur="1000" fill="hold"/>
                                        <p:tgtEl>
                                          <p:spTgt spid="19"/>
                                        </p:tgtEl>
                                        <p:attrNameLst>
                                          <p:attrName>ppt_h</p:attrName>
                                        </p:attrNameLst>
                                      </p:cBhvr>
                                      <p:tavLst>
                                        <p:tav tm="0">
                                          <p:val>
                                            <p:fltVal val="0"/>
                                          </p:val>
                                        </p:tav>
                                        <p:tav tm="100000">
                                          <p:val>
                                            <p:strVal val="#ppt_h"/>
                                          </p:val>
                                        </p:tav>
                                      </p:tavLst>
                                    </p:anim>
                                    <p:anim calcmode="lin" valueType="num">
                                      <p:cBhvr>
                                        <p:cTn id="123"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24"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5" fill="hold">
                      <p:stCondLst>
                        <p:cond delay="indefinite"/>
                      </p:stCondLst>
                      <p:childTnLst>
                        <p:par>
                          <p:cTn id="126" fill="hold">
                            <p:stCondLst>
                              <p:cond delay="0"/>
                            </p:stCondLst>
                            <p:childTnLst>
                              <p:par>
                                <p:cTn id="127" presetID="15" presetClass="entr" presetSubtype="0" fill="hold" grpId="0" nodeType="clickEffect">
                                  <p:stCondLst>
                                    <p:cond delay="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1000" fill="hold"/>
                                        <p:tgtEl>
                                          <p:spTgt spid="20"/>
                                        </p:tgtEl>
                                        <p:attrNameLst>
                                          <p:attrName>ppt_w</p:attrName>
                                        </p:attrNameLst>
                                      </p:cBhvr>
                                      <p:tavLst>
                                        <p:tav tm="0">
                                          <p:val>
                                            <p:fltVal val="0"/>
                                          </p:val>
                                        </p:tav>
                                        <p:tav tm="100000">
                                          <p:val>
                                            <p:strVal val="#ppt_w"/>
                                          </p:val>
                                        </p:tav>
                                      </p:tavLst>
                                    </p:anim>
                                    <p:anim calcmode="lin" valueType="num">
                                      <p:cBhvr>
                                        <p:cTn id="130" dur="1000" fill="hold"/>
                                        <p:tgtEl>
                                          <p:spTgt spid="20"/>
                                        </p:tgtEl>
                                        <p:attrNameLst>
                                          <p:attrName>ppt_h</p:attrName>
                                        </p:attrNameLst>
                                      </p:cBhvr>
                                      <p:tavLst>
                                        <p:tav tm="0">
                                          <p:val>
                                            <p:fltVal val="0"/>
                                          </p:val>
                                        </p:tav>
                                        <p:tav tm="100000">
                                          <p:val>
                                            <p:strVal val="#ppt_h"/>
                                          </p:val>
                                        </p:tav>
                                      </p:tavLst>
                                    </p:anim>
                                    <p:anim calcmode="lin" valueType="num">
                                      <p:cBhvr>
                                        <p:cTn id="131"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32"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33" fill="hold">
                      <p:stCondLst>
                        <p:cond delay="indefinite"/>
                      </p:stCondLst>
                      <p:childTnLst>
                        <p:par>
                          <p:cTn id="134" fill="hold">
                            <p:stCondLst>
                              <p:cond delay="0"/>
                            </p:stCondLst>
                            <p:childTnLst>
                              <p:par>
                                <p:cTn id="135" presetID="15" presetClass="entr" presetSubtype="0" fill="hold" grpId="0" nodeType="clickEffect">
                                  <p:stCondLst>
                                    <p:cond delay="0"/>
                                  </p:stCondLst>
                                  <p:childTnLst>
                                    <p:set>
                                      <p:cBhvr>
                                        <p:cTn id="136" dur="1" fill="hold">
                                          <p:stCondLst>
                                            <p:cond delay="0"/>
                                          </p:stCondLst>
                                        </p:cTn>
                                        <p:tgtEl>
                                          <p:spTgt spid="21"/>
                                        </p:tgtEl>
                                        <p:attrNameLst>
                                          <p:attrName>style.visibility</p:attrName>
                                        </p:attrNameLst>
                                      </p:cBhvr>
                                      <p:to>
                                        <p:strVal val="visible"/>
                                      </p:to>
                                    </p:set>
                                    <p:anim calcmode="lin" valueType="num">
                                      <p:cBhvr>
                                        <p:cTn id="137" dur="1000" fill="hold"/>
                                        <p:tgtEl>
                                          <p:spTgt spid="21"/>
                                        </p:tgtEl>
                                        <p:attrNameLst>
                                          <p:attrName>ppt_w</p:attrName>
                                        </p:attrNameLst>
                                      </p:cBhvr>
                                      <p:tavLst>
                                        <p:tav tm="0">
                                          <p:val>
                                            <p:fltVal val="0"/>
                                          </p:val>
                                        </p:tav>
                                        <p:tav tm="100000">
                                          <p:val>
                                            <p:strVal val="#ppt_w"/>
                                          </p:val>
                                        </p:tav>
                                      </p:tavLst>
                                    </p:anim>
                                    <p:anim calcmode="lin" valueType="num">
                                      <p:cBhvr>
                                        <p:cTn id="138" dur="1000" fill="hold"/>
                                        <p:tgtEl>
                                          <p:spTgt spid="21"/>
                                        </p:tgtEl>
                                        <p:attrNameLst>
                                          <p:attrName>ppt_h</p:attrName>
                                        </p:attrNameLst>
                                      </p:cBhvr>
                                      <p:tavLst>
                                        <p:tav tm="0">
                                          <p:val>
                                            <p:fltVal val="0"/>
                                          </p:val>
                                        </p:tav>
                                        <p:tav tm="100000">
                                          <p:val>
                                            <p:strVal val="#ppt_h"/>
                                          </p:val>
                                        </p:tav>
                                      </p:tavLst>
                                    </p:anim>
                                    <p:anim calcmode="lin" valueType="num">
                                      <p:cBhvr>
                                        <p:cTn id="13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40"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1" fill="hold">
                      <p:stCondLst>
                        <p:cond delay="indefinite"/>
                      </p:stCondLst>
                      <p:childTnLst>
                        <p:par>
                          <p:cTn id="142" fill="hold">
                            <p:stCondLst>
                              <p:cond delay="0"/>
                            </p:stCondLst>
                            <p:childTnLst>
                              <p:par>
                                <p:cTn id="143" presetID="15"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 calcmode="lin" valueType="num">
                                      <p:cBhvr>
                                        <p:cTn id="145" dur="1000" fill="hold"/>
                                        <p:tgtEl>
                                          <p:spTgt spid="22"/>
                                        </p:tgtEl>
                                        <p:attrNameLst>
                                          <p:attrName>ppt_w</p:attrName>
                                        </p:attrNameLst>
                                      </p:cBhvr>
                                      <p:tavLst>
                                        <p:tav tm="0">
                                          <p:val>
                                            <p:fltVal val="0"/>
                                          </p:val>
                                        </p:tav>
                                        <p:tav tm="100000">
                                          <p:val>
                                            <p:strVal val="#ppt_w"/>
                                          </p:val>
                                        </p:tav>
                                      </p:tavLst>
                                    </p:anim>
                                    <p:anim calcmode="lin" valueType="num">
                                      <p:cBhvr>
                                        <p:cTn id="146" dur="1000" fill="hold"/>
                                        <p:tgtEl>
                                          <p:spTgt spid="22"/>
                                        </p:tgtEl>
                                        <p:attrNameLst>
                                          <p:attrName>ppt_h</p:attrName>
                                        </p:attrNameLst>
                                      </p:cBhvr>
                                      <p:tavLst>
                                        <p:tav tm="0">
                                          <p:val>
                                            <p:fltVal val="0"/>
                                          </p:val>
                                        </p:tav>
                                        <p:tav tm="100000">
                                          <p:val>
                                            <p:strVal val="#ppt_h"/>
                                          </p:val>
                                        </p:tav>
                                      </p:tavLst>
                                    </p:anim>
                                    <p:anim calcmode="lin" valueType="num">
                                      <p:cBhvr>
                                        <p:cTn id="147"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48"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9" fill="hold">
                      <p:stCondLst>
                        <p:cond delay="indefinite"/>
                      </p:stCondLst>
                      <p:childTnLst>
                        <p:par>
                          <p:cTn id="150" fill="hold">
                            <p:stCondLst>
                              <p:cond delay="0"/>
                            </p:stCondLst>
                            <p:childTnLst>
                              <p:par>
                                <p:cTn id="151" presetID="15" presetClass="entr" presetSubtype="0" fill="hold" grpId="0" nodeType="clickEffect">
                                  <p:stCondLst>
                                    <p:cond delay="0"/>
                                  </p:stCondLst>
                                  <p:childTnLst>
                                    <p:set>
                                      <p:cBhvr>
                                        <p:cTn id="152" dur="1" fill="hold">
                                          <p:stCondLst>
                                            <p:cond delay="0"/>
                                          </p:stCondLst>
                                        </p:cTn>
                                        <p:tgtEl>
                                          <p:spTgt spid="23"/>
                                        </p:tgtEl>
                                        <p:attrNameLst>
                                          <p:attrName>style.visibility</p:attrName>
                                        </p:attrNameLst>
                                      </p:cBhvr>
                                      <p:to>
                                        <p:strVal val="visible"/>
                                      </p:to>
                                    </p:set>
                                    <p:anim calcmode="lin" valueType="num">
                                      <p:cBhvr>
                                        <p:cTn id="153" dur="1000" fill="hold"/>
                                        <p:tgtEl>
                                          <p:spTgt spid="23"/>
                                        </p:tgtEl>
                                        <p:attrNameLst>
                                          <p:attrName>ppt_w</p:attrName>
                                        </p:attrNameLst>
                                      </p:cBhvr>
                                      <p:tavLst>
                                        <p:tav tm="0">
                                          <p:val>
                                            <p:fltVal val="0"/>
                                          </p:val>
                                        </p:tav>
                                        <p:tav tm="100000">
                                          <p:val>
                                            <p:strVal val="#ppt_w"/>
                                          </p:val>
                                        </p:tav>
                                      </p:tavLst>
                                    </p:anim>
                                    <p:anim calcmode="lin" valueType="num">
                                      <p:cBhvr>
                                        <p:cTn id="154" dur="1000" fill="hold"/>
                                        <p:tgtEl>
                                          <p:spTgt spid="23"/>
                                        </p:tgtEl>
                                        <p:attrNameLst>
                                          <p:attrName>ppt_h</p:attrName>
                                        </p:attrNameLst>
                                      </p:cBhvr>
                                      <p:tavLst>
                                        <p:tav tm="0">
                                          <p:val>
                                            <p:fltVal val="0"/>
                                          </p:val>
                                        </p:tav>
                                        <p:tav tm="100000">
                                          <p:val>
                                            <p:strVal val="#ppt_h"/>
                                          </p:val>
                                        </p:tav>
                                      </p:tavLst>
                                    </p:anim>
                                    <p:anim calcmode="lin" valueType="num">
                                      <p:cBhvr>
                                        <p:cTn id="155"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56"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7" fill="hold">
                      <p:stCondLst>
                        <p:cond delay="indefinite"/>
                      </p:stCondLst>
                      <p:childTnLst>
                        <p:par>
                          <p:cTn id="158" fill="hold">
                            <p:stCondLst>
                              <p:cond delay="0"/>
                            </p:stCondLst>
                            <p:childTnLst>
                              <p:par>
                                <p:cTn id="159" presetID="15" presetClass="entr" presetSubtype="0" fill="hold" grpId="0" nodeType="clickEffect">
                                  <p:stCondLst>
                                    <p:cond delay="0"/>
                                  </p:stCondLst>
                                  <p:childTnLst>
                                    <p:set>
                                      <p:cBhvr>
                                        <p:cTn id="160" dur="1" fill="hold">
                                          <p:stCondLst>
                                            <p:cond delay="0"/>
                                          </p:stCondLst>
                                        </p:cTn>
                                        <p:tgtEl>
                                          <p:spTgt spid="24"/>
                                        </p:tgtEl>
                                        <p:attrNameLst>
                                          <p:attrName>style.visibility</p:attrName>
                                        </p:attrNameLst>
                                      </p:cBhvr>
                                      <p:to>
                                        <p:strVal val="visible"/>
                                      </p:to>
                                    </p:set>
                                    <p:anim calcmode="lin" valueType="num">
                                      <p:cBhvr>
                                        <p:cTn id="161" dur="1000" fill="hold"/>
                                        <p:tgtEl>
                                          <p:spTgt spid="24"/>
                                        </p:tgtEl>
                                        <p:attrNameLst>
                                          <p:attrName>ppt_w</p:attrName>
                                        </p:attrNameLst>
                                      </p:cBhvr>
                                      <p:tavLst>
                                        <p:tav tm="0">
                                          <p:val>
                                            <p:fltVal val="0"/>
                                          </p:val>
                                        </p:tav>
                                        <p:tav tm="100000">
                                          <p:val>
                                            <p:strVal val="#ppt_w"/>
                                          </p:val>
                                        </p:tav>
                                      </p:tavLst>
                                    </p:anim>
                                    <p:anim calcmode="lin" valueType="num">
                                      <p:cBhvr>
                                        <p:cTn id="162" dur="1000" fill="hold"/>
                                        <p:tgtEl>
                                          <p:spTgt spid="24"/>
                                        </p:tgtEl>
                                        <p:attrNameLst>
                                          <p:attrName>ppt_h</p:attrName>
                                        </p:attrNameLst>
                                      </p:cBhvr>
                                      <p:tavLst>
                                        <p:tav tm="0">
                                          <p:val>
                                            <p:fltVal val="0"/>
                                          </p:val>
                                        </p:tav>
                                        <p:tav tm="100000">
                                          <p:val>
                                            <p:strVal val="#ppt_h"/>
                                          </p:val>
                                        </p:tav>
                                      </p:tavLst>
                                    </p:anim>
                                    <p:anim calcmode="lin" valueType="num">
                                      <p:cBhvr>
                                        <p:cTn id="163"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64"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5" fill="hold">
                      <p:stCondLst>
                        <p:cond delay="indefinite"/>
                      </p:stCondLst>
                      <p:childTnLst>
                        <p:par>
                          <p:cTn id="166" fill="hold">
                            <p:stCondLst>
                              <p:cond delay="0"/>
                            </p:stCondLst>
                            <p:childTnLst>
                              <p:par>
                                <p:cTn id="167" presetID="15" presetClass="entr" presetSubtype="0" fill="hold" grpId="0" nodeType="clickEffect">
                                  <p:stCondLst>
                                    <p:cond delay="0"/>
                                  </p:stCondLst>
                                  <p:childTnLst>
                                    <p:set>
                                      <p:cBhvr>
                                        <p:cTn id="168" dur="1" fill="hold">
                                          <p:stCondLst>
                                            <p:cond delay="0"/>
                                          </p:stCondLst>
                                        </p:cTn>
                                        <p:tgtEl>
                                          <p:spTgt spid="25"/>
                                        </p:tgtEl>
                                        <p:attrNameLst>
                                          <p:attrName>style.visibility</p:attrName>
                                        </p:attrNameLst>
                                      </p:cBhvr>
                                      <p:to>
                                        <p:strVal val="visible"/>
                                      </p:to>
                                    </p:set>
                                    <p:anim calcmode="lin" valueType="num">
                                      <p:cBhvr>
                                        <p:cTn id="169" dur="1000" fill="hold"/>
                                        <p:tgtEl>
                                          <p:spTgt spid="25"/>
                                        </p:tgtEl>
                                        <p:attrNameLst>
                                          <p:attrName>ppt_w</p:attrName>
                                        </p:attrNameLst>
                                      </p:cBhvr>
                                      <p:tavLst>
                                        <p:tav tm="0">
                                          <p:val>
                                            <p:fltVal val="0"/>
                                          </p:val>
                                        </p:tav>
                                        <p:tav tm="100000">
                                          <p:val>
                                            <p:strVal val="#ppt_w"/>
                                          </p:val>
                                        </p:tav>
                                      </p:tavLst>
                                    </p:anim>
                                    <p:anim calcmode="lin" valueType="num">
                                      <p:cBhvr>
                                        <p:cTn id="170" dur="1000" fill="hold"/>
                                        <p:tgtEl>
                                          <p:spTgt spid="25"/>
                                        </p:tgtEl>
                                        <p:attrNameLst>
                                          <p:attrName>ppt_h</p:attrName>
                                        </p:attrNameLst>
                                      </p:cBhvr>
                                      <p:tavLst>
                                        <p:tav tm="0">
                                          <p:val>
                                            <p:fltVal val="0"/>
                                          </p:val>
                                        </p:tav>
                                        <p:tav tm="100000">
                                          <p:val>
                                            <p:strVal val="#ppt_h"/>
                                          </p:val>
                                        </p:tav>
                                      </p:tavLst>
                                    </p:anim>
                                    <p:anim calcmode="lin" valueType="num">
                                      <p:cBhvr>
                                        <p:cTn id="171"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72"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3" fill="hold">
                      <p:stCondLst>
                        <p:cond delay="indefinite"/>
                      </p:stCondLst>
                      <p:childTnLst>
                        <p:par>
                          <p:cTn id="174" fill="hold">
                            <p:stCondLst>
                              <p:cond delay="0"/>
                            </p:stCondLst>
                            <p:childTnLst>
                              <p:par>
                                <p:cTn id="175" presetID="15" presetClass="entr" presetSubtype="0" fill="hold" grpId="0" nodeType="clickEffect">
                                  <p:stCondLst>
                                    <p:cond delay="0"/>
                                  </p:stCondLst>
                                  <p:childTnLst>
                                    <p:set>
                                      <p:cBhvr>
                                        <p:cTn id="176" dur="1" fill="hold">
                                          <p:stCondLst>
                                            <p:cond delay="0"/>
                                          </p:stCondLst>
                                        </p:cTn>
                                        <p:tgtEl>
                                          <p:spTgt spid="26"/>
                                        </p:tgtEl>
                                        <p:attrNameLst>
                                          <p:attrName>style.visibility</p:attrName>
                                        </p:attrNameLst>
                                      </p:cBhvr>
                                      <p:to>
                                        <p:strVal val="visible"/>
                                      </p:to>
                                    </p:set>
                                    <p:anim calcmode="lin" valueType="num">
                                      <p:cBhvr>
                                        <p:cTn id="177" dur="1000" fill="hold"/>
                                        <p:tgtEl>
                                          <p:spTgt spid="26"/>
                                        </p:tgtEl>
                                        <p:attrNameLst>
                                          <p:attrName>ppt_w</p:attrName>
                                        </p:attrNameLst>
                                      </p:cBhvr>
                                      <p:tavLst>
                                        <p:tav tm="0">
                                          <p:val>
                                            <p:fltVal val="0"/>
                                          </p:val>
                                        </p:tav>
                                        <p:tav tm="100000">
                                          <p:val>
                                            <p:strVal val="#ppt_w"/>
                                          </p:val>
                                        </p:tav>
                                      </p:tavLst>
                                    </p:anim>
                                    <p:anim calcmode="lin" valueType="num">
                                      <p:cBhvr>
                                        <p:cTn id="178" dur="1000" fill="hold"/>
                                        <p:tgtEl>
                                          <p:spTgt spid="26"/>
                                        </p:tgtEl>
                                        <p:attrNameLst>
                                          <p:attrName>ppt_h</p:attrName>
                                        </p:attrNameLst>
                                      </p:cBhvr>
                                      <p:tavLst>
                                        <p:tav tm="0">
                                          <p:val>
                                            <p:fltVal val="0"/>
                                          </p:val>
                                        </p:tav>
                                        <p:tav tm="100000">
                                          <p:val>
                                            <p:strVal val="#ppt_h"/>
                                          </p:val>
                                        </p:tav>
                                      </p:tavLst>
                                    </p:anim>
                                    <p:anim calcmode="lin" valueType="num">
                                      <p:cBhvr>
                                        <p:cTn id="17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80"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1" fill="hold">
                      <p:stCondLst>
                        <p:cond delay="indefinite"/>
                      </p:stCondLst>
                      <p:childTnLst>
                        <p:par>
                          <p:cTn id="182" fill="hold">
                            <p:stCondLst>
                              <p:cond delay="0"/>
                            </p:stCondLst>
                            <p:childTnLst>
                              <p:par>
                                <p:cTn id="183" presetID="15" presetClass="entr" presetSubtype="0" fill="hold" grpId="0" nodeType="clickEffect">
                                  <p:stCondLst>
                                    <p:cond delay="0"/>
                                  </p:stCondLst>
                                  <p:childTnLst>
                                    <p:set>
                                      <p:cBhvr>
                                        <p:cTn id="184" dur="1" fill="hold">
                                          <p:stCondLst>
                                            <p:cond delay="0"/>
                                          </p:stCondLst>
                                        </p:cTn>
                                        <p:tgtEl>
                                          <p:spTgt spid="27"/>
                                        </p:tgtEl>
                                        <p:attrNameLst>
                                          <p:attrName>style.visibility</p:attrName>
                                        </p:attrNameLst>
                                      </p:cBhvr>
                                      <p:to>
                                        <p:strVal val="visible"/>
                                      </p:to>
                                    </p:set>
                                    <p:anim calcmode="lin" valueType="num">
                                      <p:cBhvr>
                                        <p:cTn id="185" dur="1000" fill="hold"/>
                                        <p:tgtEl>
                                          <p:spTgt spid="27"/>
                                        </p:tgtEl>
                                        <p:attrNameLst>
                                          <p:attrName>ppt_w</p:attrName>
                                        </p:attrNameLst>
                                      </p:cBhvr>
                                      <p:tavLst>
                                        <p:tav tm="0">
                                          <p:val>
                                            <p:fltVal val="0"/>
                                          </p:val>
                                        </p:tav>
                                        <p:tav tm="100000">
                                          <p:val>
                                            <p:strVal val="#ppt_w"/>
                                          </p:val>
                                        </p:tav>
                                      </p:tavLst>
                                    </p:anim>
                                    <p:anim calcmode="lin" valueType="num">
                                      <p:cBhvr>
                                        <p:cTn id="186" dur="1000" fill="hold"/>
                                        <p:tgtEl>
                                          <p:spTgt spid="27"/>
                                        </p:tgtEl>
                                        <p:attrNameLst>
                                          <p:attrName>ppt_h</p:attrName>
                                        </p:attrNameLst>
                                      </p:cBhvr>
                                      <p:tavLst>
                                        <p:tav tm="0">
                                          <p:val>
                                            <p:fltVal val="0"/>
                                          </p:val>
                                        </p:tav>
                                        <p:tav tm="100000">
                                          <p:val>
                                            <p:strVal val="#ppt_h"/>
                                          </p:val>
                                        </p:tav>
                                      </p:tavLst>
                                    </p:anim>
                                    <p:anim calcmode="lin" valueType="num">
                                      <p:cBhvr>
                                        <p:cTn id="187"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88"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9" fill="hold">
                      <p:stCondLst>
                        <p:cond delay="indefinite"/>
                      </p:stCondLst>
                      <p:childTnLst>
                        <p:par>
                          <p:cTn id="190" fill="hold">
                            <p:stCondLst>
                              <p:cond delay="0"/>
                            </p:stCondLst>
                            <p:childTnLst>
                              <p:par>
                                <p:cTn id="191" presetID="15" presetClass="entr" presetSubtype="0" fill="hold" grpId="0" nodeType="clickEffect">
                                  <p:stCondLst>
                                    <p:cond delay="0"/>
                                  </p:stCondLst>
                                  <p:childTnLst>
                                    <p:set>
                                      <p:cBhvr>
                                        <p:cTn id="192" dur="1" fill="hold">
                                          <p:stCondLst>
                                            <p:cond delay="0"/>
                                          </p:stCondLst>
                                        </p:cTn>
                                        <p:tgtEl>
                                          <p:spTgt spid="28"/>
                                        </p:tgtEl>
                                        <p:attrNameLst>
                                          <p:attrName>style.visibility</p:attrName>
                                        </p:attrNameLst>
                                      </p:cBhvr>
                                      <p:to>
                                        <p:strVal val="visible"/>
                                      </p:to>
                                    </p:set>
                                    <p:anim calcmode="lin" valueType="num">
                                      <p:cBhvr>
                                        <p:cTn id="193" dur="1000" fill="hold"/>
                                        <p:tgtEl>
                                          <p:spTgt spid="28"/>
                                        </p:tgtEl>
                                        <p:attrNameLst>
                                          <p:attrName>ppt_w</p:attrName>
                                        </p:attrNameLst>
                                      </p:cBhvr>
                                      <p:tavLst>
                                        <p:tav tm="0">
                                          <p:val>
                                            <p:fltVal val="0"/>
                                          </p:val>
                                        </p:tav>
                                        <p:tav tm="100000">
                                          <p:val>
                                            <p:strVal val="#ppt_w"/>
                                          </p:val>
                                        </p:tav>
                                      </p:tavLst>
                                    </p:anim>
                                    <p:anim calcmode="lin" valueType="num">
                                      <p:cBhvr>
                                        <p:cTn id="194" dur="1000" fill="hold"/>
                                        <p:tgtEl>
                                          <p:spTgt spid="28"/>
                                        </p:tgtEl>
                                        <p:attrNameLst>
                                          <p:attrName>ppt_h</p:attrName>
                                        </p:attrNameLst>
                                      </p:cBhvr>
                                      <p:tavLst>
                                        <p:tav tm="0">
                                          <p:val>
                                            <p:fltVal val="0"/>
                                          </p:val>
                                        </p:tav>
                                        <p:tav tm="100000">
                                          <p:val>
                                            <p:strVal val="#ppt_h"/>
                                          </p:val>
                                        </p:tav>
                                      </p:tavLst>
                                    </p:anim>
                                    <p:anim calcmode="lin" valueType="num">
                                      <p:cBhvr>
                                        <p:cTn id="195"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96"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7" fill="hold">
                      <p:stCondLst>
                        <p:cond delay="indefinite"/>
                      </p:stCondLst>
                      <p:childTnLst>
                        <p:par>
                          <p:cTn id="198" fill="hold">
                            <p:stCondLst>
                              <p:cond delay="0"/>
                            </p:stCondLst>
                            <p:childTnLst>
                              <p:par>
                                <p:cTn id="199" presetID="15" presetClass="entr" presetSubtype="0" fill="hold" grpId="0" nodeType="clickEffect">
                                  <p:stCondLst>
                                    <p:cond delay="0"/>
                                  </p:stCondLst>
                                  <p:childTnLst>
                                    <p:set>
                                      <p:cBhvr>
                                        <p:cTn id="200" dur="1" fill="hold">
                                          <p:stCondLst>
                                            <p:cond delay="0"/>
                                          </p:stCondLst>
                                        </p:cTn>
                                        <p:tgtEl>
                                          <p:spTgt spid="29"/>
                                        </p:tgtEl>
                                        <p:attrNameLst>
                                          <p:attrName>style.visibility</p:attrName>
                                        </p:attrNameLst>
                                      </p:cBhvr>
                                      <p:to>
                                        <p:strVal val="visible"/>
                                      </p:to>
                                    </p:set>
                                    <p:anim calcmode="lin" valueType="num">
                                      <p:cBhvr>
                                        <p:cTn id="201" dur="1000" fill="hold"/>
                                        <p:tgtEl>
                                          <p:spTgt spid="29"/>
                                        </p:tgtEl>
                                        <p:attrNameLst>
                                          <p:attrName>ppt_w</p:attrName>
                                        </p:attrNameLst>
                                      </p:cBhvr>
                                      <p:tavLst>
                                        <p:tav tm="0">
                                          <p:val>
                                            <p:fltVal val="0"/>
                                          </p:val>
                                        </p:tav>
                                        <p:tav tm="100000">
                                          <p:val>
                                            <p:strVal val="#ppt_w"/>
                                          </p:val>
                                        </p:tav>
                                      </p:tavLst>
                                    </p:anim>
                                    <p:anim calcmode="lin" valueType="num">
                                      <p:cBhvr>
                                        <p:cTn id="202" dur="1000" fill="hold"/>
                                        <p:tgtEl>
                                          <p:spTgt spid="29"/>
                                        </p:tgtEl>
                                        <p:attrNameLst>
                                          <p:attrName>ppt_h</p:attrName>
                                        </p:attrNameLst>
                                      </p:cBhvr>
                                      <p:tavLst>
                                        <p:tav tm="0">
                                          <p:val>
                                            <p:fltVal val="0"/>
                                          </p:val>
                                        </p:tav>
                                        <p:tav tm="100000">
                                          <p:val>
                                            <p:strVal val="#ppt_h"/>
                                          </p:val>
                                        </p:tav>
                                      </p:tavLst>
                                    </p:anim>
                                    <p:anim calcmode="lin" valueType="num">
                                      <p:cBhvr>
                                        <p:cTn id="203"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204"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5" fill="hold">
                      <p:stCondLst>
                        <p:cond delay="indefinite"/>
                      </p:stCondLst>
                      <p:childTnLst>
                        <p:par>
                          <p:cTn id="206" fill="hold">
                            <p:stCondLst>
                              <p:cond delay="0"/>
                            </p:stCondLst>
                            <p:childTnLst>
                              <p:par>
                                <p:cTn id="207" presetID="15" presetClass="entr" presetSubtype="0" fill="hold" grpId="0" nodeType="clickEffect">
                                  <p:stCondLst>
                                    <p:cond delay="0"/>
                                  </p:stCondLst>
                                  <p:childTnLst>
                                    <p:set>
                                      <p:cBhvr>
                                        <p:cTn id="208" dur="1" fill="hold">
                                          <p:stCondLst>
                                            <p:cond delay="0"/>
                                          </p:stCondLst>
                                        </p:cTn>
                                        <p:tgtEl>
                                          <p:spTgt spid="30"/>
                                        </p:tgtEl>
                                        <p:attrNameLst>
                                          <p:attrName>style.visibility</p:attrName>
                                        </p:attrNameLst>
                                      </p:cBhvr>
                                      <p:to>
                                        <p:strVal val="visible"/>
                                      </p:to>
                                    </p:set>
                                    <p:anim calcmode="lin" valueType="num">
                                      <p:cBhvr>
                                        <p:cTn id="209" dur="1000" fill="hold"/>
                                        <p:tgtEl>
                                          <p:spTgt spid="30"/>
                                        </p:tgtEl>
                                        <p:attrNameLst>
                                          <p:attrName>ppt_w</p:attrName>
                                        </p:attrNameLst>
                                      </p:cBhvr>
                                      <p:tavLst>
                                        <p:tav tm="0">
                                          <p:val>
                                            <p:fltVal val="0"/>
                                          </p:val>
                                        </p:tav>
                                        <p:tav tm="100000">
                                          <p:val>
                                            <p:strVal val="#ppt_w"/>
                                          </p:val>
                                        </p:tav>
                                      </p:tavLst>
                                    </p:anim>
                                    <p:anim calcmode="lin" valueType="num">
                                      <p:cBhvr>
                                        <p:cTn id="210" dur="1000" fill="hold"/>
                                        <p:tgtEl>
                                          <p:spTgt spid="30"/>
                                        </p:tgtEl>
                                        <p:attrNameLst>
                                          <p:attrName>ppt_h</p:attrName>
                                        </p:attrNameLst>
                                      </p:cBhvr>
                                      <p:tavLst>
                                        <p:tav tm="0">
                                          <p:val>
                                            <p:fltVal val="0"/>
                                          </p:val>
                                        </p:tav>
                                        <p:tav tm="100000">
                                          <p:val>
                                            <p:strVal val="#ppt_h"/>
                                          </p:val>
                                        </p:tav>
                                      </p:tavLst>
                                    </p:anim>
                                    <p:anim calcmode="lin" valueType="num">
                                      <p:cBhvr>
                                        <p:cTn id="211"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212" dur="1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3" fill="hold">
                      <p:stCondLst>
                        <p:cond delay="indefinite"/>
                      </p:stCondLst>
                      <p:childTnLst>
                        <p:par>
                          <p:cTn id="214" fill="hold">
                            <p:stCondLst>
                              <p:cond delay="0"/>
                            </p:stCondLst>
                            <p:childTnLst>
                              <p:par>
                                <p:cTn id="215" presetID="15" presetClass="entr" presetSubtype="0" fill="hold" grpId="0" nodeType="clickEffect">
                                  <p:stCondLst>
                                    <p:cond delay="0"/>
                                  </p:stCondLst>
                                  <p:childTnLst>
                                    <p:set>
                                      <p:cBhvr>
                                        <p:cTn id="216" dur="1" fill="hold">
                                          <p:stCondLst>
                                            <p:cond delay="0"/>
                                          </p:stCondLst>
                                        </p:cTn>
                                        <p:tgtEl>
                                          <p:spTgt spid="31"/>
                                        </p:tgtEl>
                                        <p:attrNameLst>
                                          <p:attrName>style.visibility</p:attrName>
                                        </p:attrNameLst>
                                      </p:cBhvr>
                                      <p:to>
                                        <p:strVal val="visible"/>
                                      </p:to>
                                    </p:set>
                                    <p:anim calcmode="lin" valueType="num">
                                      <p:cBhvr>
                                        <p:cTn id="217" dur="1000" fill="hold"/>
                                        <p:tgtEl>
                                          <p:spTgt spid="31"/>
                                        </p:tgtEl>
                                        <p:attrNameLst>
                                          <p:attrName>ppt_w</p:attrName>
                                        </p:attrNameLst>
                                      </p:cBhvr>
                                      <p:tavLst>
                                        <p:tav tm="0">
                                          <p:val>
                                            <p:fltVal val="0"/>
                                          </p:val>
                                        </p:tav>
                                        <p:tav tm="100000">
                                          <p:val>
                                            <p:strVal val="#ppt_w"/>
                                          </p:val>
                                        </p:tav>
                                      </p:tavLst>
                                    </p:anim>
                                    <p:anim calcmode="lin" valueType="num">
                                      <p:cBhvr>
                                        <p:cTn id="218" dur="1000" fill="hold"/>
                                        <p:tgtEl>
                                          <p:spTgt spid="31"/>
                                        </p:tgtEl>
                                        <p:attrNameLst>
                                          <p:attrName>ppt_h</p:attrName>
                                        </p:attrNameLst>
                                      </p:cBhvr>
                                      <p:tavLst>
                                        <p:tav tm="0">
                                          <p:val>
                                            <p:fltVal val="0"/>
                                          </p:val>
                                        </p:tav>
                                        <p:tav tm="100000">
                                          <p:val>
                                            <p:strVal val="#ppt_h"/>
                                          </p:val>
                                        </p:tav>
                                      </p:tavLst>
                                    </p:anim>
                                    <p:anim calcmode="lin" valueType="num">
                                      <p:cBhvr>
                                        <p:cTn id="219"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220"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1" fill="hold">
                      <p:stCondLst>
                        <p:cond delay="indefinite"/>
                      </p:stCondLst>
                      <p:childTnLst>
                        <p:par>
                          <p:cTn id="222" fill="hold">
                            <p:stCondLst>
                              <p:cond delay="0"/>
                            </p:stCondLst>
                            <p:childTnLst>
                              <p:par>
                                <p:cTn id="223" presetID="15" presetClass="entr" presetSubtype="0" fill="hold" grpId="0" nodeType="clickEffect">
                                  <p:stCondLst>
                                    <p:cond delay="0"/>
                                  </p:stCondLst>
                                  <p:childTnLst>
                                    <p:set>
                                      <p:cBhvr>
                                        <p:cTn id="224" dur="1" fill="hold">
                                          <p:stCondLst>
                                            <p:cond delay="0"/>
                                          </p:stCondLst>
                                        </p:cTn>
                                        <p:tgtEl>
                                          <p:spTgt spid="32"/>
                                        </p:tgtEl>
                                        <p:attrNameLst>
                                          <p:attrName>style.visibility</p:attrName>
                                        </p:attrNameLst>
                                      </p:cBhvr>
                                      <p:to>
                                        <p:strVal val="visible"/>
                                      </p:to>
                                    </p:set>
                                    <p:anim calcmode="lin" valueType="num">
                                      <p:cBhvr>
                                        <p:cTn id="225" dur="1000" fill="hold"/>
                                        <p:tgtEl>
                                          <p:spTgt spid="32"/>
                                        </p:tgtEl>
                                        <p:attrNameLst>
                                          <p:attrName>ppt_w</p:attrName>
                                        </p:attrNameLst>
                                      </p:cBhvr>
                                      <p:tavLst>
                                        <p:tav tm="0">
                                          <p:val>
                                            <p:fltVal val="0"/>
                                          </p:val>
                                        </p:tav>
                                        <p:tav tm="100000">
                                          <p:val>
                                            <p:strVal val="#ppt_w"/>
                                          </p:val>
                                        </p:tav>
                                      </p:tavLst>
                                    </p:anim>
                                    <p:anim calcmode="lin" valueType="num">
                                      <p:cBhvr>
                                        <p:cTn id="226" dur="1000" fill="hold"/>
                                        <p:tgtEl>
                                          <p:spTgt spid="32"/>
                                        </p:tgtEl>
                                        <p:attrNameLst>
                                          <p:attrName>ppt_h</p:attrName>
                                        </p:attrNameLst>
                                      </p:cBhvr>
                                      <p:tavLst>
                                        <p:tav tm="0">
                                          <p:val>
                                            <p:fltVal val="0"/>
                                          </p:val>
                                        </p:tav>
                                        <p:tav tm="100000">
                                          <p:val>
                                            <p:strVal val="#ppt_h"/>
                                          </p:val>
                                        </p:tav>
                                      </p:tavLst>
                                    </p:anim>
                                    <p:anim calcmode="lin" valueType="num">
                                      <p:cBhvr>
                                        <p:cTn id="227"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228"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9" fill="hold">
                      <p:stCondLst>
                        <p:cond delay="indefinite"/>
                      </p:stCondLst>
                      <p:childTnLst>
                        <p:par>
                          <p:cTn id="230" fill="hold">
                            <p:stCondLst>
                              <p:cond delay="0"/>
                            </p:stCondLst>
                            <p:childTnLst>
                              <p:par>
                                <p:cTn id="231" presetID="15" presetClass="entr" presetSubtype="0" fill="hold" grpId="0" nodeType="clickEffect">
                                  <p:stCondLst>
                                    <p:cond delay="0"/>
                                  </p:stCondLst>
                                  <p:childTnLst>
                                    <p:set>
                                      <p:cBhvr>
                                        <p:cTn id="232" dur="1" fill="hold">
                                          <p:stCondLst>
                                            <p:cond delay="0"/>
                                          </p:stCondLst>
                                        </p:cTn>
                                        <p:tgtEl>
                                          <p:spTgt spid="33"/>
                                        </p:tgtEl>
                                        <p:attrNameLst>
                                          <p:attrName>style.visibility</p:attrName>
                                        </p:attrNameLst>
                                      </p:cBhvr>
                                      <p:to>
                                        <p:strVal val="visible"/>
                                      </p:to>
                                    </p:set>
                                    <p:anim calcmode="lin" valueType="num">
                                      <p:cBhvr>
                                        <p:cTn id="233" dur="1000" fill="hold"/>
                                        <p:tgtEl>
                                          <p:spTgt spid="33"/>
                                        </p:tgtEl>
                                        <p:attrNameLst>
                                          <p:attrName>ppt_w</p:attrName>
                                        </p:attrNameLst>
                                      </p:cBhvr>
                                      <p:tavLst>
                                        <p:tav tm="0">
                                          <p:val>
                                            <p:fltVal val="0"/>
                                          </p:val>
                                        </p:tav>
                                        <p:tav tm="100000">
                                          <p:val>
                                            <p:strVal val="#ppt_w"/>
                                          </p:val>
                                        </p:tav>
                                      </p:tavLst>
                                    </p:anim>
                                    <p:anim calcmode="lin" valueType="num">
                                      <p:cBhvr>
                                        <p:cTn id="234" dur="1000" fill="hold"/>
                                        <p:tgtEl>
                                          <p:spTgt spid="33"/>
                                        </p:tgtEl>
                                        <p:attrNameLst>
                                          <p:attrName>ppt_h</p:attrName>
                                        </p:attrNameLst>
                                      </p:cBhvr>
                                      <p:tavLst>
                                        <p:tav tm="0">
                                          <p:val>
                                            <p:fltVal val="0"/>
                                          </p:val>
                                        </p:tav>
                                        <p:tav tm="100000">
                                          <p:val>
                                            <p:strVal val="#ppt_h"/>
                                          </p:val>
                                        </p:tav>
                                      </p:tavLst>
                                    </p:anim>
                                    <p:anim calcmode="lin" valueType="num">
                                      <p:cBhvr>
                                        <p:cTn id="235"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236"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ذييل 1"/>
          <p:cNvSpPr>
            <a:spLocks noGrp="1"/>
          </p:cNvSpPr>
          <p:nvPr>
            <p:ph type="ftr" sz="quarter" idx="11"/>
          </p:nvPr>
        </p:nvSpPr>
        <p:spPr/>
        <p:txBody>
          <a:bodyPr/>
          <a:lstStyle/>
          <a:p>
            <a:r>
              <a:rPr lang="ar-AE"/>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6D22F896-40B5-4ADD-8801-0D06FADFA095}" type="slidenum">
              <a:rPr lang="en-US" smtClean="0"/>
              <a:t>68</a:t>
            </a:fld>
            <a:endParaRPr lang="en-US" dirty="0"/>
          </a:p>
        </p:txBody>
      </p:sp>
      <p:graphicFrame>
        <p:nvGraphicFramePr>
          <p:cNvPr id="4" name="جدول 3"/>
          <p:cNvGraphicFramePr>
            <a:graphicFrameLocks noGrp="1"/>
          </p:cNvGraphicFramePr>
          <p:nvPr>
            <p:extLst>
              <p:ext uri="{D42A27DB-BD31-4B8C-83A1-F6EECF244321}">
                <p14:modId xmlns:p14="http://schemas.microsoft.com/office/powerpoint/2010/main" val="906057575"/>
              </p:ext>
            </p:extLst>
          </p:nvPr>
        </p:nvGraphicFramePr>
        <p:xfrm>
          <a:off x="5332411" y="125674"/>
          <a:ext cx="5705474" cy="3074065"/>
        </p:xfrm>
        <a:graphic>
          <a:graphicData uri="http://schemas.openxmlformats.org/drawingml/2006/table">
            <a:tbl>
              <a:tblPr rtl="1" firstRow="1" bandRow="1">
                <a:tableStyleId>{5940675A-B579-460E-94D1-54222C63F5DA}</a:tableStyleId>
              </a:tblPr>
              <a:tblGrid>
                <a:gridCol w="1386692">
                  <a:extLst>
                    <a:ext uri="{9D8B030D-6E8A-4147-A177-3AD203B41FA5}">
                      <a16:colId xmlns:a16="http://schemas.microsoft.com/office/drawing/2014/main" val="3215875616"/>
                    </a:ext>
                  </a:extLst>
                </a:gridCol>
                <a:gridCol w="1538111">
                  <a:extLst>
                    <a:ext uri="{9D8B030D-6E8A-4147-A177-3AD203B41FA5}">
                      <a16:colId xmlns:a16="http://schemas.microsoft.com/office/drawing/2014/main" val="808126980"/>
                    </a:ext>
                  </a:extLst>
                </a:gridCol>
                <a:gridCol w="2780671">
                  <a:extLst>
                    <a:ext uri="{9D8B030D-6E8A-4147-A177-3AD203B41FA5}">
                      <a16:colId xmlns:a16="http://schemas.microsoft.com/office/drawing/2014/main" val="3546288144"/>
                    </a:ext>
                  </a:extLst>
                </a:gridCol>
              </a:tblGrid>
              <a:tr h="718497">
                <a:tc>
                  <a:txBody>
                    <a:bodyPr/>
                    <a:lstStyle/>
                    <a:p>
                      <a:pPr algn="ctr" rtl="1"/>
                      <a:r>
                        <a:rPr lang="ar-AE" sz="3200" b="1" kern="1200" dirty="0">
                          <a:solidFill>
                            <a:schemeClr val="accent1">
                              <a:lumMod val="50000"/>
                            </a:schemeClr>
                          </a:solidFill>
                          <a:latin typeface="+mn-lt"/>
                          <a:ea typeface="+mn-ea"/>
                          <a:cs typeface="Akhbar MT" pitchFamily="2" charset="-78"/>
                        </a:rPr>
                        <a:t>المشتق</a:t>
                      </a:r>
                    </a:p>
                  </a:txBody>
                  <a:tcPr>
                    <a:solidFill>
                      <a:schemeClr val="accent1">
                        <a:lumMod val="20000"/>
                        <a:lumOff val="80000"/>
                      </a:schemeClr>
                    </a:solidFill>
                  </a:tcPr>
                </a:tc>
                <a:tc>
                  <a:txBody>
                    <a:bodyPr/>
                    <a:lstStyle/>
                    <a:p>
                      <a:pPr algn="ctr" rtl="1"/>
                      <a:r>
                        <a:rPr lang="ar-AE" sz="3200" b="1" kern="1200" dirty="0">
                          <a:solidFill>
                            <a:schemeClr val="accent1">
                              <a:lumMod val="50000"/>
                            </a:schemeClr>
                          </a:solidFill>
                          <a:latin typeface="+mn-lt"/>
                          <a:ea typeface="+mn-ea"/>
                          <a:cs typeface="Akhbar MT" pitchFamily="2" charset="-78"/>
                        </a:rPr>
                        <a:t>نوعه</a:t>
                      </a:r>
                    </a:p>
                  </a:txBody>
                  <a:tcPr>
                    <a:solidFill>
                      <a:schemeClr val="accent1">
                        <a:lumMod val="20000"/>
                        <a:lumOff val="80000"/>
                      </a:schemeClr>
                    </a:solidFill>
                  </a:tcPr>
                </a:tc>
                <a:tc>
                  <a:txBody>
                    <a:bodyPr/>
                    <a:lstStyle/>
                    <a:p>
                      <a:pPr algn="ctr" rtl="1"/>
                      <a:r>
                        <a:rPr lang="ar-AE" sz="3200" b="1" kern="1200" dirty="0">
                          <a:solidFill>
                            <a:schemeClr val="accent1">
                              <a:lumMod val="50000"/>
                            </a:schemeClr>
                          </a:solidFill>
                          <a:latin typeface="+mn-lt"/>
                          <a:ea typeface="+mn-ea"/>
                          <a:cs typeface="Akhbar MT" pitchFamily="2" charset="-78"/>
                        </a:rPr>
                        <a:t>الفعل الذي اشتق منه</a:t>
                      </a:r>
                    </a:p>
                  </a:txBody>
                  <a:tcPr>
                    <a:solidFill>
                      <a:schemeClr val="accent1">
                        <a:lumMod val="20000"/>
                        <a:lumOff val="80000"/>
                      </a:schemeClr>
                    </a:solidFill>
                  </a:tcPr>
                </a:tc>
                <a:extLst>
                  <a:ext uri="{0D108BD9-81ED-4DB2-BD59-A6C34878D82A}">
                    <a16:rowId xmlns:a16="http://schemas.microsoft.com/office/drawing/2014/main" val="2351470007"/>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1240698156"/>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3552990577"/>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2931162924"/>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427721171"/>
                  </a:ext>
                </a:extLst>
              </a:tr>
            </a:tbl>
          </a:graphicData>
        </a:graphic>
      </p:graphicFrame>
      <p:sp>
        <p:nvSpPr>
          <p:cNvPr id="5" name="مستطيل 4"/>
          <p:cNvSpPr/>
          <p:nvPr/>
        </p:nvSpPr>
        <p:spPr>
          <a:xfrm>
            <a:off x="10078858" y="860519"/>
            <a:ext cx="784189" cy="584775"/>
          </a:xfrm>
          <a:prstGeom prst="rect">
            <a:avLst/>
          </a:prstGeom>
        </p:spPr>
        <p:txBody>
          <a:bodyPr wrap="none">
            <a:spAutoFit/>
          </a:bodyPr>
          <a:lstStyle/>
          <a:p>
            <a:pPr algn="r" rtl="1"/>
            <a:r>
              <a:rPr lang="ar-AE" sz="3200" b="1" dirty="0">
                <a:solidFill>
                  <a:srgbClr val="00B050"/>
                </a:solidFill>
                <a:cs typeface="Akhbar MT" pitchFamily="2" charset="-78"/>
              </a:rPr>
              <a:t>موصد</a:t>
            </a:r>
          </a:p>
        </p:txBody>
      </p:sp>
      <p:sp>
        <p:nvSpPr>
          <p:cNvPr id="6" name="مستطيل 5"/>
          <p:cNvSpPr/>
          <p:nvPr/>
        </p:nvSpPr>
        <p:spPr>
          <a:xfrm>
            <a:off x="8116339" y="860518"/>
            <a:ext cx="1343638" cy="584775"/>
          </a:xfrm>
          <a:prstGeom prst="rect">
            <a:avLst/>
          </a:prstGeom>
        </p:spPr>
        <p:txBody>
          <a:bodyPr wrap="none">
            <a:spAutoFit/>
          </a:bodyPr>
          <a:lstStyle/>
          <a:p>
            <a:pPr algn="r" rtl="1"/>
            <a:r>
              <a:rPr lang="ar-AE" sz="3200" b="1" dirty="0">
                <a:solidFill>
                  <a:srgbClr val="00B050"/>
                </a:solidFill>
                <a:cs typeface="Akhbar MT" pitchFamily="2" charset="-78"/>
              </a:rPr>
              <a:t>اسم مفعول</a:t>
            </a:r>
          </a:p>
        </p:txBody>
      </p:sp>
      <p:sp>
        <p:nvSpPr>
          <p:cNvPr id="7" name="مستطيل 6"/>
          <p:cNvSpPr/>
          <p:nvPr/>
        </p:nvSpPr>
        <p:spPr>
          <a:xfrm>
            <a:off x="6788662" y="860518"/>
            <a:ext cx="723275" cy="584775"/>
          </a:xfrm>
          <a:prstGeom prst="rect">
            <a:avLst/>
          </a:prstGeom>
        </p:spPr>
        <p:txBody>
          <a:bodyPr wrap="none">
            <a:spAutoFit/>
          </a:bodyPr>
          <a:lstStyle/>
          <a:p>
            <a:pPr algn="r" rtl="1"/>
            <a:r>
              <a:rPr lang="ar-AE" sz="3200" b="1" dirty="0">
                <a:solidFill>
                  <a:srgbClr val="00B050"/>
                </a:solidFill>
                <a:cs typeface="Akhbar MT" pitchFamily="2" charset="-78"/>
              </a:rPr>
              <a:t>أوصد</a:t>
            </a:r>
          </a:p>
        </p:txBody>
      </p:sp>
      <p:sp>
        <p:nvSpPr>
          <p:cNvPr id="8" name="مستطيل 7"/>
          <p:cNvSpPr/>
          <p:nvPr/>
        </p:nvSpPr>
        <p:spPr>
          <a:xfrm>
            <a:off x="9916954" y="1445293"/>
            <a:ext cx="946093" cy="584775"/>
          </a:xfrm>
          <a:prstGeom prst="rect">
            <a:avLst/>
          </a:prstGeom>
        </p:spPr>
        <p:txBody>
          <a:bodyPr wrap="none">
            <a:spAutoFit/>
          </a:bodyPr>
          <a:lstStyle/>
          <a:p>
            <a:pPr algn="r" rtl="1"/>
            <a:r>
              <a:rPr lang="ar-AE" sz="3200" b="1" dirty="0">
                <a:solidFill>
                  <a:srgbClr val="00B050"/>
                </a:solidFill>
                <a:cs typeface="Akhbar MT" pitchFamily="2" charset="-78"/>
              </a:rPr>
              <a:t>مسرعة</a:t>
            </a:r>
          </a:p>
        </p:txBody>
      </p:sp>
      <p:sp>
        <p:nvSpPr>
          <p:cNvPr id="10" name="مستطيل 9"/>
          <p:cNvSpPr/>
          <p:nvPr/>
        </p:nvSpPr>
        <p:spPr>
          <a:xfrm>
            <a:off x="8362657" y="1445292"/>
            <a:ext cx="1152881" cy="584775"/>
          </a:xfrm>
          <a:prstGeom prst="rect">
            <a:avLst/>
          </a:prstGeom>
        </p:spPr>
        <p:txBody>
          <a:bodyPr wrap="none">
            <a:spAutoFit/>
          </a:bodyPr>
          <a:lstStyle/>
          <a:p>
            <a:pPr algn="r" rtl="1"/>
            <a:r>
              <a:rPr lang="ar-AE" sz="3200" b="1" dirty="0">
                <a:solidFill>
                  <a:srgbClr val="00B050"/>
                </a:solidFill>
                <a:cs typeface="Akhbar MT" pitchFamily="2" charset="-78"/>
              </a:rPr>
              <a:t>اسم فاعل</a:t>
            </a:r>
          </a:p>
        </p:txBody>
      </p:sp>
      <p:sp>
        <p:nvSpPr>
          <p:cNvPr id="11" name="مستطيل 10"/>
          <p:cNvSpPr/>
          <p:nvPr/>
        </p:nvSpPr>
        <p:spPr>
          <a:xfrm>
            <a:off x="6875390" y="1445291"/>
            <a:ext cx="726481" cy="584775"/>
          </a:xfrm>
          <a:prstGeom prst="rect">
            <a:avLst/>
          </a:prstGeom>
        </p:spPr>
        <p:txBody>
          <a:bodyPr wrap="none">
            <a:spAutoFit/>
          </a:bodyPr>
          <a:lstStyle/>
          <a:p>
            <a:pPr algn="r" rtl="1"/>
            <a:r>
              <a:rPr lang="ar-AE" sz="3200" b="1" dirty="0">
                <a:solidFill>
                  <a:srgbClr val="00B050"/>
                </a:solidFill>
                <a:cs typeface="Akhbar MT" pitchFamily="2" charset="-78"/>
              </a:rPr>
              <a:t>أسرع</a:t>
            </a:r>
          </a:p>
        </p:txBody>
      </p:sp>
      <p:sp>
        <p:nvSpPr>
          <p:cNvPr id="12" name="مستطيل 11"/>
          <p:cNvSpPr/>
          <p:nvPr/>
        </p:nvSpPr>
        <p:spPr>
          <a:xfrm>
            <a:off x="9965044" y="2000405"/>
            <a:ext cx="898003" cy="584775"/>
          </a:xfrm>
          <a:prstGeom prst="rect">
            <a:avLst/>
          </a:prstGeom>
        </p:spPr>
        <p:txBody>
          <a:bodyPr wrap="none">
            <a:spAutoFit/>
          </a:bodyPr>
          <a:lstStyle/>
          <a:p>
            <a:pPr algn="r" rtl="1"/>
            <a:r>
              <a:rPr lang="ar-AE" sz="3200" b="1" dirty="0">
                <a:solidFill>
                  <a:srgbClr val="00B050"/>
                </a:solidFill>
                <a:cs typeface="Akhbar MT" pitchFamily="2" charset="-78"/>
              </a:rPr>
              <a:t>متجهاً</a:t>
            </a:r>
          </a:p>
        </p:txBody>
      </p:sp>
      <p:sp>
        <p:nvSpPr>
          <p:cNvPr id="14" name="مستطيل 13"/>
          <p:cNvSpPr/>
          <p:nvPr/>
        </p:nvSpPr>
        <p:spPr>
          <a:xfrm>
            <a:off x="8307096" y="2030066"/>
            <a:ext cx="1152881" cy="584775"/>
          </a:xfrm>
          <a:prstGeom prst="rect">
            <a:avLst/>
          </a:prstGeom>
        </p:spPr>
        <p:txBody>
          <a:bodyPr wrap="none">
            <a:spAutoFit/>
          </a:bodyPr>
          <a:lstStyle/>
          <a:p>
            <a:pPr algn="r" rtl="1"/>
            <a:r>
              <a:rPr lang="ar-AE" sz="3200" b="1" dirty="0">
                <a:solidFill>
                  <a:srgbClr val="00B050"/>
                </a:solidFill>
                <a:cs typeface="Akhbar MT" pitchFamily="2" charset="-78"/>
              </a:rPr>
              <a:t>اسم فاعل</a:t>
            </a:r>
          </a:p>
        </p:txBody>
      </p:sp>
      <p:sp>
        <p:nvSpPr>
          <p:cNvPr id="15" name="مستطيل 14"/>
          <p:cNvSpPr/>
          <p:nvPr/>
        </p:nvSpPr>
        <p:spPr>
          <a:xfrm>
            <a:off x="6839414" y="2000405"/>
            <a:ext cx="728084" cy="584775"/>
          </a:xfrm>
          <a:prstGeom prst="rect">
            <a:avLst/>
          </a:prstGeom>
        </p:spPr>
        <p:txBody>
          <a:bodyPr wrap="none">
            <a:spAutoFit/>
          </a:bodyPr>
          <a:lstStyle/>
          <a:p>
            <a:pPr algn="r" rtl="1"/>
            <a:r>
              <a:rPr lang="ar-AE" sz="3200" b="1" dirty="0">
                <a:solidFill>
                  <a:srgbClr val="00B050"/>
                </a:solidFill>
                <a:cs typeface="Akhbar MT" pitchFamily="2" charset="-78"/>
              </a:rPr>
              <a:t>اتجه</a:t>
            </a:r>
          </a:p>
        </p:txBody>
      </p:sp>
      <p:sp>
        <p:nvSpPr>
          <p:cNvPr id="16" name="مستطيل 15"/>
          <p:cNvSpPr/>
          <p:nvPr/>
        </p:nvSpPr>
        <p:spPr>
          <a:xfrm>
            <a:off x="9882019" y="2568792"/>
            <a:ext cx="992580" cy="584775"/>
          </a:xfrm>
          <a:prstGeom prst="rect">
            <a:avLst/>
          </a:prstGeom>
        </p:spPr>
        <p:txBody>
          <a:bodyPr wrap="none">
            <a:spAutoFit/>
          </a:bodyPr>
          <a:lstStyle/>
          <a:p>
            <a:pPr algn="r" rtl="1"/>
            <a:r>
              <a:rPr lang="ar-AE" sz="3200" b="1" dirty="0">
                <a:solidFill>
                  <a:srgbClr val="00B050"/>
                </a:solidFill>
                <a:cs typeface="Akhbar MT" pitchFamily="2" charset="-78"/>
              </a:rPr>
              <a:t>الهارب</a:t>
            </a:r>
          </a:p>
        </p:txBody>
      </p:sp>
      <p:sp>
        <p:nvSpPr>
          <p:cNvPr id="17" name="مستطيل 16"/>
          <p:cNvSpPr/>
          <p:nvPr/>
        </p:nvSpPr>
        <p:spPr>
          <a:xfrm>
            <a:off x="8272723" y="2585180"/>
            <a:ext cx="1152881" cy="584775"/>
          </a:xfrm>
          <a:prstGeom prst="rect">
            <a:avLst/>
          </a:prstGeom>
        </p:spPr>
        <p:txBody>
          <a:bodyPr wrap="none">
            <a:spAutoFit/>
          </a:bodyPr>
          <a:lstStyle/>
          <a:p>
            <a:pPr algn="r" rtl="1"/>
            <a:r>
              <a:rPr lang="ar-AE" sz="3200" b="1" dirty="0">
                <a:solidFill>
                  <a:srgbClr val="00B050"/>
                </a:solidFill>
                <a:cs typeface="Akhbar MT" pitchFamily="2" charset="-78"/>
              </a:rPr>
              <a:t>اسم فاعل</a:t>
            </a:r>
          </a:p>
        </p:txBody>
      </p:sp>
      <p:sp>
        <p:nvSpPr>
          <p:cNvPr id="18" name="مستطيل 17"/>
          <p:cNvSpPr/>
          <p:nvPr/>
        </p:nvSpPr>
        <p:spPr>
          <a:xfrm>
            <a:off x="6773010" y="2623664"/>
            <a:ext cx="745717" cy="584775"/>
          </a:xfrm>
          <a:prstGeom prst="rect">
            <a:avLst/>
          </a:prstGeom>
        </p:spPr>
        <p:txBody>
          <a:bodyPr wrap="none">
            <a:spAutoFit/>
          </a:bodyPr>
          <a:lstStyle/>
          <a:p>
            <a:pPr algn="r" rtl="1"/>
            <a:r>
              <a:rPr lang="ar-AE" sz="3200" b="1" dirty="0">
                <a:solidFill>
                  <a:srgbClr val="00B050"/>
                </a:solidFill>
                <a:cs typeface="Akhbar MT" pitchFamily="2" charset="-78"/>
              </a:rPr>
              <a:t>هرب</a:t>
            </a:r>
          </a:p>
        </p:txBody>
      </p:sp>
    </p:spTree>
    <p:extLst>
      <p:ext uri="{BB962C8B-B14F-4D97-AF65-F5344CB8AC3E}">
        <p14:creationId xmlns:p14="http://schemas.microsoft.com/office/powerpoint/2010/main" val="319010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fltVal val="0"/>
                                          </p:val>
                                        </p:tav>
                                        <p:tav tm="100000">
                                          <p:val>
                                            <p:strVal val="#ppt_w"/>
                                          </p:val>
                                        </p:tav>
                                      </p:tavLst>
                                    </p:anim>
                                    <p:anim calcmode="lin" valueType="num">
                                      <p:cBhvr>
                                        <p:cTn id="53" dur="1000" fill="hold"/>
                                        <p:tgtEl>
                                          <p:spTgt spid="11"/>
                                        </p:tgtEl>
                                        <p:attrNameLst>
                                          <p:attrName>ppt_h</p:attrName>
                                        </p:attrNameLst>
                                      </p:cBhvr>
                                      <p:tavLst>
                                        <p:tav tm="0">
                                          <p:val>
                                            <p:fltVal val="0"/>
                                          </p:val>
                                        </p:tav>
                                        <p:tav tm="100000">
                                          <p:val>
                                            <p:strVal val="#ppt_h"/>
                                          </p:val>
                                        </p:tav>
                                      </p:tavLst>
                                    </p:anim>
                                    <p:anim calcmode="lin" valueType="num">
                                      <p:cBhvr>
                                        <p:cTn id="5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p:stCondLst>
                        <p:cond delay="indefinite"/>
                      </p:stCondLst>
                      <p:childTnLst>
                        <p:par>
                          <p:cTn id="73" fill="hold">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1000" fill="hold"/>
                                        <p:tgtEl>
                                          <p:spTgt spid="15"/>
                                        </p:tgtEl>
                                        <p:attrNameLst>
                                          <p:attrName>ppt_w</p:attrName>
                                        </p:attrNameLst>
                                      </p:cBhvr>
                                      <p:tavLst>
                                        <p:tav tm="0">
                                          <p:val>
                                            <p:fltVal val="0"/>
                                          </p:val>
                                        </p:tav>
                                        <p:tav tm="100000">
                                          <p:val>
                                            <p:strVal val="#ppt_w"/>
                                          </p:val>
                                        </p:tav>
                                      </p:tavLst>
                                    </p:anim>
                                    <p:anim calcmode="lin" valueType="num">
                                      <p:cBhvr>
                                        <p:cTn id="77" dur="1000" fill="hold"/>
                                        <p:tgtEl>
                                          <p:spTgt spid="15"/>
                                        </p:tgtEl>
                                        <p:attrNameLst>
                                          <p:attrName>ppt_h</p:attrName>
                                        </p:attrNameLst>
                                      </p:cBhvr>
                                      <p:tavLst>
                                        <p:tav tm="0">
                                          <p:val>
                                            <p:fltVal val="0"/>
                                          </p:val>
                                        </p:tav>
                                        <p:tav tm="100000">
                                          <p:val>
                                            <p:strVal val="#ppt_h"/>
                                          </p:val>
                                        </p:tav>
                                      </p:tavLst>
                                    </p:anim>
                                    <p:anim calcmode="lin" valueType="num">
                                      <p:cBhvr>
                                        <p:cTn id="7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p:stCondLst>
                        <p:cond delay="indefinite"/>
                      </p:stCondLst>
                      <p:childTnLst>
                        <p:par>
                          <p:cTn id="81" fill="hold">
                            <p:stCondLst>
                              <p:cond delay="0"/>
                            </p:stCondLst>
                            <p:childTnLst>
                              <p:par>
                                <p:cTn id="82" presetID="15"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fltVal val="0"/>
                                          </p:val>
                                        </p:tav>
                                        <p:tav tm="100000">
                                          <p:val>
                                            <p:strVal val="#ppt_w"/>
                                          </p:val>
                                        </p:tav>
                                      </p:tavLst>
                                    </p:anim>
                                    <p:anim calcmode="lin" valueType="num">
                                      <p:cBhvr>
                                        <p:cTn id="85" dur="1000" fill="hold"/>
                                        <p:tgtEl>
                                          <p:spTgt spid="16"/>
                                        </p:tgtEl>
                                        <p:attrNameLst>
                                          <p:attrName>ppt_h</p:attrName>
                                        </p:attrNameLst>
                                      </p:cBhvr>
                                      <p:tavLst>
                                        <p:tav tm="0">
                                          <p:val>
                                            <p:fltVal val="0"/>
                                          </p:val>
                                        </p:tav>
                                        <p:tav tm="100000">
                                          <p:val>
                                            <p:strVal val="#ppt_h"/>
                                          </p:val>
                                        </p:tav>
                                      </p:tavLst>
                                    </p:anim>
                                    <p:anim calcmode="lin" valueType="num">
                                      <p:cBhvr>
                                        <p:cTn id="8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p:stCondLst>
                        <p:cond delay="indefinite"/>
                      </p:stCondLst>
                      <p:childTnLst>
                        <p:par>
                          <p:cTn id="89" fill="hold">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p:cTn id="92" dur="1000" fill="hold"/>
                                        <p:tgtEl>
                                          <p:spTgt spid="17"/>
                                        </p:tgtEl>
                                        <p:attrNameLst>
                                          <p:attrName>ppt_w</p:attrName>
                                        </p:attrNameLst>
                                      </p:cBhvr>
                                      <p:tavLst>
                                        <p:tav tm="0">
                                          <p:val>
                                            <p:fltVal val="0"/>
                                          </p:val>
                                        </p:tav>
                                        <p:tav tm="100000">
                                          <p:val>
                                            <p:strVal val="#ppt_w"/>
                                          </p:val>
                                        </p:tav>
                                      </p:tavLst>
                                    </p:anim>
                                    <p:anim calcmode="lin" valueType="num">
                                      <p:cBhvr>
                                        <p:cTn id="93" dur="1000" fill="hold"/>
                                        <p:tgtEl>
                                          <p:spTgt spid="17"/>
                                        </p:tgtEl>
                                        <p:attrNameLst>
                                          <p:attrName>ppt_h</p:attrName>
                                        </p:attrNameLst>
                                      </p:cBhvr>
                                      <p:tavLst>
                                        <p:tav tm="0">
                                          <p:val>
                                            <p:fltVal val="0"/>
                                          </p:val>
                                        </p:tav>
                                        <p:tav tm="100000">
                                          <p:val>
                                            <p:strVal val="#ppt_h"/>
                                          </p:val>
                                        </p:tav>
                                      </p:tavLst>
                                    </p:anim>
                                    <p:anim calcmode="lin" valueType="num">
                                      <p:cBhvr>
                                        <p:cTn id="94"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6" fill="hold">
                      <p:stCondLst>
                        <p:cond delay="indefinite"/>
                      </p:stCondLst>
                      <p:childTnLst>
                        <p:par>
                          <p:cTn id="97" fill="hold">
                            <p:stCondLst>
                              <p:cond delay="0"/>
                            </p:stCondLst>
                            <p:childTnLst>
                              <p:par>
                                <p:cTn id="98" presetID="15" presetClass="entr" presetSubtype="0" fill="hold" grpId="0" nodeType="clickEffect">
                                  <p:stCondLst>
                                    <p:cond delay="0"/>
                                  </p:stCondLst>
                                  <p:childTnLst>
                                    <p:set>
                                      <p:cBhvr>
                                        <p:cTn id="99" dur="1" fill="hold">
                                          <p:stCondLst>
                                            <p:cond delay="0"/>
                                          </p:stCondLst>
                                        </p:cTn>
                                        <p:tgtEl>
                                          <p:spTgt spid="18"/>
                                        </p:tgtEl>
                                        <p:attrNameLst>
                                          <p:attrName>style.visibility</p:attrName>
                                        </p:attrNameLst>
                                      </p:cBhvr>
                                      <p:to>
                                        <p:strVal val="visible"/>
                                      </p:to>
                                    </p:set>
                                    <p:anim calcmode="lin" valueType="num">
                                      <p:cBhvr>
                                        <p:cTn id="100" dur="1000" fill="hold"/>
                                        <p:tgtEl>
                                          <p:spTgt spid="18"/>
                                        </p:tgtEl>
                                        <p:attrNameLst>
                                          <p:attrName>ppt_w</p:attrName>
                                        </p:attrNameLst>
                                      </p:cBhvr>
                                      <p:tavLst>
                                        <p:tav tm="0">
                                          <p:val>
                                            <p:fltVal val="0"/>
                                          </p:val>
                                        </p:tav>
                                        <p:tav tm="100000">
                                          <p:val>
                                            <p:strVal val="#ppt_w"/>
                                          </p:val>
                                        </p:tav>
                                      </p:tavLst>
                                    </p:anim>
                                    <p:anim calcmode="lin" valueType="num">
                                      <p:cBhvr>
                                        <p:cTn id="101" dur="1000" fill="hold"/>
                                        <p:tgtEl>
                                          <p:spTgt spid="18"/>
                                        </p:tgtEl>
                                        <p:attrNameLst>
                                          <p:attrName>ppt_h</p:attrName>
                                        </p:attrNameLst>
                                      </p:cBhvr>
                                      <p:tavLst>
                                        <p:tav tm="0">
                                          <p:val>
                                            <p:fltVal val="0"/>
                                          </p:val>
                                        </p:tav>
                                        <p:tav tm="100000">
                                          <p:val>
                                            <p:strVal val="#ppt_h"/>
                                          </p:val>
                                        </p:tav>
                                      </p:tavLst>
                                    </p:anim>
                                    <p:anim calcmode="lin" valueType="num">
                                      <p:cBhvr>
                                        <p:cTn id="10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0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4" grpId="0"/>
      <p:bldP spid="15" grpId="0"/>
      <p:bldP spid="16" grpId="0"/>
      <p:bldP spid="17" grpId="0"/>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633898" y="72689"/>
            <a:ext cx="8491427"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2</a:t>
            </a:r>
            <a:r>
              <a:rPr lang="ar-AE" sz="3200" b="1" dirty="0">
                <a:solidFill>
                  <a:srgbClr val="3333CC"/>
                </a:solidFill>
                <a:cs typeface="Akhbar MT" pitchFamily="2" charset="-78"/>
              </a:rPr>
              <a:t> – اشتقَّ من الأفعال التي تحتها خط في النص ما يقابلها في الجدول الآتي: </a:t>
            </a:r>
          </a:p>
        </p:txBody>
      </p:sp>
      <p:graphicFrame>
        <p:nvGraphicFramePr>
          <p:cNvPr id="3" name="جدول 2"/>
          <p:cNvGraphicFramePr>
            <a:graphicFrameLocks noGrp="1"/>
          </p:cNvGraphicFramePr>
          <p:nvPr>
            <p:extLst>
              <p:ext uri="{D42A27DB-BD31-4B8C-83A1-F6EECF244321}">
                <p14:modId xmlns:p14="http://schemas.microsoft.com/office/powerpoint/2010/main" val="3694697815"/>
              </p:ext>
            </p:extLst>
          </p:nvPr>
        </p:nvGraphicFramePr>
        <p:xfrm>
          <a:off x="4962524" y="657464"/>
          <a:ext cx="6803912" cy="3052676"/>
        </p:xfrm>
        <a:graphic>
          <a:graphicData uri="http://schemas.openxmlformats.org/drawingml/2006/table">
            <a:tbl>
              <a:tblPr rtl="1" firstRow="1" bandRow="1">
                <a:tableStyleId>{5940675A-B579-460E-94D1-54222C63F5DA}</a:tableStyleId>
              </a:tblPr>
              <a:tblGrid>
                <a:gridCol w="1653663">
                  <a:extLst>
                    <a:ext uri="{9D8B030D-6E8A-4147-A177-3AD203B41FA5}">
                      <a16:colId xmlns:a16="http://schemas.microsoft.com/office/drawing/2014/main" val="3215875616"/>
                    </a:ext>
                  </a:extLst>
                </a:gridCol>
                <a:gridCol w="1834234">
                  <a:extLst>
                    <a:ext uri="{9D8B030D-6E8A-4147-A177-3AD203B41FA5}">
                      <a16:colId xmlns:a16="http://schemas.microsoft.com/office/drawing/2014/main" val="808126980"/>
                    </a:ext>
                  </a:extLst>
                </a:gridCol>
                <a:gridCol w="3316015">
                  <a:extLst>
                    <a:ext uri="{9D8B030D-6E8A-4147-A177-3AD203B41FA5}">
                      <a16:colId xmlns:a16="http://schemas.microsoft.com/office/drawing/2014/main" val="3546288144"/>
                    </a:ext>
                  </a:extLst>
                </a:gridCol>
              </a:tblGrid>
              <a:tr h="566828">
                <a:tc>
                  <a:txBody>
                    <a:bodyPr/>
                    <a:lstStyle/>
                    <a:p>
                      <a:pPr algn="ctr" rtl="1"/>
                      <a:r>
                        <a:rPr lang="ar-AE" sz="2400" b="1" kern="1200" dirty="0">
                          <a:solidFill>
                            <a:schemeClr val="accent1">
                              <a:lumMod val="50000"/>
                            </a:schemeClr>
                          </a:solidFill>
                          <a:latin typeface="+mn-lt"/>
                          <a:ea typeface="+mn-ea"/>
                          <a:cs typeface="Akhbar MT" pitchFamily="2" charset="-78"/>
                        </a:rPr>
                        <a:t>الفعل</a:t>
                      </a:r>
                    </a:p>
                  </a:txBody>
                  <a:tcPr>
                    <a:solidFill>
                      <a:schemeClr val="accent1">
                        <a:lumMod val="20000"/>
                        <a:lumOff val="80000"/>
                      </a:schemeClr>
                    </a:solidFill>
                  </a:tcPr>
                </a:tc>
                <a:tc>
                  <a:txBody>
                    <a:bodyPr/>
                    <a:lstStyle/>
                    <a:p>
                      <a:pPr algn="ctr" rtl="1"/>
                      <a:r>
                        <a:rPr lang="ar-AE" sz="2400" b="1" kern="1200" dirty="0">
                          <a:solidFill>
                            <a:schemeClr val="accent1">
                              <a:lumMod val="50000"/>
                            </a:schemeClr>
                          </a:solidFill>
                          <a:latin typeface="+mn-lt"/>
                          <a:ea typeface="+mn-ea"/>
                          <a:cs typeface="Akhbar MT" pitchFamily="2" charset="-78"/>
                        </a:rPr>
                        <a:t>نوع</a:t>
                      </a:r>
                      <a:r>
                        <a:rPr lang="ar-AE" sz="2400" b="1" kern="1200" baseline="0" dirty="0">
                          <a:solidFill>
                            <a:schemeClr val="accent1">
                              <a:lumMod val="50000"/>
                            </a:schemeClr>
                          </a:solidFill>
                          <a:latin typeface="+mn-lt"/>
                          <a:ea typeface="+mn-ea"/>
                          <a:cs typeface="Akhbar MT" pitchFamily="2" charset="-78"/>
                        </a:rPr>
                        <a:t> المشتق</a:t>
                      </a:r>
                      <a:endParaRPr lang="ar-AE" sz="2400" b="1" kern="1200" dirty="0">
                        <a:solidFill>
                          <a:schemeClr val="accent1">
                            <a:lumMod val="50000"/>
                          </a:schemeClr>
                        </a:solidFill>
                        <a:latin typeface="+mn-lt"/>
                        <a:ea typeface="+mn-ea"/>
                        <a:cs typeface="Akhbar MT" pitchFamily="2" charset="-78"/>
                      </a:endParaRPr>
                    </a:p>
                  </a:txBody>
                  <a:tcPr>
                    <a:solidFill>
                      <a:schemeClr val="accent1">
                        <a:lumMod val="20000"/>
                        <a:lumOff val="80000"/>
                      </a:schemeClr>
                    </a:solidFill>
                  </a:tcPr>
                </a:tc>
                <a:tc>
                  <a:txBody>
                    <a:bodyPr/>
                    <a:lstStyle/>
                    <a:p>
                      <a:pPr algn="ctr" rtl="1"/>
                      <a:r>
                        <a:rPr lang="ar-AE" sz="2400" b="1" kern="1200" dirty="0">
                          <a:solidFill>
                            <a:schemeClr val="accent1">
                              <a:lumMod val="50000"/>
                            </a:schemeClr>
                          </a:solidFill>
                          <a:latin typeface="+mn-lt"/>
                          <a:ea typeface="+mn-ea"/>
                          <a:cs typeface="Akhbar MT" pitchFamily="2" charset="-78"/>
                        </a:rPr>
                        <a:t>المشتق</a:t>
                      </a:r>
                    </a:p>
                  </a:txBody>
                  <a:tcPr>
                    <a:solidFill>
                      <a:schemeClr val="accent1">
                        <a:lumMod val="20000"/>
                        <a:lumOff val="80000"/>
                      </a:schemeClr>
                    </a:solidFill>
                  </a:tcPr>
                </a:tc>
                <a:extLst>
                  <a:ext uri="{0D108BD9-81ED-4DB2-BD59-A6C34878D82A}">
                    <a16:rowId xmlns:a16="http://schemas.microsoft.com/office/drawing/2014/main" val="2351470007"/>
                  </a:ext>
                </a:extLst>
              </a:tr>
              <a:tr h="507162">
                <a:tc>
                  <a:txBody>
                    <a:bodyPr/>
                    <a:lstStyle/>
                    <a:p>
                      <a:pPr marL="0" algn="ctr" defTabSz="457200" rtl="1" eaLnBrk="1" latinLnBrk="0" hangingPunct="1"/>
                      <a:r>
                        <a:rPr lang="ar-AE" sz="2400" b="1" kern="1200" dirty="0">
                          <a:solidFill>
                            <a:schemeClr val="accent1">
                              <a:lumMod val="50000"/>
                            </a:schemeClr>
                          </a:solidFill>
                          <a:latin typeface="+mn-lt"/>
                          <a:ea typeface="+mn-ea"/>
                          <a:cs typeface="Akhbar MT" pitchFamily="2" charset="-78"/>
                        </a:rPr>
                        <a:t>استيقظت</a:t>
                      </a:r>
                    </a:p>
                  </a:txBody>
                  <a:tcPr>
                    <a:solidFill>
                      <a:schemeClr val="accent6">
                        <a:lumMod val="20000"/>
                        <a:lumOff val="80000"/>
                      </a:schemeClr>
                    </a:solid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AE" sz="2400" b="1" kern="1200" dirty="0">
                          <a:solidFill>
                            <a:schemeClr val="accent1">
                              <a:lumMod val="50000"/>
                            </a:schemeClr>
                          </a:solidFill>
                          <a:latin typeface="+mn-lt"/>
                          <a:ea typeface="+mn-ea"/>
                          <a:cs typeface="Akhbar MT" pitchFamily="2" charset="-78"/>
                        </a:rPr>
                        <a:t>اسم مكان</a:t>
                      </a:r>
                    </a:p>
                  </a:txBody>
                  <a:tcPr>
                    <a:solidFill>
                      <a:schemeClr val="accent5">
                        <a:lumMod val="40000"/>
                        <a:lumOff val="60000"/>
                      </a:schemeClr>
                    </a:solidFill>
                  </a:tcPr>
                </a:tc>
                <a:tc>
                  <a:txBody>
                    <a:bodyPr/>
                    <a:lstStyle/>
                    <a:p>
                      <a:pPr algn="ctr" rtl="1"/>
                      <a:endParaRPr lang="ar-AE" sz="2400" dirty="0"/>
                    </a:p>
                  </a:txBody>
                  <a:tcPr>
                    <a:solidFill>
                      <a:srgbClr val="CCECFF"/>
                    </a:solidFill>
                  </a:tcPr>
                </a:tc>
                <a:extLst>
                  <a:ext uri="{0D108BD9-81ED-4DB2-BD59-A6C34878D82A}">
                    <a16:rowId xmlns:a16="http://schemas.microsoft.com/office/drawing/2014/main" val="1240698156"/>
                  </a:ext>
                </a:extLst>
              </a:tr>
              <a:tr h="507162">
                <a:tc>
                  <a:txBody>
                    <a:bodyPr/>
                    <a:lstStyle/>
                    <a:p>
                      <a:pPr marL="0" algn="ctr" defTabSz="457200" rtl="1" eaLnBrk="1" latinLnBrk="0" hangingPunct="1"/>
                      <a:r>
                        <a:rPr lang="ar-AE" sz="2400" b="1" kern="1200" dirty="0">
                          <a:solidFill>
                            <a:schemeClr val="accent1">
                              <a:lumMod val="50000"/>
                            </a:schemeClr>
                          </a:solidFill>
                          <a:latin typeface="+mn-lt"/>
                          <a:ea typeface="+mn-ea"/>
                          <a:cs typeface="Akhbar MT" pitchFamily="2" charset="-78"/>
                        </a:rPr>
                        <a:t>حيرني</a:t>
                      </a:r>
                    </a:p>
                  </a:txBody>
                  <a:tcPr>
                    <a:solidFill>
                      <a:schemeClr val="accent6">
                        <a:lumMod val="20000"/>
                        <a:lumOff val="80000"/>
                      </a:schemeClr>
                    </a:solidFill>
                  </a:tcPr>
                </a:tc>
                <a:tc>
                  <a:txBody>
                    <a:bodyPr/>
                    <a:lstStyle/>
                    <a:p>
                      <a:pPr marL="0" algn="ctr" defTabSz="457200" rtl="1" eaLnBrk="1" latinLnBrk="0" hangingPunct="1"/>
                      <a:r>
                        <a:rPr lang="ar-AE" sz="2400" b="1" kern="1200" dirty="0">
                          <a:solidFill>
                            <a:schemeClr val="accent1">
                              <a:lumMod val="50000"/>
                            </a:schemeClr>
                          </a:solidFill>
                          <a:latin typeface="+mn-lt"/>
                          <a:ea typeface="+mn-ea"/>
                          <a:cs typeface="Akhbar MT" pitchFamily="2" charset="-78"/>
                        </a:rPr>
                        <a:t>اسم مفعول</a:t>
                      </a:r>
                    </a:p>
                  </a:txBody>
                  <a:tcPr>
                    <a:solidFill>
                      <a:schemeClr val="accent5">
                        <a:lumMod val="40000"/>
                        <a:lumOff val="60000"/>
                      </a:schemeClr>
                    </a:solidFill>
                  </a:tcPr>
                </a:tc>
                <a:tc>
                  <a:txBody>
                    <a:bodyPr/>
                    <a:lstStyle/>
                    <a:p>
                      <a:pPr algn="ctr" rtl="1"/>
                      <a:endParaRPr lang="ar-AE" sz="2400" dirty="0"/>
                    </a:p>
                  </a:txBody>
                  <a:tcPr>
                    <a:solidFill>
                      <a:srgbClr val="CCECFF"/>
                    </a:solidFill>
                  </a:tcPr>
                </a:tc>
                <a:extLst>
                  <a:ext uri="{0D108BD9-81ED-4DB2-BD59-A6C34878D82A}">
                    <a16:rowId xmlns:a16="http://schemas.microsoft.com/office/drawing/2014/main" val="3552990577"/>
                  </a:ext>
                </a:extLst>
              </a:tr>
              <a:tr h="507162">
                <a:tc>
                  <a:txBody>
                    <a:bodyPr/>
                    <a:lstStyle/>
                    <a:p>
                      <a:pPr marL="0" algn="ctr" defTabSz="457200" rtl="1" eaLnBrk="1" latinLnBrk="0" hangingPunct="1"/>
                      <a:r>
                        <a:rPr lang="ar-AE" sz="2400" b="1" kern="1200" dirty="0">
                          <a:solidFill>
                            <a:schemeClr val="accent1">
                              <a:lumMod val="50000"/>
                            </a:schemeClr>
                          </a:solidFill>
                          <a:latin typeface="+mn-lt"/>
                          <a:ea typeface="+mn-ea"/>
                          <a:cs typeface="Akhbar MT" pitchFamily="2" charset="-78"/>
                        </a:rPr>
                        <a:t>تَتْبَعُني</a:t>
                      </a:r>
                    </a:p>
                  </a:txBody>
                  <a:tcPr>
                    <a:solidFill>
                      <a:schemeClr val="accent6">
                        <a:lumMod val="20000"/>
                        <a:lumOff val="80000"/>
                      </a:schemeClr>
                    </a:solidFill>
                  </a:tcPr>
                </a:tc>
                <a:tc>
                  <a:txBody>
                    <a:bodyPr/>
                    <a:lstStyle/>
                    <a:p>
                      <a:pPr marL="0" algn="ctr" defTabSz="457200" rtl="1" eaLnBrk="1" latinLnBrk="0" hangingPunct="1"/>
                      <a:r>
                        <a:rPr lang="ar-AE" sz="2400" b="1" kern="1200" dirty="0">
                          <a:solidFill>
                            <a:schemeClr val="accent1">
                              <a:lumMod val="50000"/>
                            </a:schemeClr>
                          </a:solidFill>
                          <a:latin typeface="+mn-lt"/>
                          <a:ea typeface="+mn-ea"/>
                          <a:cs typeface="Akhbar MT" pitchFamily="2" charset="-78"/>
                        </a:rPr>
                        <a:t>صيغة مبالغة</a:t>
                      </a:r>
                    </a:p>
                  </a:txBody>
                  <a:tcPr>
                    <a:solidFill>
                      <a:schemeClr val="accent5">
                        <a:lumMod val="40000"/>
                        <a:lumOff val="60000"/>
                      </a:schemeClr>
                    </a:solidFill>
                  </a:tcPr>
                </a:tc>
                <a:tc>
                  <a:txBody>
                    <a:bodyPr/>
                    <a:lstStyle/>
                    <a:p>
                      <a:pPr algn="ctr" rtl="1"/>
                      <a:endParaRPr lang="ar-AE" sz="2400" dirty="0"/>
                    </a:p>
                  </a:txBody>
                  <a:tcPr>
                    <a:solidFill>
                      <a:srgbClr val="CCECFF"/>
                    </a:solidFill>
                  </a:tcPr>
                </a:tc>
                <a:extLst>
                  <a:ext uri="{0D108BD9-81ED-4DB2-BD59-A6C34878D82A}">
                    <a16:rowId xmlns:a16="http://schemas.microsoft.com/office/drawing/2014/main" val="2931162924"/>
                  </a:ext>
                </a:extLst>
              </a:tr>
              <a:tr h="507162">
                <a:tc>
                  <a:txBody>
                    <a:bodyPr/>
                    <a:lstStyle/>
                    <a:p>
                      <a:pPr marL="0" algn="ctr" defTabSz="457200" rtl="1" eaLnBrk="1" latinLnBrk="0" hangingPunct="1"/>
                      <a:r>
                        <a:rPr lang="ar-AE" sz="2400" b="1" kern="1200" dirty="0">
                          <a:solidFill>
                            <a:schemeClr val="accent1">
                              <a:lumMod val="50000"/>
                            </a:schemeClr>
                          </a:solidFill>
                          <a:latin typeface="+mn-lt"/>
                          <a:ea typeface="+mn-ea"/>
                          <a:cs typeface="Akhbar MT" pitchFamily="2" charset="-78"/>
                        </a:rPr>
                        <a:t>أفتح</a:t>
                      </a:r>
                    </a:p>
                  </a:txBody>
                  <a:tcPr>
                    <a:solidFill>
                      <a:schemeClr val="accent6">
                        <a:lumMod val="20000"/>
                        <a:lumOff val="80000"/>
                      </a:schemeClr>
                    </a:solidFill>
                  </a:tcPr>
                </a:tc>
                <a:tc>
                  <a:txBody>
                    <a:bodyPr/>
                    <a:lstStyle/>
                    <a:p>
                      <a:pPr marL="0" algn="ctr" defTabSz="457200" rtl="1" eaLnBrk="1" latinLnBrk="0" hangingPunct="1"/>
                      <a:r>
                        <a:rPr lang="ar-AE" sz="2400" b="1" kern="1200" dirty="0">
                          <a:solidFill>
                            <a:schemeClr val="accent1">
                              <a:lumMod val="50000"/>
                            </a:schemeClr>
                          </a:solidFill>
                          <a:latin typeface="+mn-lt"/>
                          <a:ea typeface="+mn-ea"/>
                          <a:cs typeface="Akhbar MT" pitchFamily="2" charset="-78"/>
                        </a:rPr>
                        <a:t>اسم آلة</a:t>
                      </a:r>
                    </a:p>
                  </a:txBody>
                  <a:tcPr>
                    <a:solidFill>
                      <a:schemeClr val="accent5">
                        <a:lumMod val="40000"/>
                        <a:lumOff val="60000"/>
                      </a:schemeClr>
                    </a:solidFill>
                  </a:tcPr>
                </a:tc>
                <a:tc>
                  <a:txBody>
                    <a:bodyPr/>
                    <a:lstStyle/>
                    <a:p>
                      <a:pPr algn="ctr" rtl="1"/>
                      <a:endParaRPr lang="ar-AE" sz="2400" dirty="0"/>
                    </a:p>
                  </a:txBody>
                  <a:tcPr>
                    <a:solidFill>
                      <a:srgbClr val="CCECFF"/>
                    </a:solidFill>
                  </a:tcPr>
                </a:tc>
                <a:extLst>
                  <a:ext uri="{0D108BD9-81ED-4DB2-BD59-A6C34878D82A}">
                    <a16:rowId xmlns:a16="http://schemas.microsoft.com/office/drawing/2014/main" val="427721171"/>
                  </a:ext>
                </a:extLst>
              </a:tr>
              <a:tr h="0">
                <a:tc>
                  <a:txBody>
                    <a:bodyPr/>
                    <a:lstStyle/>
                    <a:p>
                      <a:pPr marL="0" algn="ctr" defTabSz="457200" rtl="1" eaLnBrk="1" latinLnBrk="0" hangingPunct="1"/>
                      <a:r>
                        <a:rPr lang="ar-AE" sz="2400" b="1" kern="1200" dirty="0">
                          <a:solidFill>
                            <a:schemeClr val="accent1">
                              <a:lumMod val="50000"/>
                            </a:schemeClr>
                          </a:solidFill>
                          <a:latin typeface="+mn-lt"/>
                          <a:ea typeface="+mn-ea"/>
                          <a:cs typeface="Akhbar MT" pitchFamily="2" charset="-78"/>
                        </a:rPr>
                        <a:t>انطلقت</a:t>
                      </a:r>
                    </a:p>
                  </a:txBody>
                  <a:tcPr>
                    <a:solidFill>
                      <a:schemeClr val="accent6">
                        <a:lumMod val="20000"/>
                        <a:lumOff val="80000"/>
                      </a:schemeClr>
                    </a:solid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AE" sz="2400" b="1" kern="1200" dirty="0">
                          <a:solidFill>
                            <a:schemeClr val="accent1">
                              <a:lumMod val="50000"/>
                            </a:schemeClr>
                          </a:solidFill>
                          <a:latin typeface="+mn-lt"/>
                          <a:ea typeface="+mn-ea"/>
                          <a:cs typeface="Akhbar MT" pitchFamily="2" charset="-78"/>
                        </a:rPr>
                        <a:t>اسم فاعل</a:t>
                      </a:r>
                    </a:p>
                  </a:txBody>
                  <a:tcPr>
                    <a:solidFill>
                      <a:schemeClr val="accent5">
                        <a:lumMod val="40000"/>
                        <a:lumOff val="60000"/>
                      </a:schemeClr>
                    </a:solidFill>
                  </a:tcPr>
                </a:tc>
                <a:tc>
                  <a:txBody>
                    <a:bodyPr/>
                    <a:lstStyle/>
                    <a:p>
                      <a:pPr algn="ctr" rtl="1"/>
                      <a:endParaRPr lang="ar-AE" sz="2400" dirty="0"/>
                    </a:p>
                  </a:txBody>
                  <a:tcPr>
                    <a:solidFill>
                      <a:srgbClr val="CCECFF"/>
                    </a:solidFill>
                  </a:tcPr>
                </a:tc>
                <a:extLst>
                  <a:ext uri="{0D108BD9-81ED-4DB2-BD59-A6C34878D82A}">
                    <a16:rowId xmlns:a16="http://schemas.microsoft.com/office/drawing/2014/main" val="961921754"/>
                  </a:ext>
                </a:extLst>
              </a:tr>
            </a:tbl>
          </a:graphicData>
        </a:graphic>
      </p:graphicFrame>
      <p:sp>
        <p:nvSpPr>
          <p:cNvPr id="4" name="مستطيل 3"/>
          <p:cNvSpPr/>
          <p:nvPr/>
        </p:nvSpPr>
        <p:spPr>
          <a:xfrm>
            <a:off x="2185527" y="3873164"/>
            <a:ext cx="9863598" cy="255454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3333CC"/>
                </a:solidFill>
                <a:cs typeface="Akhbar MT" pitchFamily="2" charset="-78"/>
              </a:rPr>
              <a:t>3</a:t>
            </a:r>
            <a:r>
              <a:rPr lang="ar-AE" sz="3200" b="1" dirty="0">
                <a:solidFill>
                  <a:srgbClr val="3333CC"/>
                </a:solidFill>
                <a:cs typeface="Akhbar MT" pitchFamily="2" charset="-78"/>
              </a:rPr>
              <a:t> – اكتب ثلاث جمل تحاكي فيها الجمل الآتية ، وتصف فيها نظرات العيون في حالات </a:t>
            </a:r>
          </a:p>
          <a:p>
            <a:pPr algn="r" rtl="1">
              <a:buClr>
                <a:srgbClr val="660066"/>
              </a:buClr>
            </a:pPr>
            <a:r>
              <a:rPr lang="ar-AE" sz="3200" b="1" dirty="0">
                <a:solidFill>
                  <a:srgbClr val="3333CC"/>
                </a:solidFill>
                <a:cs typeface="Akhbar MT" pitchFamily="2" charset="-78"/>
              </a:rPr>
              <a:t>الشوق والحزن والفرح: " وأخذت تنظر إلي نظرات المستغيث المستنجد "</a:t>
            </a:r>
          </a:p>
          <a:p>
            <a:pPr marL="457200" indent="-457200" algn="r" rtl="1">
              <a:buClr>
                <a:srgbClr val="FF0000"/>
              </a:buClr>
              <a:buFont typeface="Arial Unicode MS" panose="020B0604020202020204" pitchFamily="34" charset="-128"/>
              <a:buChar char="↲"/>
            </a:pPr>
            <a:r>
              <a:rPr lang="ar-AE" sz="3200" b="1" dirty="0">
                <a:solidFill>
                  <a:srgbClr val="3333CC"/>
                </a:solidFill>
                <a:cs typeface="Akhbar MT" pitchFamily="2" charset="-78"/>
              </a:rPr>
              <a:t> </a:t>
            </a:r>
          </a:p>
          <a:p>
            <a:pPr marL="457200" indent="-457200" algn="r" rtl="1">
              <a:buClr>
                <a:srgbClr val="FF0000"/>
              </a:buClr>
              <a:buFont typeface="Arial Unicode MS" panose="020B0604020202020204" pitchFamily="34" charset="-128"/>
              <a:buChar char="↲"/>
            </a:pPr>
            <a:r>
              <a:rPr lang="ar-AE" sz="3200" b="1" dirty="0">
                <a:solidFill>
                  <a:srgbClr val="3333CC"/>
                </a:solidFill>
                <a:cs typeface="Akhbar MT" pitchFamily="2" charset="-78"/>
              </a:rPr>
              <a:t> </a:t>
            </a:r>
          </a:p>
          <a:p>
            <a:pPr marL="457200" indent="-457200" algn="r" rtl="1">
              <a:buClr>
                <a:srgbClr val="FF0000"/>
              </a:buClr>
              <a:buFont typeface="Arial Unicode MS" panose="020B0604020202020204" pitchFamily="34" charset="-128"/>
              <a:buChar char="↲"/>
            </a:pPr>
            <a:r>
              <a:rPr lang="ar-AE" sz="3200" b="1" dirty="0">
                <a:solidFill>
                  <a:srgbClr val="3333CC"/>
                </a:solidFill>
                <a:cs typeface="Akhbar MT" pitchFamily="2" charset="-78"/>
              </a:rPr>
              <a:t> </a:t>
            </a:r>
          </a:p>
        </p:txBody>
      </p:sp>
      <p:sp>
        <p:nvSpPr>
          <p:cNvPr id="5" name="مستطيل 4"/>
          <p:cNvSpPr/>
          <p:nvPr/>
        </p:nvSpPr>
        <p:spPr>
          <a:xfrm>
            <a:off x="1299066" y="6298345"/>
            <a:ext cx="10750059"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2800" b="1" dirty="0">
                <a:solidFill>
                  <a:srgbClr val="3333CC"/>
                </a:solidFill>
                <a:cs typeface="Akhbar MT" pitchFamily="2" charset="-78"/>
              </a:rPr>
              <a:t> </a:t>
            </a:r>
            <a:r>
              <a:rPr lang="en-US" sz="2800" b="1" dirty="0">
                <a:solidFill>
                  <a:srgbClr val="3333CC"/>
                </a:solidFill>
                <a:cs typeface="Akhbar MT" pitchFamily="2" charset="-78"/>
              </a:rPr>
              <a:t>4</a:t>
            </a:r>
            <a:r>
              <a:rPr lang="ar-AE" sz="2800" b="1" dirty="0">
                <a:solidFill>
                  <a:srgbClr val="3333CC"/>
                </a:solidFill>
                <a:cs typeface="Akhbar MT" pitchFamily="2" charset="-78"/>
              </a:rPr>
              <a:t> – اكتب فقرة تصف فيها طفلاً أو حيواناً ، مع استخدام المشتقات المناسبة للوصف على مثال الفقرة السابقة: </a:t>
            </a:r>
          </a:p>
        </p:txBody>
      </p:sp>
      <p:sp>
        <p:nvSpPr>
          <p:cNvPr id="6" name="عنصر نائب للتذييل 5"/>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69</a:t>
            </a:fld>
            <a:endParaRPr lang="en-US" dirty="0"/>
          </a:p>
        </p:txBody>
      </p:sp>
      <p:sp>
        <p:nvSpPr>
          <p:cNvPr id="8" name="مستطيل 7"/>
          <p:cNvSpPr/>
          <p:nvPr/>
        </p:nvSpPr>
        <p:spPr>
          <a:xfrm>
            <a:off x="6067198" y="1152907"/>
            <a:ext cx="979755" cy="584775"/>
          </a:xfrm>
          <a:prstGeom prst="rect">
            <a:avLst/>
          </a:prstGeom>
        </p:spPr>
        <p:txBody>
          <a:bodyPr wrap="none">
            <a:spAutoFit/>
          </a:bodyPr>
          <a:lstStyle/>
          <a:p>
            <a:pPr algn="r" rtl="1"/>
            <a:r>
              <a:rPr lang="ar-AE" sz="3200" b="1" dirty="0">
                <a:solidFill>
                  <a:srgbClr val="FF0000"/>
                </a:solidFill>
                <a:cs typeface="Akhbar MT" pitchFamily="2" charset="-78"/>
              </a:rPr>
              <a:t>مُستيقَظ</a:t>
            </a:r>
          </a:p>
        </p:txBody>
      </p:sp>
      <p:sp>
        <p:nvSpPr>
          <p:cNvPr id="9" name="مستطيل 8"/>
          <p:cNvSpPr/>
          <p:nvPr/>
        </p:nvSpPr>
        <p:spPr>
          <a:xfrm>
            <a:off x="6259556" y="1682389"/>
            <a:ext cx="787396" cy="584775"/>
          </a:xfrm>
          <a:prstGeom prst="rect">
            <a:avLst/>
          </a:prstGeom>
        </p:spPr>
        <p:txBody>
          <a:bodyPr wrap="none">
            <a:spAutoFit/>
          </a:bodyPr>
          <a:lstStyle/>
          <a:p>
            <a:pPr algn="r" rtl="1"/>
            <a:r>
              <a:rPr lang="ar-AE" sz="3200" b="1" dirty="0">
                <a:solidFill>
                  <a:srgbClr val="FF0000"/>
                </a:solidFill>
                <a:cs typeface="Akhbar MT" pitchFamily="2" charset="-78"/>
              </a:rPr>
              <a:t>مُحيَّر</a:t>
            </a:r>
          </a:p>
        </p:txBody>
      </p:sp>
      <p:sp>
        <p:nvSpPr>
          <p:cNvPr id="10" name="مستطيل 9"/>
          <p:cNvSpPr/>
          <p:nvPr/>
        </p:nvSpPr>
        <p:spPr>
          <a:xfrm>
            <a:off x="6181010" y="2147371"/>
            <a:ext cx="752129" cy="584775"/>
          </a:xfrm>
          <a:prstGeom prst="rect">
            <a:avLst/>
          </a:prstGeom>
        </p:spPr>
        <p:txBody>
          <a:bodyPr wrap="none">
            <a:spAutoFit/>
          </a:bodyPr>
          <a:lstStyle/>
          <a:p>
            <a:pPr algn="r" rtl="1"/>
            <a:r>
              <a:rPr lang="ar-AE" sz="3200" b="1" dirty="0" err="1">
                <a:solidFill>
                  <a:srgbClr val="FF0000"/>
                </a:solidFill>
                <a:cs typeface="Akhbar MT" pitchFamily="2" charset="-78"/>
              </a:rPr>
              <a:t>متباع</a:t>
            </a:r>
            <a:endParaRPr lang="ar-AE" sz="3200" b="1" dirty="0">
              <a:solidFill>
                <a:srgbClr val="FF0000"/>
              </a:solidFill>
              <a:cs typeface="Akhbar MT" pitchFamily="2" charset="-78"/>
            </a:endParaRPr>
          </a:p>
        </p:txBody>
      </p:sp>
      <p:sp>
        <p:nvSpPr>
          <p:cNvPr id="11" name="مستطيل 10"/>
          <p:cNvSpPr/>
          <p:nvPr/>
        </p:nvSpPr>
        <p:spPr>
          <a:xfrm>
            <a:off x="6231620" y="2636368"/>
            <a:ext cx="779381" cy="584775"/>
          </a:xfrm>
          <a:prstGeom prst="rect">
            <a:avLst/>
          </a:prstGeom>
        </p:spPr>
        <p:txBody>
          <a:bodyPr wrap="none">
            <a:spAutoFit/>
          </a:bodyPr>
          <a:lstStyle/>
          <a:p>
            <a:pPr algn="r" rtl="1"/>
            <a:r>
              <a:rPr lang="ar-AE" sz="3200" b="1" dirty="0">
                <a:solidFill>
                  <a:srgbClr val="FF0000"/>
                </a:solidFill>
                <a:cs typeface="Akhbar MT" pitchFamily="2" charset="-78"/>
              </a:rPr>
              <a:t>مفتاح</a:t>
            </a:r>
          </a:p>
        </p:txBody>
      </p:sp>
      <p:sp>
        <p:nvSpPr>
          <p:cNvPr id="12" name="مستطيل 11"/>
          <p:cNvSpPr/>
          <p:nvPr/>
        </p:nvSpPr>
        <p:spPr>
          <a:xfrm>
            <a:off x="6049798" y="3159248"/>
            <a:ext cx="925253" cy="584775"/>
          </a:xfrm>
          <a:prstGeom prst="rect">
            <a:avLst/>
          </a:prstGeom>
        </p:spPr>
        <p:txBody>
          <a:bodyPr wrap="none">
            <a:spAutoFit/>
          </a:bodyPr>
          <a:lstStyle/>
          <a:p>
            <a:pPr algn="r" rtl="1"/>
            <a:r>
              <a:rPr lang="ar-AE" sz="3200" b="1" dirty="0">
                <a:solidFill>
                  <a:srgbClr val="FF0000"/>
                </a:solidFill>
                <a:cs typeface="Akhbar MT" pitchFamily="2" charset="-78"/>
              </a:rPr>
              <a:t>منطلقة</a:t>
            </a:r>
          </a:p>
        </p:txBody>
      </p:sp>
      <p:sp>
        <p:nvSpPr>
          <p:cNvPr id="13" name="مستطيل 12"/>
          <p:cNvSpPr/>
          <p:nvPr/>
        </p:nvSpPr>
        <p:spPr>
          <a:xfrm>
            <a:off x="5878513" y="4793367"/>
            <a:ext cx="5388014" cy="584775"/>
          </a:xfrm>
          <a:prstGeom prst="rect">
            <a:avLst/>
          </a:prstGeom>
        </p:spPr>
        <p:txBody>
          <a:bodyPr wrap="none">
            <a:spAutoFit/>
          </a:bodyPr>
          <a:lstStyle/>
          <a:p>
            <a:pPr algn="r" rtl="1"/>
            <a:r>
              <a:rPr lang="ar-AE" sz="3200" b="1" dirty="0">
                <a:solidFill>
                  <a:srgbClr val="FF0000"/>
                </a:solidFill>
                <a:cs typeface="Akhbar MT" pitchFamily="2" charset="-78"/>
              </a:rPr>
              <a:t>وأخذت تنظر إليه نظرات الاحتقار والاستهزاء .</a:t>
            </a:r>
          </a:p>
        </p:txBody>
      </p:sp>
      <p:sp>
        <p:nvSpPr>
          <p:cNvPr id="14" name="مستطيل 13"/>
          <p:cNvSpPr/>
          <p:nvPr/>
        </p:nvSpPr>
        <p:spPr>
          <a:xfrm>
            <a:off x="6246588" y="5319714"/>
            <a:ext cx="5044972" cy="584775"/>
          </a:xfrm>
          <a:prstGeom prst="rect">
            <a:avLst/>
          </a:prstGeom>
        </p:spPr>
        <p:txBody>
          <a:bodyPr wrap="none">
            <a:spAutoFit/>
          </a:bodyPr>
          <a:lstStyle/>
          <a:p>
            <a:pPr algn="r" rtl="1"/>
            <a:r>
              <a:rPr lang="ar-AE" sz="3200" b="1" dirty="0">
                <a:solidFill>
                  <a:srgbClr val="FF0000"/>
                </a:solidFill>
                <a:cs typeface="Akhbar MT" pitchFamily="2" charset="-78"/>
              </a:rPr>
              <a:t>وأخذت تنظر إلي نظرات الإعجاب والتقدير .</a:t>
            </a:r>
          </a:p>
        </p:txBody>
      </p:sp>
      <p:sp>
        <p:nvSpPr>
          <p:cNvPr id="15" name="مستطيل 14"/>
          <p:cNvSpPr/>
          <p:nvPr/>
        </p:nvSpPr>
        <p:spPr>
          <a:xfrm>
            <a:off x="6373226" y="5744604"/>
            <a:ext cx="4918334" cy="584775"/>
          </a:xfrm>
          <a:prstGeom prst="rect">
            <a:avLst/>
          </a:prstGeom>
        </p:spPr>
        <p:txBody>
          <a:bodyPr wrap="none">
            <a:spAutoFit/>
          </a:bodyPr>
          <a:lstStyle/>
          <a:p>
            <a:pPr algn="r" rtl="1"/>
            <a:r>
              <a:rPr lang="ar-AE" sz="3200" b="1" dirty="0">
                <a:solidFill>
                  <a:srgbClr val="FF0000"/>
                </a:solidFill>
                <a:cs typeface="Akhbar MT" pitchFamily="2" charset="-78"/>
              </a:rPr>
              <a:t>وأخذت تنظر إليهم نظرات العطف والحنان </a:t>
            </a:r>
          </a:p>
        </p:txBody>
      </p:sp>
    </p:spTree>
    <p:extLst>
      <p:ext uri="{BB962C8B-B14F-4D97-AF65-F5344CB8AC3E}">
        <p14:creationId xmlns:p14="http://schemas.microsoft.com/office/powerpoint/2010/main" val="51971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iterate type="wd">
                                    <p:tmPct val="10000"/>
                                  </p:iterate>
                                  <p:childTnLst>
                                    <p:set>
                                      <p:cBhvr>
                                        <p:cTn id="21" dur="1" fill="hold">
                                          <p:stCondLst>
                                            <p:cond delay="0"/>
                                          </p:stCondLst>
                                        </p:cTn>
                                        <p:tgtEl>
                                          <p:spTgt spid="4"/>
                                        </p:tgtEl>
                                        <p:attrNameLst>
                                          <p:attrName>style.visibility</p:attrName>
                                        </p:attrNameLst>
                                      </p:cBhvr>
                                      <p:to>
                                        <p:strVal val="visible"/>
                                      </p:to>
                                    </p:set>
                                    <p:animEffect transition="in" filter="fade">
                                      <p:cBhvr>
                                        <p:cTn id="22" dur="800" decel="100000"/>
                                        <p:tgtEl>
                                          <p:spTgt spid="4"/>
                                        </p:tgtEl>
                                      </p:cBhvr>
                                    </p:animEffect>
                                    <p:anim calcmode="lin" valueType="num">
                                      <p:cBhvr>
                                        <p:cTn id="23" dur="800" decel="100000" fill="hold"/>
                                        <p:tgtEl>
                                          <p:spTgt spid="4"/>
                                        </p:tgtEl>
                                        <p:attrNameLst>
                                          <p:attrName>style.rotation</p:attrName>
                                        </p:attrNameLst>
                                      </p:cBhvr>
                                      <p:tavLst>
                                        <p:tav tm="0">
                                          <p:val>
                                            <p:fltVal val="-90"/>
                                          </p:val>
                                        </p:tav>
                                        <p:tav tm="100000">
                                          <p:val>
                                            <p:fltVal val="0"/>
                                          </p:val>
                                        </p:tav>
                                      </p:tavLst>
                                    </p:anim>
                                    <p:anim calcmode="lin" valueType="num">
                                      <p:cBhvr>
                                        <p:cTn id="24" dur="800" decel="100000" fill="hold"/>
                                        <p:tgtEl>
                                          <p:spTgt spid="4"/>
                                        </p:tgtEl>
                                        <p:attrNameLst>
                                          <p:attrName>ppt_x</p:attrName>
                                        </p:attrNameLst>
                                      </p:cBhvr>
                                      <p:tavLst>
                                        <p:tav tm="0">
                                          <p:val>
                                            <p:strVal val="#ppt_x+0.4"/>
                                          </p:val>
                                        </p:tav>
                                        <p:tav tm="100000">
                                          <p:val>
                                            <p:strVal val="#ppt_x-0.05"/>
                                          </p:val>
                                        </p:tav>
                                      </p:tavLst>
                                    </p:anim>
                                    <p:anim calcmode="lin" valueType="num">
                                      <p:cBhvr>
                                        <p:cTn id="25" dur="800" decel="100000" fill="hold"/>
                                        <p:tgtEl>
                                          <p:spTgt spid="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iterate type="wd">
                                    <p:tmPct val="10000"/>
                                  </p:iterate>
                                  <p:childTnLst>
                                    <p:set>
                                      <p:cBhvr>
                                        <p:cTn id="31" dur="1" fill="hold">
                                          <p:stCondLst>
                                            <p:cond delay="0"/>
                                          </p:stCondLst>
                                        </p:cTn>
                                        <p:tgtEl>
                                          <p:spTgt spid="5"/>
                                        </p:tgtEl>
                                        <p:attrNameLst>
                                          <p:attrName>style.visibility</p:attrName>
                                        </p:attrNameLst>
                                      </p:cBhvr>
                                      <p:to>
                                        <p:strVal val="visible"/>
                                      </p:to>
                                    </p:set>
                                    <p:animEffect transition="in" filter="fade">
                                      <p:cBhvr>
                                        <p:cTn id="32" dur="800" decel="100000"/>
                                        <p:tgtEl>
                                          <p:spTgt spid="5"/>
                                        </p:tgtEl>
                                      </p:cBhvr>
                                    </p:animEffect>
                                    <p:anim calcmode="lin" valueType="num">
                                      <p:cBhvr>
                                        <p:cTn id="33" dur="800" decel="100000" fill="hold"/>
                                        <p:tgtEl>
                                          <p:spTgt spid="5"/>
                                        </p:tgtEl>
                                        <p:attrNameLst>
                                          <p:attrName>style.rotation</p:attrName>
                                        </p:attrNameLst>
                                      </p:cBhvr>
                                      <p:tavLst>
                                        <p:tav tm="0">
                                          <p:val>
                                            <p:fltVal val="-90"/>
                                          </p:val>
                                        </p:tav>
                                        <p:tav tm="100000">
                                          <p:val>
                                            <p:fltVal val="0"/>
                                          </p:val>
                                        </p:tav>
                                      </p:tavLst>
                                    </p:anim>
                                    <p:anim calcmode="lin" valueType="num">
                                      <p:cBhvr>
                                        <p:cTn id="34" dur="800" decel="100000" fill="hold"/>
                                        <p:tgtEl>
                                          <p:spTgt spid="5"/>
                                        </p:tgtEl>
                                        <p:attrNameLst>
                                          <p:attrName>ppt_x</p:attrName>
                                        </p:attrNameLst>
                                      </p:cBhvr>
                                      <p:tavLst>
                                        <p:tav tm="0">
                                          <p:val>
                                            <p:strVal val="#ppt_x+0.4"/>
                                          </p:val>
                                        </p:tav>
                                        <p:tav tm="100000">
                                          <p:val>
                                            <p:strVal val="#ppt_x-0.05"/>
                                          </p:val>
                                        </p:tav>
                                      </p:tavLst>
                                    </p:anim>
                                    <p:anim calcmode="lin" valueType="num">
                                      <p:cBhvr>
                                        <p:cTn id="35" dur="800" decel="100000" fill="hold"/>
                                        <p:tgtEl>
                                          <p:spTgt spid="5"/>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fltVal val="0"/>
                                          </p:val>
                                        </p:tav>
                                        <p:tav tm="100000">
                                          <p:val>
                                            <p:strVal val="#ppt_w"/>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 calcmode="lin" valueType="num">
                                      <p:cBhvr>
                                        <p:cTn id="52"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p:stCondLst>
                        <p:cond delay="indefinite"/>
                      </p:stCondLst>
                      <p:childTnLst>
                        <p:par>
                          <p:cTn id="55" fill="hold">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p:stCondLst>
                        <p:cond delay="indefinite"/>
                      </p:stCondLst>
                      <p:childTnLst>
                        <p:par>
                          <p:cTn id="63" fill="hold">
                            <p:stCondLst>
                              <p:cond delay="0"/>
                            </p:stCondLst>
                            <p:childTnLst>
                              <p:par>
                                <p:cTn id="64" presetID="15"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1000" fill="hold"/>
                                        <p:tgtEl>
                                          <p:spTgt spid="11"/>
                                        </p:tgtEl>
                                        <p:attrNameLst>
                                          <p:attrName>ppt_w</p:attrName>
                                        </p:attrNameLst>
                                      </p:cBhvr>
                                      <p:tavLst>
                                        <p:tav tm="0">
                                          <p:val>
                                            <p:fltVal val="0"/>
                                          </p:val>
                                        </p:tav>
                                        <p:tav tm="100000">
                                          <p:val>
                                            <p:strVal val="#ppt_w"/>
                                          </p:val>
                                        </p:tav>
                                      </p:tavLst>
                                    </p:anim>
                                    <p:anim calcmode="lin" valueType="num">
                                      <p:cBhvr>
                                        <p:cTn id="67" dur="1000" fill="hold"/>
                                        <p:tgtEl>
                                          <p:spTgt spid="11"/>
                                        </p:tgtEl>
                                        <p:attrNameLst>
                                          <p:attrName>ppt_h</p:attrName>
                                        </p:attrNameLst>
                                      </p:cBhvr>
                                      <p:tavLst>
                                        <p:tav tm="0">
                                          <p:val>
                                            <p:fltVal val="0"/>
                                          </p:val>
                                        </p:tav>
                                        <p:tav tm="100000">
                                          <p:val>
                                            <p:strVal val="#ppt_h"/>
                                          </p:val>
                                        </p:tav>
                                      </p:tavLst>
                                    </p:anim>
                                    <p:anim calcmode="lin" valueType="num">
                                      <p:cBhvr>
                                        <p:cTn id="68"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p:stCondLst>
                        <p:cond delay="indefinite"/>
                      </p:stCondLst>
                      <p:childTnLst>
                        <p:par>
                          <p:cTn id="71" fill="hold">
                            <p:stCondLst>
                              <p:cond delay="0"/>
                            </p:stCondLst>
                            <p:childTnLst>
                              <p:par>
                                <p:cTn id="72" presetID="15" presetClass="entr" presetSubtype="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1000" fill="hold"/>
                                        <p:tgtEl>
                                          <p:spTgt spid="12"/>
                                        </p:tgtEl>
                                        <p:attrNameLst>
                                          <p:attrName>ppt_w</p:attrName>
                                        </p:attrNameLst>
                                      </p:cBhvr>
                                      <p:tavLst>
                                        <p:tav tm="0">
                                          <p:val>
                                            <p:fltVal val="0"/>
                                          </p:val>
                                        </p:tav>
                                        <p:tav tm="100000">
                                          <p:val>
                                            <p:strVal val="#ppt_w"/>
                                          </p:val>
                                        </p:tav>
                                      </p:tavLst>
                                    </p:anim>
                                    <p:anim calcmode="lin" valueType="num">
                                      <p:cBhvr>
                                        <p:cTn id="75" dur="1000" fill="hold"/>
                                        <p:tgtEl>
                                          <p:spTgt spid="12"/>
                                        </p:tgtEl>
                                        <p:attrNameLst>
                                          <p:attrName>ppt_h</p:attrName>
                                        </p:attrNameLst>
                                      </p:cBhvr>
                                      <p:tavLst>
                                        <p:tav tm="0">
                                          <p:val>
                                            <p:fltVal val="0"/>
                                          </p:val>
                                        </p:tav>
                                        <p:tav tm="100000">
                                          <p:val>
                                            <p:strVal val="#ppt_h"/>
                                          </p:val>
                                        </p:tav>
                                      </p:tavLst>
                                    </p:anim>
                                    <p:anim calcmode="lin" valueType="num">
                                      <p:cBhvr>
                                        <p:cTn id="76"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8" fill="hold">
                      <p:stCondLst>
                        <p:cond delay="indefinite"/>
                      </p:stCondLst>
                      <p:childTnLst>
                        <p:par>
                          <p:cTn id="79" fill="hold">
                            <p:stCondLst>
                              <p:cond delay="0"/>
                            </p:stCondLst>
                            <p:childTnLst>
                              <p:par>
                                <p:cTn id="80" presetID="15"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1000" fill="hold"/>
                                        <p:tgtEl>
                                          <p:spTgt spid="13"/>
                                        </p:tgtEl>
                                        <p:attrNameLst>
                                          <p:attrName>ppt_w</p:attrName>
                                        </p:attrNameLst>
                                      </p:cBhvr>
                                      <p:tavLst>
                                        <p:tav tm="0">
                                          <p:val>
                                            <p:fltVal val="0"/>
                                          </p:val>
                                        </p:tav>
                                        <p:tav tm="100000">
                                          <p:val>
                                            <p:strVal val="#ppt_w"/>
                                          </p:val>
                                        </p:tav>
                                      </p:tavLst>
                                    </p:anim>
                                    <p:anim calcmode="lin" valueType="num">
                                      <p:cBhvr>
                                        <p:cTn id="83" dur="1000" fill="hold"/>
                                        <p:tgtEl>
                                          <p:spTgt spid="13"/>
                                        </p:tgtEl>
                                        <p:attrNameLst>
                                          <p:attrName>ppt_h</p:attrName>
                                        </p:attrNameLst>
                                      </p:cBhvr>
                                      <p:tavLst>
                                        <p:tav tm="0">
                                          <p:val>
                                            <p:fltVal val="0"/>
                                          </p:val>
                                        </p:tav>
                                        <p:tav tm="100000">
                                          <p:val>
                                            <p:strVal val="#ppt_h"/>
                                          </p:val>
                                        </p:tav>
                                      </p:tavLst>
                                    </p:anim>
                                    <p:anim calcmode="lin" valueType="num">
                                      <p:cBhvr>
                                        <p:cTn id="84"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85"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6" fill="hold">
                      <p:stCondLst>
                        <p:cond delay="indefinite"/>
                      </p:stCondLst>
                      <p:childTnLst>
                        <p:par>
                          <p:cTn id="87" fill="hold">
                            <p:stCondLst>
                              <p:cond delay="0"/>
                            </p:stCondLst>
                            <p:childTnLst>
                              <p:par>
                                <p:cTn id="88" presetID="15" presetClass="entr" presetSubtype="0"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p:cTn id="90" dur="1000" fill="hold"/>
                                        <p:tgtEl>
                                          <p:spTgt spid="14"/>
                                        </p:tgtEl>
                                        <p:attrNameLst>
                                          <p:attrName>ppt_w</p:attrName>
                                        </p:attrNameLst>
                                      </p:cBhvr>
                                      <p:tavLst>
                                        <p:tav tm="0">
                                          <p:val>
                                            <p:fltVal val="0"/>
                                          </p:val>
                                        </p:tav>
                                        <p:tav tm="100000">
                                          <p:val>
                                            <p:strVal val="#ppt_w"/>
                                          </p:val>
                                        </p:tav>
                                      </p:tavLst>
                                    </p:anim>
                                    <p:anim calcmode="lin" valueType="num">
                                      <p:cBhvr>
                                        <p:cTn id="91" dur="1000" fill="hold"/>
                                        <p:tgtEl>
                                          <p:spTgt spid="14"/>
                                        </p:tgtEl>
                                        <p:attrNameLst>
                                          <p:attrName>ppt_h</p:attrName>
                                        </p:attrNameLst>
                                      </p:cBhvr>
                                      <p:tavLst>
                                        <p:tav tm="0">
                                          <p:val>
                                            <p:fltVal val="0"/>
                                          </p:val>
                                        </p:tav>
                                        <p:tav tm="100000">
                                          <p:val>
                                            <p:strVal val="#ppt_h"/>
                                          </p:val>
                                        </p:tav>
                                      </p:tavLst>
                                    </p:anim>
                                    <p:anim calcmode="lin" valueType="num">
                                      <p:cBhvr>
                                        <p:cTn id="92"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4" fill="hold">
                      <p:stCondLst>
                        <p:cond delay="indefinite"/>
                      </p:stCondLst>
                      <p:childTnLst>
                        <p:par>
                          <p:cTn id="95" fill="hold">
                            <p:stCondLst>
                              <p:cond delay="0"/>
                            </p:stCondLst>
                            <p:childTnLst>
                              <p:par>
                                <p:cTn id="96" presetID="15" presetClass="entr" presetSubtype="0" fill="hold" grpId="0" nodeType="clickEffect">
                                  <p:stCondLst>
                                    <p:cond delay="0"/>
                                  </p:stCondLst>
                                  <p:childTnLst>
                                    <p:set>
                                      <p:cBhvr>
                                        <p:cTn id="97" dur="1" fill="hold">
                                          <p:stCondLst>
                                            <p:cond delay="0"/>
                                          </p:stCondLst>
                                        </p:cTn>
                                        <p:tgtEl>
                                          <p:spTgt spid="15"/>
                                        </p:tgtEl>
                                        <p:attrNameLst>
                                          <p:attrName>style.visibility</p:attrName>
                                        </p:attrNameLst>
                                      </p:cBhvr>
                                      <p:to>
                                        <p:strVal val="visible"/>
                                      </p:to>
                                    </p:set>
                                    <p:anim calcmode="lin" valueType="num">
                                      <p:cBhvr>
                                        <p:cTn id="98" dur="1000" fill="hold"/>
                                        <p:tgtEl>
                                          <p:spTgt spid="15"/>
                                        </p:tgtEl>
                                        <p:attrNameLst>
                                          <p:attrName>ppt_w</p:attrName>
                                        </p:attrNameLst>
                                      </p:cBhvr>
                                      <p:tavLst>
                                        <p:tav tm="0">
                                          <p:val>
                                            <p:fltVal val="0"/>
                                          </p:val>
                                        </p:tav>
                                        <p:tav tm="100000">
                                          <p:val>
                                            <p:strVal val="#ppt_w"/>
                                          </p:val>
                                        </p:tav>
                                      </p:tavLst>
                                    </p:anim>
                                    <p:anim calcmode="lin" valueType="num">
                                      <p:cBhvr>
                                        <p:cTn id="99" dur="1000" fill="hold"/>
                                        <p:tgtEl>
                                          <p:spTgt spid="15"/>
                                        </p:tgtEl>
                                        <p:attrNameLst>
                                          <p:attrName>ppt_h</p:attrName>
                                        </p:attrNameLst>
                                      </p:cBhvr>
                                      <p:tavLst>
                                        <p:tav tm="0">
                                          <p:val>
                                            <p:fltVal val="0"/>
                                          </p:val>
                                        </p:tav>
                                        <p:tav tm="100000">
                                          <p:val>
                                            <p:strVal val="#ppt_h"/>
                                          </p:val>
                                        </p:tav>
                                      </p:tavLst>
                                    </p:anim>
                                    <p:anim calcmode="lin" valueType="num">
                                      <p:cBhvr>
                                        <p:cTn id="100"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903417" y="106383"/>
            <a:ext cx="3187091" cy="584775"/>
          </a:xfrm>
          <a:prstGeom prst="rect">
            <a:avLst/>
          </a:prstGeom>
        </p:spPr>
        <p:style>
          <a:lnRef idx="3">
            <a:schemeClr val="lt1"/>
          </a:lnRef>
          <a:fillRef idx="1">
            <a:schemeClr val="accent2"/>
          </a:fillRef>
          <a:effectRef idx="1">
            <a:schemeClr val="accent2"/>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ar-AE" sz="3200" b="1" dirty="0">
                <a:solidFill>
                  <a:schemeClr val="tx1"/>
                </a:solidFill>
                <a:cs typeface="Akhbar MT" pitchFamily="2" charset="-78"/>
              </a:rPr>
              <a:t>تطبيق على المفردات والمعجم</a:t>
            </a:r>
            <a:endParaRPr lang="ar-SA" sz="3200" b="1" dirty="0">
              <a:solidFill>
                <a:schemeClr val="tx1"/>
              </a:solidFill>
              <a:cs typeface="Akhbar MT" pitchFamily="2" charset="-78"/>
            </a:endParaRPr>
          </a:p>
        </p:txBody>
      </p:sp>
      <p:sp>
        <p:nvSpPr>
          <p:cNvPr id="3" name="مربع نص 2"/>
          <p:cNvSpPr txBox="1"/>
          <p:nvPr/>
        </p:nvSpPr>
        <p:spPr>
          <a:xfrm>
            <a:off x="562285" y="787488"/>
            <a:ext cx="11339964" cy="1815882"/>
          </a:xfrm>
          <a:prstGeom prst="rect">
            <a:avLst/>
          </a:prstGeom>
          <a:noFill/>
        </p:spPr>
        <p:txBody>
          <a:bodyPr wrap="none" rtlCol="1">
            <a:spAutoFit/>
          </a:bodyPr>
          <a:lstStyle/>
          <a:p>
            <a:pPr marL="285750" indent="-285750" algn="r" rtl="1">
              <a:buClr>
                <a:srgbClr val="FF0000"/>
              </a:buClr>
              <a:buFont typeface="Arial Unicode MS" panose="020B0604020202020204" pitchFamily="34" charset="-128"/>
              <a:buChar char="✯"/>
            </a:pPr>
            <a:r>
              <a:rPr lang="ar-AE" sz="2800" b="1" dirty="0">
                <a:solidFill>
                  <a:srgbClr val="002060"/>
                </a:solidFill>
                <a:cs typeface="Akhbar MT" pitchFamily="2" charset="-78"/>
              </a:rPr>
              <a:t>ضع الكلمة المناسبة في مكانها في الجمل الآتية :</a:t>
            </a:r>
          </a:p>
          <a:p>
            <a:pPr marL="342900" indent="-342900" algn="r" rtl="1">
              <a:buClr>
                <a:srgbClr val="7030A0"/>
              </a:buClr>
              <a:buFont typeface="Arial Unicode MS" panose="020B0604020202020204" pitchFamily="34" charset="-128"/>
              <a:buChar char="◉"/>
            </a:pPr>
            <a:r>
              <a:rPr lang="ar-AE" sz="2800" b="1" dirty="0">
                <a:solidFill>
                  <a:srgbClr val="002060"/>
                </a:solidFill>
                <a:cs typeface="Akhbar MT" pitchFamily="2" charset="-78"/>
              </a:rPr>
              <a:t>زرت معرضاً فنياً ، وفغرت فاهي               فقد كانت اللوحات أخاذة . ( مبهورة، غاضبة ، مستاءة ، شاكرة )</a:t>
            </a:r>
          </a:p>
          <a:p>
            <a:pPr marL="342900" indent="-342900" algn="r" rtl="1">
              <a:buClr>
                <a:srgbClr val="7030A0"/>
              </a:buClr>
              <a:buFont typeface="Arial Unicode MS" panose="020B0604020202020204" pitchFamily="34" charset="-128"/>
              <a:buChar char="◉"/>
            </a:pPr>
            <a:r>
              <a:rPr lang="ar-AE" sz="2800" b="1" dirty="0">
                <a:solidFill>
                  <a:srgbClr val="002060"/>
                </a:solidFill>
                <a:cs typeface="Akhbar MT" pitchFamily="2" charset="-78"/>
              </a:rPr>
              <a:t>لا يخشى ذو الهمة من               ؛ لأنه يعلم أنه درجة توصل إلى النجاح .( البغضاء ، الندم ، الإخفاق ، التعب )</a:t>
            </a:r>
          </a:p>
          <a:p>
            <a:pPr marL="342900" indent="-342900" algn="r" rtl="1">
              <a:buClr>
                <a:srgbClr val="7030A0"/>
              </a:buClr>
              <a:buFont typeface="Arial Unicode MS" panose="020B0604020202020204" pitchFamily="34" charset="-128"/>
              <a:buChar char="◉"/>
            </a:pPr>
            <a:r>
              <a:rPr lang="ar-AE" sz="2800" b="1" dirty="0">
                <a:solidFill>
                  <a:srgbClr val="002060"/>
                </a:solidFill>
                <a:cs typeface="Akhbar MT" pitchFamily="2" charset="-78"/>
              </a:rPr>
              <a:t>قضى الغادر على صديقه             . ( خطأ ، غيلة ، الندم ، أسفاً ، حباً )</a:t>
            </a:r>
          </a:p>
        </p:txBody>
      </p:sp>
      <p:sp>
        <p:nvSpPr>
          <p:cNvPr id="4" name="مربع نص 3"/>
          <p:cNvSpPr txBox="1"/>
          <p:nvPr/>
        </p:nvSpPr>
        <p:spPr>
          <a:xfrm>
            <a:off x="5587933" y="2603370"/>
            <a:ext cx="6381875" cy="1384995"/>
          </a:xfrm>
          <a:prstGeom prst="rect">
            <a:avLst/>
          </a:prstGeom>
          <a:noFill/>
        </p:spPr>
        <p:txBody>
          <a:bodyPr wrap="none" rtlCol="1">
            <a:spAutoFit/>
          </a:bodyPr>
          <a:lstStyle/>
          <a:p>
            <a:pPr marL="285750" indent="-285750" algn="r" rtl="1">
              <a:buClr>
                <a:srgbClr val="FF0000"/>
              </a:buClr>
              <a:buFont typeface="Arial Unicode MS" panose="020B0604020202020204" pitchFamily="34" charset="-128"/>
              <a:buChar char="✯"/>
            </a:pPr>
            <a:r>
              <a:rPr lang="ar-AE" sz="2800" b="1" dirty="0">
                <a:solidFill>
                  <a:srgbClr val="002060"/>
                </a:solidFill>
                <a:cs typeface="Akhbar MT" pitchFamily="2" charset="-78"/>
              </a:rPr>
              <a:t>تألم الشاعر بحرقة شَعَرْنا بهل في قوله :</a:t>
            </a:r>
          </a:p>
          <a:p>
            <a:pPr algn="r" rtl="1">
              <a:buClr>
                <a:srgbClr val="FF0000"/>
              </a:buClr>
            </a:pPr>
            <a:r>
              <a:rPr lang="ar-AE" sz="2800" b="1" dirty="0">
                <a:solidFill>
                  <a:srgbClr val="002060"/>
                </a:solidFill>
                <a:cs typeface="Akhbar MT" pitchFamily="2" charset="-78"/>
              </a:rPr>
              <a:t>       أوّاه ما هذا الذي في أمتي	قد حلَ حتى اسودت الآفاق</a:t>
            </a:r>
          </a:p>
          <a:p>
            <a:pPr algn="r" rtl="1">
              <a:buClr>
                <a:srgbClr val="FF0000"/>
              </a:buClr>
            </a:pPr>
            <a:r>
              <a:rPr lang="ar-AE" sz="2800" b="1" dirty="0">
                <a:solidFill>
                  <a:srgbClr val="002060"/>
                </a:solidFill>
                <a:cs typeface="Akhbar MT" pitchFamily="2" charset="-78"/>
              </a:rPr>
              <a:t>حاكِ هذه الجملة بجملة أخرى من إنشائك :</a:t>
            </a:r>
          </a:p>
        </p:txBody>
      </p:sp>
      <p:sp>
        <p:nvSpPr>
          <p:cNvPr id="5" name="مربع نص 4"/>
          <p:cNvSpPr txBox="1"/>
          <p:nvPr/>
        </p:nvSpPr>
        <p:spPr>
          <a:xfrm>
            <a:off x="617020" y="3988365"/>
            <a:ext cx="11352788" cy="2246769"/>
          </a:xfrm>
          <a:prstGeom prst="rect">
            <a:avLst/>
          </a:prstGeom>
          <a:noFill/>
        </p:spPr>
        <p:txBody>
          <a:bodyPr wrap="none" rtlCol="1">
            <a:spAutoFit/>
          </a:bodyPr>
          <a:lstStyle/>
          <a:p>
            <a:pPr marL="285750" indent="-285750" algn="r" rtl="1">
              <a:buClr>
                <a:srgbClr val="FF0000"/>
              </a:buClr>
              <a:buFont typeface="Arial Unicode MS" panose="020B0604020202020204" pitchFamily="34" charset="-128"/>
              <a:buChar char="✯"/>
            </a:pPr>
            <a:r>
              <a:rPr lang="ar-AE" sz="2800" b="1" dirty="0">
                <a:solidFill>
                  <a:srgbClr val="002060"/>
                </a:solidFill>
                <a:cs typeface="Akhbar MT" pitchFamily="2" charset="-78"/>
              </a:rPr>
              <a:t>كما قال في أحد الأبيات :</a:t>
            </a:r>
          </a:p>
          <a:p>
            <a:pPr algn="r" rtl="1">
              <a:buClr>
                <a:srgbClr val="FF0000"/>
              </a:buClr>
            </a:pPr>
            <a:r>
              <a:rPr lang="ar-AE" sz="2800" b="1" dirty="0">
                <a:solidFill>
                  <a:srgbClr val="002060"/>
                </a:solidFill>
                <a:cs typeface="Akhbar MT" pitchFamily="2" charset="-78"/>
              </a:rPr>
              <a:t>       لولا الخليج لضاع من أقطارنا		اليمن الشقيق وناله الإحراق</a:t>
            </a:r>
          </a:p>
          <a:p>
            <a:pPr algn="r" rtl="1">
              <a:buClr>
                <a:srgbClr val="FF0000"/>
              </a:buClr>
            </a:pPr>
            <a:r>
              <a:rPr lang="ar-AE" sz="2800" b="1" dirty="0">
                <a:solidFill>
                  <a:srgbClr val="002060"/>
                </a:solidFill>
                <a:cs typeface="Akhbar MT" pitchFamily="2" charset="-78"/>
              </a:rPr>
              <a:t>" لولا " هنا تدل على امتناع شيء ( الضياع ) لوجود غيره ( الخليج ) ولا تدخل إلا على مبتدأ حذف خبره وجوباً </a:t>
            </a:r>
          </a:p>
          <a:p>
            <a:pPr algn="r" rtl="1">
              <a:buClr>
                <a:srgbClr val="FF0000"/>
              </a:buClr>
            </a:pPr>
            <a:r>
              <a:rPr lang="ar-AE" sz="2800" b="1" dirty="0">
                <a:solidFill>
                  <a:srgbClr val="002060"/>
                </a:solidFill>
                <a:cs typeface="Akhbar MT" pitchFamily="2" charset="-78"/>
              </a:rPr>
              <a:t>( الخليج ) هو المبتدأ ، ولا بد لهل م جواب ، وهنا الجواب مثبت غير منفي ( ضاع ) وقد قرن باللام المفتوحة ( لَضاع )</a:t>
            </a:r>
          </a:p>
          <a:p>
            <a:pPr algn="r" rtl="1">
              <a:buClr>
                <a:srgbClr val="FF0000"/>
              </a:buClr>
            </a:pPr>
            <a:r>
              <a:rPr lang="ar-AE" sz="2800" b="1" dirty="0">
                <a:solidFill>
                  <a:srgbClr val="002060"/>
                </a:solidFill>
                <a:cs typeface="Akhbar MT" pitchFamily="2" charset="-78"/>
              </a:rPr>
              <a:t>استخرج من الأبيات بيتاً وردت فيه لولا وطبق عليه الشرح.</a:t>
            </a:r>
          </a:p>
        </p:txBody>
      </p:sp>
      <p:sp>
        <p:nvSpPr>
          <p:cNvPr id="6" name="عنصر نائب للتذييل 5"/>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7</a:t>
            </a:fld>
            <a:endParaRPr lang="en-US" dirty="0"/>
          </a:p>
        </p:txBody>
      </p:sp>
      <p:sp>
        <p:nvSpPr>
          <p:cNvPr id="8" name="مربع نص 7"/>
          <p:cNvSpPr txBox="1"/>
          <p:nvPr/>
        </p:nvSpPr>
        <p:spPr>
          <a:xfrm>
            <a:off x="7427683" y="1160317"/>
            <a:ext cx="989373" cy="584775"/>
          </a:xfrm>
          <a:prstGeom prst="rect">
            <a:avLst/>
          </a:prstGeom>
          <a:noFill/>
        </p:spPr>
        <p:txBody>
          <a:bodyPr wrap="none" rtlCol="1">
            <a:spAutoFit/>
          </a:bodyPr>
          <a:lstStyle/>
          <a:p>
            <a:pPr algn="r" rtl="1"/>
            <a:r>
              <a:rPr lang="ar-AE" sz="3200" b="1" dirty="0">
                <a:solidFill>
                  <a:srgbClr val="FF0000"/>
                </a:solidFill>
                <a:cs typeface="Akhbar MT" pitchFamily="2" charset="-78"/>
              </a:rPr>
              <a:t>مبهورة</a:t>
            </a:r>
          </a:p>
        </p:txBody>
      </p:sp>
      <p:sp>
        <p:nvSpPr>
          <p:cNvPr id="9" name="مربع نص 8"/>
          <p:cNvSpPr txBox="1"/>
          <p:nvPr/>
        </p:nvSpPr>
        <p:spPr>
          <a:xfrm>
            <a:off x="8204128" y="1589455"/>
            <a:ext cx="1000595" cy="584775"/>
          </a:xfrm>
          <a:prstGeom prst="rect">
            <a:avLst/>
          </a:prstGeom>
          <a:noFill/>
        </p:spPr>
        <p:txBody>
          <a:bodyPr wrap="none" rtlCol="1">
            <a:spAutoFit/>
          </a:bodyPr>
          <a:lstStyle/>
          <a:p>
            <a:pPr algn="r" rtl="1"/>
            <a:r>
              <a:rPr lang="ar-AE" sz="3200" b="1" dirty="0">
                <a:solidFill>
                  <a:srgbClr val="FF0000"/>
                </a:solidFill>
                <a:cs typeface="Akhbar MT" pitchFamily="2" charset="-78"/>
              </a:rPr>
              <a:t>الإخفاق</a:t>
            </a:r>
          </a:p>
        </p:txBody>
      </p:sp>
      <p:sp>
        <p:nvSpPr>
          <p:cNvPr id="10" name="مربع نص 9"/>
          <p:cNvSpPr txBox="1"/>
          <p:nvPr/>
        </p:nvSpPr>
        <p:spPr>
          <a:xfrm>
            <a:off x="8429868" y="2039302"/>
            <a:ext cx="675186" cy="584775"/>
          </a:xfrm>
          <a:prstGeom prst="rect">
            <a:avLst/>
          </a:prstGeom>
          <a:noFill/>
        </p:spPr>
        <p:txBody>
          <a:bodyPr wrap="none" rtlCol="1">
            <a:spAutoFit/>
          </a:bodyPr>
          <a:lstStyle/>
          <a:p>
            <a:pPr algn="r" rtl="1"/>
            <a:r>
              <a:rPr lang="ar-AE" sz="3200" b="1" dirty="0">
                <a:solidFill>
                  <a:srgbClr val="FF0000"/>
                </a:solidFill>
                <a:cs typeface="Akhbar MT" pitchFamily="2" charset="-78"/>
              </a:rPr>
              <a:t>غيلة</a:t>
            </a:r>
          </a:p>
        </p:txBody>
      </p:sp>
      <p:sp>
        <p:nvSpPr>
          <p:cNvPr id="11" name="مربع نص 10"/>
          <p:cNvSpPr txBox="1"/>
          <p:nvPr/>
        </p:nvSpPr>
        <p:spPr>
          <a:xfrm>
            <a:off x="7886365" y="6172383"/>
            <a:ext cx="3990195" cy="584775"/>
          </a:xfrm>
          <a:prstGeom prst="rect">
            <a:avLst/>
          </a:prstGeom>
          <a:noFill/>
        </p:spPr>
        <p:txBody>
          <a:bodyPr wrap="none" rtlCol="1">
            <a:spAutoFit/>
          </a:bodyPr>
          <a:lstStyle/>
          <a:p>
            <a:pPr algn="r" rtl="1"/>
            <a:r>
              <a:rPr lang="ar-AE" sz="3200" b="1" dirty="0">
                <a:solidFill>
                  <a:srgbClr val="FF0000"/>
                </a:solidFill>
                <a:cs typeface="Akhbar MT" pitchFamily="2" charset="-78"/>
              </a:rPr>
              <a:t>لولا بطولةُ جيشنا .................</a:t>
            </a:r>
          </a:p>
        </p:txBody>
      </p:sp>
    </p:spTree>
    <p:extLst>
      <p:ext uri="{BB962C8B-B14F-4D97-AF65-F5344CB8AC3E}">
        <p14:creationId xmlns:p14="http://schemas.microsoft.com/office/powerpoint/2010/main" val="289633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wd">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wd">
                                    <p:tmPct val="10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wd">
                                    <p:tmPct val="10000"/>
                                  </p:iterate>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5"/>
                                        </p:tgtEl>
                                        <p:attrNameLst>
                                          <p:attrName>ppt_y</p:attrName>
                                        </p:attrNameLst>
                                      </p:cBhvr>
                                      <p:tavLst>
                                        <p:tav tm="0">
                                          <p:val>
                                            <p:strVal val="#ppt_y"/>
                                          </p:val>
                                        </p:tav>
                                        <p:tav tm="100000">
                                          <p:val>
                                            <p:strVal val="#ppt_y"/>
                                          </p:val>
                                        </p:tav>
                                      </p:tavLst>
                                    </p:anim>
                                    <p:anim calcmode="lin" valueType="num">
                                      <p:cBhvr>
                                        <p:cTn id="3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800" decel="100000"/>
                                        <p:tgtEl>
                                          <p:spTgt spid="8"/>
                                        </p:tgtEl>
                                      </p:cBhvr>
                                    </p:animEffect>
                                    <p:anim calcmode="lin" valueType="num">
                                      <p:cBhvr>
                                        <p:cTn id="42" dur="800" decel="100000" fill="hold"/>
                                        <p:tgtEl>
                                          <p:spTgt spid="8"/>
                                        </p:tgtEl>
                                        <p:attrNameLst>
                                          <p:attrName>style.rotation</p:attrName>
                                        </p:attrNameLst>
                                      </p:cBhvr>
                                      <p:tavLst>
                                        <p:tav tm="0">
                                          <p:val>
                                            <p:fltVal val="-90"/>
                                          </p:val>
                                        </p:tav>
                                        <p:tav tm="100000">
                                          <p:val>
                                            <p:fltVal val="0"/>
                                          </p:val>
                                        </p:tav>
                                      </p:tavLst>
                                    </p:anim>
                                    <p:anim calcmode="lin" valueType="num">
                                      <p:cBhvr>
                                        <p:cTn id="43" dur="800" decel="100000" fill="hold"/>
                                        <p:tgtEl>
                                          <p:spTgt spid="8"/>
                                        </p:tgtEl>
                                        <p:attrNameLst>
                                          <p:attrName>ppt_x</p:attrName>
                                        </p:attrNameLst>
                                      </p:cBhvr>
                                      <p:tavLst>
                                        <p:tav tm="0">
                                          <p:val>
                                            <p:strVal val="#ppt_x+0.4"/>
                                          </p:val>
                                        </p:tav>
                                        <p:tav tm="100000">
                                          <p:val>
                                            <p:strVal val="#ppt_x-0.05"/>
                                          </p:val>
                                        </p:tav>
                                      </p:tavLst>
                                    </p:anim>
                                    <p:anim calcmode="lin" valueType="num">
                                      <p:cBhvr>
                                        <p:cTn id="44" dur="800" decel="100000" fill="hold"/>
                                        <p:tgtEl>
                                          <p:spTgt spid="8"/>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800" decel="100000"/>
                                        <p:tgtEl>
                                          <p:spTgt spid="9"/>
                                        </p:tgtEl>
                                      </p:cBhvr>
                                    </p:animEffect>
                                    <p:anim calcmode="lin" valueType="num">
                                      <p:cBhvr>
                                        <p:cTn id="52" dur="800" decel="100000" fill="hold"/>
                                        <p:tgtEl>
                                          <p:spTgt spid="9"/>
                                        </p:tgtEl>
                                        <p:attrNameLst>
                                          <p:attrName>style.rotation</p:attrName>
                                        </p:attrNameLst>
                                      </p:cBhvr>
                                      <p:tavLst>
                                        <p:tav tm="0">
                                          <p:val>
                                            <p:fltVal val="-90"/>
                                          </p:val>
                                        </p:tav>
                                        <p:tav tm="100000">
                                          <p:val>
                                            <p:fltVal val="0"/>
                                          </p:val>
                                        </p:tav>
                                      </p:tavLst>
                                    </p:anim>
                                    <p:anim calcmode="lin" valueType="num">
                                      <p:cBhvr>
                                        <p:cTn id="53" dur="800" decel="100000" fill="hold"/>
                                        <p:tgtEl>
                                          <p:spTgt spid="9"/>
                                        </p:tgtEl>
                                        <p:attrNameLst>
                                          <p:attrName>ppt_x</p:attrName>
                                        </p:attrNameLst>
                                      </p:cBhvr>
                                      <p:tavLst>
                                        <p:tav tm="0">
                                          <p:val>
                                            <p:strVal val="#ppt_x+0.4"/>
                                          </p:val>
                                        </p:tav>
                                        <p:tav tm="100000">
                                          <p:val>
                                            <p:strVal val="#ppt_x-0.05"/>
                                          </p:val>
                                        </p:tav>
                                      </p:tavLst>
                                    </p:anim>
                                    <p:anim calcmode="lin" valueType="num">
                                      <p:cBhvr>
                                        <p:cTn id="54" dur="800" decel="100000" fill="hold"/>
                                        <p:tgtEl>
                                          <p:spTgt spid="9"/>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0"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800" decel="100000"/>
                                        <p:tgtEl>
                                          <p:spTgt spid="10"/>
                                        </p:tgtEl>
                                      </p:cBhvr>
                                    </p:animEffect>
                                    <p:anim calcmode="lin" valueType="num">
                                      <p:cBhvr>
                                        <p:cTn id="62" dur="800" decel="100000" fill="hold"/>
                                        <p:tgtEl>
                                          <p:spTgt spid="10"/>
                                        </p:tgtEl>
                                        <p:attrNameLst>
                                          <p:attrName>style.rotation</p:attrName>
                                        </p:attrNameLst>
                                      </p:cBhvr>
                                      <p:tavLst>
                                        <p:tav tm="0">
                                          <p:val>
                                            <p:fltVal val="-90"/>
                                          </p:val>
                                        </p:tav>
                                        <p:tav tm="100000">
                                          <p:val>
                                            <p:fltVal val="0"/>
                                          </p:val>
                                        </p:tav>
                                      </p:tavLst>
                                    </p:anim>
                                    <p:anim calcmode="lin" valueType="num">
                                      <p:cBhvr>
                                        <p:cTn id="63" dur="800" decel="100000" fill="hold"/>
                                        <p:tgtEl>
                                          <p:spTgt spid="10"/>
                                        </p:tgtEl>
                                        <p:attrNameLst>
                                          <p:attrName>ppt_x</p:attrName>
                                        </p:attrNameLst>
                                      </p:cBhvr>
                                      <p:tavLst>
                                        <p:tav tm="0">
                                          <p:val>
                                            <p:strVal val="#ppt_x+0.4"/>
                                          </p:val>
                                        </p:tav>
                                        <p:tav tm="100000">
                                          <p:val>
                                            <p:strVal val="#ppt_x-0.05"/>
                                          </p:val>
                                        </p:tav>
                                      </p:tavLst>
                                    </p:anim>
                                    <p:anim calcmode="lin" valueType="num">
                                      <p:cBhvr>
                                        <p:cTn id="64" dur="800" decel="100000" fill="hold"/>
                                        <p:tgtEl>
                                          <p:spTgt spid="10"/>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0"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800" decel="100000"/>
                                        <p:tgtEl>
                                          <p:spTgt spid="11"/>
                                        </p:tgtEl>
                                      </p:cBhvr>
                                    </p:animEffect>
                                    <p:anim calcmode="lin" valueType="num">
                                      <p:cBhvr>
                                        <p:cTn id="72" dur="800" decel="100000" fill="hold"/>
                                        <p:tgtEl>
                                          <p:spTgt spid="11"/>
                                        </p:tgtEl>
                                        <p:attrNameLst>
                                          <p:attrName>style.rotation</p:attrName>
                                        </p:attrNameLst>
                                      </p:cBhvr>
                                      <p:tavLst>
                                        <p:tav tm="0">
                                          <p:val>
                                            <p:fltVal val="-90"/>
                                          </p:val>
                                        </p:tav>
                                        <p:tav tm="100000">
                                          <p:val>
                                            <p:fltVal val="0"/>
                                          </p:val>
                                        </p:tav>
                                      </p:tavLst>
                                    </p:anim>
                                    <p:anim calcmode="lin" valueType="num">
                                      <p:cBhvr>
                                        <p:cTn id="73" dur="800" decel="100000" fill="hold"/>
                                        <p:tgtEl>
                                          <p:spTgt spid="11"/>
                                        </p:tgtEl>
                                        <p:attrNameLst>
                                          <p:attrName>ppt_x</p:attrName>
                                        </p:attrNameLst>
                                      </p:cBhvr>
                                      <p:tavLst>
                                        <p:tav tm="0">
                                          <p:val>
                                            <p:strVal val="#ppt_x+0.4"/>
                                          </p:val>
                                        </p:tav>
                                        <p:tav tm="100000">
                                          <p:val>
                                            <p:strVal val="#ppt_x-0.05"/>
                                          </p:val>
                                        </p:tav>
                                      </p:tavLst>
                                    </p:anim>
                                    <p:anim calcmode="lin" valueType="num">
                                      <p:cBhvr>
                                        <p:cTn id="74" dur="800" decel="100000" fill="hold"/>
                                        <p:tgtEl>
                                          <p:spTgt spid="11"/>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8" grpId="0"/>
      <p:bldP spid="9" grpId="0"/>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752354" y="732132"/>
            <a:ext cx="591219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accent1">
                    <a:lumMod val="50000"/>
                  </a:schemeClr>
                </a:solidFill>
                <a:cs typeface="Akhbar MT" pitchFamily="2" charset="-78"/>
              </a:rPr>
              <a:t>     – اقرأ النص ، ثم أجب عن الأسئلة التي تليه :</a:t>
            </a:r>
          </a:p>
        </p:txBody>
      </p:sp>
      <p:sp>
        <p:nvSpPr>
          <p:cNvPr id="3" name="إطار 2"/>
          <p:cNvSpPr/>
          <p:nvPr/>
        </p:nvSpPr>
        <p:spPr>
          <a:xfrm>
            <a:off x="9165996" y="65990"/>
            <a:ext cx="3026004" cy="593888"/>
          </a:xfrm>
          <a:prstGeom prst="frame">
            <a:avLst/>
          </a:prstGeom>
          <a:solidFill>
            <a:schemeClr val="accent6">
              <a:lumMod val="75000"/>
            </a:schemeClr>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AE" sz="3200" dirty="0">
                <a:solidFill>
                  <a:schemeClr val="tx1"/>
                </a:solidFill>
                <a:cs typeface="Akhbar MT" pitchFamily="2" charset="-78"/>
              </a:rPr>
              <a:t>الدرس السادس</a:t>
            </a:r>
          </a:p>
        </p:txBody>
      </p:sp>
      <p:pic>
        <p:nvPicPr>
          <p:cNvPr id="4" name="صورة 3"/>
          <p:cNvPicPr>
            <a:picLocks noChangeAspect="1"/>
          </p:cNvPicPr>
          <p:nvPr/>
        </p:nvPicPr>
        <p:blipFill>
          <a:blip r:embed="rId2"/>
          <a:stretch>
            <a:fillRect/>
          </a:stretch>
        </p:blipFill>
        <p:spPr>
          <a:xfrm>
            <a:off x="11357369" y="732132"/>
            <a:ext cx="614362" cy="614362"/>
          </a:xfrm>
          <a:prstGeom prst="rect">
            <a:avLst/>
          </a:prstGeom>
        </p:spPr>
      </p:pic>
      <p:sp>
        <p:nvSpPr>
          <p:cNvPr id="5" name="مستطيل 4"/>
          <p:cNvSpPr/>
          <p:nvPr/>
        </p:nvSpPr>
        <p:spPr>
          <a:xfrm>
            <a:off x="3131219" y="1323876"/>
            <a:ext cx="8620242" cy="2062103"/>
          </a:xfrm>
          <a:prstGeom prst="rect">
            <a:avLst/>
          </a:prstGeom>
        </p:spPr>
        <p:txBody>
          <a:bodyPr wrap="square">
            <a:spAutoFit/>
          </a:bodyPr>
          <a:lstStyle/>
          <a:p>
            <a:pPr algn="r" rtl="1"/>
            <a:r>
              <a:rPr lang="ar-AE" sz="3200" b="1" dirty="0">
                <a:solidFill>
                  <a:srgbClr val="0000FF"/>
                </a:solidFill>
                <a:cs typeface="Akhbar MT" pitchFamily="2" charset="-78"/>
              </a:rPr>
              <a:t>إذا شئت أن تحيا سليــماً من الأذى           وحظك موفور وعرضـــك صيـّن</a:t>
            </a:r>
          </a:p>
          <a:p>
            <a:pPr algn="r" rtl="1"/>
            <a:r>
              <a:rPr lang="ar-AE" sz="3200" b="1" dirty="0">
                <a:solidFill>
                  <a:srgbClr val="0000FF"/>
                </a:solidFill>
                <a:cs typeface="Akhbar MT" pitchFamily="2" charset="-78"/>
              </a:rPr>
              <a:t>لسانك لا تذكر به عـــورة امـــرئٍ            فكلك عـــورات وللناس ألســن</a:t>
            </a:r>
          </a:p>
          <a:p>
            <a:pPr algn="r" rtl="1"/>
            <a:r>
              <a:rPr lang="ar-AE" sz="3200" b="1" dirty="0">
                <a:solidFill>
                  <a:srgbClr val="0000FF"/>
                </a:solidFill>
                <a:cs typeface="Akhbar MT" pitchFamily="2" charset="-78"/>
              </a:rPr>
              <a:t>وعينك إن أبـدت إليك معايبـــــــا            فصنها وقل يا عين للناس أعين</a:t>
            </a:r>
          </a:p>
          <a:p>
            <a:pPr algn="r" rtl="1"/>
            <a:r>
              <a:rPr lang="ar-AE" sz="3200" b="1" dirty="0">
                <a:solidFill>
                  <a:srgbClr val="0000FF"/>
                </a:solidFill>
                <a:cs typeface="Akhbar MT" pitchFamily="2" charset="-78"/>
              </a:rPr>
              <a:t>وعاشر بمعروف وسامح من اعتدى            وفــارق ولكن بالتي هي أحسـن</a:t>
            </a:r>
          </a:p>
        </p:txBody>
      </p:sp>
      <p:sp>
        <p:nvSpPr>
          <p:cNvPr id="6" name="مستطيل 5"/>
          <p:cNvSpPr/>
          <p:nvPr/>
        </p:nvSpPr>
        <p:spPr>
          <a:xfrm>
            <a:off x="2690681" y="3308196"/>
            <a:ext cx="9501319"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7030A0"/>
                </a:solidFill>
                <a:cs typeface="Akhbar MT" pitchFamily="2" charset="-78"/>
              </a:rPr>
              <a:t>1</a:t>
            </a:r>
            <a:r>
              <a:rPr lang="ar-AE" sz="3200" b="1" dirty="0">
                <a:solidFill>
                  <a:srgbClr val="7030A0"/>
                </a:solidFill>
                <a:cs typeface="Akhbar MT" pitchFamily="2" charset="-78"/>
              </a:rPr>
              <a:t> – في البيت الأول ثلاثة مشتقات ، اذكرها وبين نوعها ، والفعل الذي اشتُقت منه: </a:t>
            </a:r>
          </a:p>
        </p:txBody>
      </p:sp>
      <p:graphicFrame>
        <p:nvGraphicFramePr>
          <p:cNvPr id="7" name="جدول 6"/>
          <p:cNvGraphicFramePr>
            <a:graphicFrameLocks noGrp="1"/>
          </p:cNvGraphicFramePr>
          <p:nvPr>
            <p:extLst>
              <p:ext uri="{D42A27DB-BD31-4B8C-83A1-F6EECF244321}">
                <p14:modId xmlns:p14="http://schemas.microsoft.com/office/powerpoint/2010/main" val="3376828739"/>
              </p:ext>
            </p:extLst>
          </p:nvPr>
        </p:nvGraphicFramePr>
        <p:xfrm>
          <a:off x="5106874" y="4149357"/>
          <a:ext cx="5705474" cy="2485173"/>
        </p:xfrm>
        <a:graphic>
          <a:graphicData uri="http://schemas.openxmlformats.org/drawingml/2006/table">
            <a:tbl>
              <a:tblPr rtl="1" firstRow="1" bandRow="1">
                <a:tableStyleId>{5940675A-B579-460E-94D1-54222C63F5DA}</a:tableStyleId>
              </a:tblPr>
              <a:tblGrid>
                <a:gridCol w="1386692">
                  <a:extLst>
                    <a:ext uri="{9D8B030D-6E8A-4147-A177-3AD203B41FA5}">
                      <a16:colId xmlns:a16="http://schemas.microsoft.com/office/drawing/2014/main" val="3215875616"/>
                    </a:ext>
                  </a:extLst>
                </a:gridCol>
                <a:gridCol w="1538111">
                  <a:extLst>
                    <a:ext uri="{9D8B030D-6E8A-4147-A177-3AD203B41FA5}">
                      <a16:colId xmlns:a16="http://schemas.microsoft.com/office/drawing/2014/main" val="808126980"/>
                    </a:ext>
                  </a:extLst>
                </a:gridCol>
                <a:gridCol w="2780671">
                  <a:extLst>
                    <a:ext uri="{9D8B030D-6E8A-4147-A177-3AD203B41FA5}">
                      <a16:colId xmlns:a16="http://schemas.microsoft.com/office/drawing/2014/main" val="3546288144"/>
                    </a:ext>
                  </a:extLst>
                </a:gridCol>
              </a:tblGrid>
              <a:tr h="718497">
                <a:tc>
                  <a:txBody>
                    <a:bodyPr/>
                    <a:lstStyle/>
                    <a:p>
                      <a:pPr rtl="1"/>
                      <a:r>
                        <a:rPr lang="ar-AE" sz="3200" b="1" kern="1200" dirty="0">
                          <a:solidFill>
                            <a:schemeClr val="accent1">
                              <a:lumMod val="50000"/>
                            </a:schemeClr>
                          </a:solidFill>
                          <a:latin typeface="+mn-lt"/>
                          <a:ea typeface="+mn-ea"/>
                          <a:cs typeface="Akhbar MT" pitchFamily="2" charset="-78"/>
                        </a:rPr>
                        <a:t>المشتق</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نوعه</a:t>
                      </a:r>
                    </a:p>
                  </a:txBody>
                  <a:tcPr>
                    <a:solidFill>
                      <a:schemeClr val="accent1">
                        <a:lumMod val="20000"/>
                        <a:lumOff val="80000"/>
                      </a:schemeClr>
                    </a:solidFill>
                  </a:tcPr>
                </a:tc>
                <a:tc>
                  <a:txBody>
                    <a:bodyPr/>
                    <a:lstStyle/>
                    <a:p>
                      <a:pPr rtl="1"/>
                      <a:r>
                        <a:rPr lang="ar-AE" sz="3200" b="1" kern="1200" dirty="0">
                          <a:solidFill>
                            <a:schemeClr val="accent1">
                              <a:lumMod val="50000"/>
                            </a:schemeClr>
                          </a:solidFill>
                          <a:latin typeface="+mn-lt"/>
                          <a:ea typeface="+mn-ea"/>
                          <a:cs typeface="Akhbar MT" pitchFamily="2" charset="-78"/>
                        </a:rPr>
                        <a:t>الفعل الذي اشتق منه</a:t>
                      </a:r>
                    </a:p>
                  </a:txBody>
                  <a:tcPr>
                    <a:solidFill>
                      <a:schemeClr val="accent1">
                        <a:lumMod val="20000"/>
                        <a:lumOff val="80000"/>
                      </a:schemeClr>
                    </a:solidFill>
                  </a:tcPr>
                </a:tc>
                <a:extLst>
                  <a:ext uri="{0D108BD9-81ED-4DB2-BD59-A6C34878D82A}">
                    <a16:rowId xmlns:a16="http://schemas.microsoft.com/office/drawing/2014/main" val="2351470007"/>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1240698156"/>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3552990577"/>
                  </a:ext>
                </a:extLst>
              </a:tr>
              <a:tr h="588892">
                <a:tc>
                  <a:txBody>
                    <a:bodyPr/>
                    <a:lstStyle/>
                    <a:p>
                      <a:pPr rtl="1"/>
                      <a:endParaRPr lang="ar-AE" dirty="0"/>
                    </a:p>
                  </a:txBody>
                  <a:tcPr>
                    <a:solidFill>
                      <a:srgbClr val="FFFFCC"/>
                    </a:solidFill>
                  </a:tcPr>
                </a:tc>
                <a:tc>
                  <a:txBody>
                    <a:bodyPr/>
                    <a:lstStyle/>
                    <a:p>
                      <a:pPr rtl="1"/>
                      <a:endParaRPr lang="ar-AE" dirty="0">
                        <a:solidFill>
                          <a:schemeClr val="bg2">
                            <a:lumMod val="90000"/>
                          </a:schemeClr>
                        </a:solidFill>
                      </a:endParaRPr>
                    </a:p>
                  </a:txBody>
                  <a:tcPr>
                    <a:solidFill>
                      <a:srgbClr val="FFCC99"/>
                    </a:solidFill>
                  </a:tcPr>
                </a:tc>
                <a:tc>
                  <a:txBody>
                    <a:bodyPr/>
                    <a:lstStyle/>
                    <a:p>
                      <a:pPr rtl="1"/>
                      <a:endParaRPr lang="ar-AE" dirty="0"/>
                    </a:p>
                  </a:txBody>
                  <a:tcPr>
                    <a:solidFill>
                      <a:srgbClr val="CCECFF"/>
                    </a:solidFill>
                  </a:tcPr>
                </a:tc>
                <a:extLst>
                  <a:ext uri="{0D108BD9-81ED-4DB2-BD59-A6C34878D82A}">
                    <a16:rowId xmlns:a16="http://schemas.microsoft.com/office/drawing/2014/main" val="2931162924"/>
                  </a:ext>
                </a:extLst>
              </a:tr>
            </a:tbl>
          </a:graphicData>
        </a:graphic>
      </p:graphicFrame>
      <p:sp>
        <p:nvSpPr>
          <p:cNvPr id="8" name="عنصر نائب للتذييل 7"/>
          <p:cNvSpPr>
            <a:spLocks noGrp="1"/>
          </p:cNvSpPr>
          <p:nvPr>
            <p:ph type="ftr" sz="quarter" idx="11"/>
          </p:nvPr>
        </p:nvSpPr>
        <p:spPr/>
        <p:txBody>
          <a:bodyPr/>
          <a:lstStyle/>
          <a:p>
            <a:r>
              <a:rPr lang="ar-AE"/>
              <a:t>أ عبد الله الزعبي</a:t>
            </a:r>
            <a:endParaRPr lang="en-US" dirty="0"/>
          </a:p>
        </p:txBody>
      </p:sp>
      <p:sp>
        <p:nvSpPr>
          <p:cNvPr id="9" name="عنصر نائب لرقم الشريحة 8"/>
          <p:cNvSpPr>
            <a:spLocks noGrp="1"/>
          </p:cNvSpPr>
          <p:nvPr>
            <p:ph type="sldNum" sz="quarter" idx="12"/>
          </p:nvPr>
        </p:nvSpPr>
        <p:spPr/>
        <p:txBody>
          <a:bodyPr/>
          <a:lstStyle/>
          <a:p>
            <a:fld id="{6D22F896-40B5-4ADD-8801-0D06FADFA095}" type="slidenum">
              <a:rPr lang="en-US" smtClean="0"/>
              <a:t>70</a:t>
            </a:fld>
            <a:endParaRPr lang="en-US" dirty="0"/>
          </a:p>
        </p:txBody>
      </p:sp>
      <p:sp>
        <p:nvSpPr>
          <p:cNvPr id="10" name="مستطيل 9"/>
          <p:cNvSpPr/>
          <p:nvPr/>
        </p:nvSpPr>
        <p:spPr>
          <a:xfrm>
            <a:off x="9894060" y="4850195"/>
            <a:ext cx="688009" cy="584775"/>
          </a:xfrm>
          <a:prstGeom prst="rect">
            <a:avLst/>
          </a:prstGeom>
        </p:spPr>
        <p:txBody>
          <a:bodyPr wrap="none">
            <a:spAutoFit/>
          </a:bodyPr>
          <a:lstStyle/>
          <a:p>
            <a:pPr algn="r" rtl="1"/>
            <a:r>
              <a:rPr lang="ar-AE" sz="3200" b="1" dirty="0">
                <a:solidFill>
                  <a:srgbClr val="FF0000"/>
                </a:solidFill>
                <a:cs typeface="Akhbar MT" pitchFamily="2" charset="-78"/>
              </a:rPr>
              <a:t>سليم</a:t>
            </a:r>
          </a:p>
        </p:txBody>
      </p:sp>
      <p:sp>
        <p:nvSpPr>
          <p:cNvPr id="11" name="مستطيل 10"/>
          <p:cNvSpPr/>
          <p:nvPr/>
        </p:nvSpPr>
        <p:spPr>
          <a:xfrm>
            <a:off x="7872131" y="4838064"/>
            <a:ext cx="1484702" cy="584775"/>
          </a:xfrm>
          <a:prstGeom prst="rect">
            <a:avLst/>
          </a:prstGeom>
        </p:spPr>
        <p:txBody>
          <a:bodyPr wrap="none">
            <a:spAutoFit/>
          </a:bodyPr>
          <a:lstStyle/>
          <a:p>
            <a:pPr algn="r" rtl="1"/>
            <a:r>
              <a:rPr lang="ar-AE" sz="3200" b="1" dirty="0">
                <a:solidFill>
                  <a:srgbClr val="FF0000"/>
                </a:solidFill>
                <a:cs typeface="Akhbar MT" pitchFamily="2" charset="-78"/>
              </a:rPr>
              <a:t>صفة مشبهة</a:t>
            </a:r>
          </a:p>
        </p:txBody>
      </p:sp>
      <p:sp>
        <p:nvSpPr>
          <p:cNvPr id="12" name="مستطيل 11"/>
          <p:cNvSpPr/>
          <p:nvPr/>
        </p:nvSpPr>
        <p:spPr>
          <a:xfrm>
            <a:off x="6521353" y="4850195"/>
            <a:ext cx="577402" cy="584775"/>
          </a:xfrm>
          <a:prstGeom prst="rect">
            <a:avLst/>
          </a:prstGeom>
        </p:spPr>
        <p:txBody>
          <a:bodyPr wrap="none">
            <a:spAutoFit/>
          </a:bodyPr>
          <a:lstStyle/>
          <a:p>
            <a:pPr algn="r" rtl="1"/>
            <a:r>
              <a:rPr lang="ar-AE" sz="3200" b="1" dirty="0">
                <a:solidFill>
                  <a:srgbClr val="FF0000"/>
                </a:solidFill>
                <a:cs typeface="Akhbar MT" pitchFamily="2" charset="-78"/>
              </a:rPr>
              <a:t>سلم</a:t>
            </a:r>
          </a:p>
        </p:txBody>
      </p:sp>
      <p:sp>
        <p:nvSpPr>
          <p:cNvPr id="13" name="مستطيل 12"/>
          <p:cNvSpPr/>
          <p:nvPr/>
        </p:nvSpPr>
        <p:spPr>
          <a:xfrm>
            <a:off x="9759327" y="5422840"/>
            <a:ext cx="830677" cy="584775"/>
          </a:xfrm>
          <a:prstGeom prst="rect">
            <a:avLst/>
          </a:prstGeom>
        </p:spPr>
        <p:txBody>
          <a:bodyPr wrap="none">
            <a:spAutoFit/>
          </a:bodyPr>
          <a:lstStyle/>
          <a:p>
            <a:pPr algn="r" rtl="1"/>
            <a:r>
              <a:rPr lang="ar-AE" sz="3200" b="1" dirty="0">
                <a:solidFill>
                  <a:srgbClr val="FF0000"/>
                </a:solidFill>
                <a:cs typeface="Akhbar MT" pitchFamily="2" charset="-78"/>
              </a:rPr>
              <a:t>موفور</a:t>
            </a:r>
          </a:p>
        </p:txBody>
      </p:sp>
      <p:sp>
        <p:nvSpPr>
          <p:cNvPr id="14" name="مستطيل 13"/>
          <p:cNvSpPr/>
          <p:nvPr/>
        </p:nvSpPr>
        <p:spPr>
          <a:xfrm>
            <a:off x="7968572" y="5422839"/>
            <a:ext cx="1343638" cy="584775"/>
          </a:xfrm>
          <a:prstGeom prst="rect">
            <a:avLst/>
          </a:prstGeom>
        </p:spPr>
        <p:txBody>
          <a:bodyPr wrap="none">
            <a:spAutoFit/>
          </a:bodyPr>
          <a:lstStyle/>
          <a:p>
            <a:pPr algn="r" rtl="1"/>
            <a:r>
              <a:rPr lang="ar-AE" sz="3200" b="1" dirty="0">
                <a:solidFill>
                  <a:srgbClr val="FF0000"/>
                </a:solidFill>
                <a:cs typeface="Akhbar MT" pitchFamily="2" charset="-78"/>
              </a:rPr>
              <a:t>اسم مفعول</a:t>
            </a:r>
          </a:p>
        </p:txBody>
      </p:sp>
      <p:sp>
        <p:nvSpPr>
          <p:cNvPr id="15" name="مستطيل 14"/>
          <p:cNvSpPr/>
          <p:nvPr/>
        </p:nvSpPr>
        <p:spPr>
          <a:xfrm>
            <a:off x="6531261" y="5443901"/>
            <a:ext cx="569387" cy="584775"/>
          </a:xfrm>
          <a:prstGeom prst="rect">
            <a:avLst/>
          </a:prstGeom>
        </p:spPr>
        <p:txBody>
          <a:bodyPr wrap="none">
            <a:spAutoFit/>
          </a:bodyPr>
          <a:lstStyle/>
          <a:p>
            <a:pPr algn="r" rtl="1"/>
            <a:r>
              <a:rPr lang="ar-AE" sz="3200" b="1" dirty="0">
                <a:solidFill>
                  <a:srgbClr val="FF0000"/>
                </a:solidFill>
                <a:cs typeface="Akhbar MT" pitchFamily="2" charset="-78"/>
              </a:rPr>
              <a:t>وفر</a:t>
            </a:r>
          </a:p>
        </p:txBody>
      </p:sp>
      <p:sp>
        <p:nvSpPr>
          <p:cNvPr id="16" name="مستطيل 15"/>
          <p:cNvSpPr/>
          <p:nvPr/>
        </p:nvSpPr>
        <p:spPr>
          <a:xfrm>
            <a:off x="9891507" y="5971613"/>
            <a:ext cx="659155" cy="584775"/>
          </a:xfrm>
          <a:prstGeom prst="rect">
            <a:avLst/>
          </a:prstGeom>
        </p:spPr>
        <p:txBody>
          <a:bodyPr wrap="none">
            <a:spAutoFit/>
          </a:bodyPr>
          <a:lstStyle/>
          <a:p>
            <a:pPr algn="r" rtl="1"/>
            <a:r>
              <a:rPr lang="ar-AE" sz="3200" b="1" dirty="0">
                <a:solidFill>
                  <a:srgbClr val="FF0000"/>
                </a:solidFill>
                <a:cs typeface="Akhbar MT" pitchFamily="2" charset="-78"/>
              </a:rPr>
              <a:t>صيّن</a:t>
            </a:r>
          </a:p>
        </p:txBody>
      </p:sp>
      <p:sp>
        <p:nvSpPr>
          <p:cNvPr id="17" name="مستطيل 16"/>
          <p:cNvSpPr/>
          <p:nvPr/>
        </p:nvSpPr>
        <p:spPr>
          <a:xfrm>
            <a:off x="7868490" y="5992674"/>
            <a:ext cx="1484766" cy="1077218"/>
          </a:xfrm>
          <a:prstGeom prst="rect">
            <a:avLst/>
          </a:prstGeom>
        </p:spPr>
        <p:txBody>
          <a:bodyPr wrap="none">
            <a:spAutoFit/>
          </a:bodyPr>
          <a:lstStyle/>
          <a:p>
            <a:pPr algn="r" rtl="1"/>
            <a:r>
              <a:rPr lang="ar-AE" sz="3200" b="1" dirty="0">
                <a:solidFill>
                  <a:srgbClr val="FF0000"/>
                </a:solidFill>
                <a:cs typeface="Akhbar MT" pitchFamily="2" charset="-78"/>
              </a:rPr>
              <a:t>صفة مشبهة</a:t>
            </a:r>
          </a:p>
          <a:p>
            <a:pPr algn="r" rtl="1"/>
            <a:endParaRPr lang="ar-AE" sz="3200" b="1" dirty="0">
              <a:solidFill>
                <a:srgbClr val="FF0000"/>
              </a:solidFill>
              <a:cs typeface="Akhbar MT" pitchFamily="2" charset="-78"/>
            </a:endParaRPr>
          </a:p>
        </p:txBody>
      </p:sp>
      <p:sp>
        <p:nvSpPr>
          <p:cNvPr id="18" name="مستطيل 17"/>
          <p:cNvSpPr/>
          <p:nvPr/>
        </p:nvSpPr>
        <p:spPr>
          <a:xfrm>
            <a:off x="6473262" y="5992674"/>
            <a:ext cx="625492" cy="584775"/>
          </a:xfrm>
          <a:prstGeom prst="rect">
            <a:avLst/>
          </a:prstGeom>
        </p:spPr>
        <p:txBody>
          <a:bodyPr wrap="none">
            <a:spAutoFit/>
          </a:bodyPr>
          <a:lstStyle/>
          <a:p>
            <a:pPr algn="r" rtl="1"/>
            <a:r>
              <a:rPr lang="ar-AE" sz="3200" b="1" dirty="0">
                <a:solidFill>
                  <a:srgbClr val="FF0000"/>
                </a:solidFill>
                <a:cs typeface="Akhbar MT" pitchFamily="2" charset="-78"/>
              </a:rPr>
              <a:t>صان</a:t>
            </a:r>
          </a:p>
        </p:txBody>
      </p:sp>
    </p:spTree>
    <p:extLst>
      <p:ext uri="{BB962C8B-B14F-4D97-AF65-F5344CB8AC3E}">
        <p14:creationId xmlns:p14="http://schemas.microsoft.com/office/powerpoint/2010/main" val="143619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grpId="0" nodeType="clickEffect">
                                  <p:stCondLst>
                                    <p:cond delay="0"/>
                                  </p:stCondLst>
                                  <p:iterate type="wd">
                                    <p:tmPct val="10000"/>
                                  </p:iterate>
                                  <p:childTnLst>
                                    <p:set>
                                      <p:cBhvr>
                                        <p:cTn id="18" dur="1" fill="hold">
                                          <p:stCondLst>
                                            <p:cond delay="0"/>
                                          </p:stCondLst>
                                        </p:cTn>
                                        <p:tgtEl>
                                          <p:spTgt spid="2"/>
                                        </p:tgtEl>
                                        <p:attrNameLst>
                                          <p:attrName>style.visibility</p:attrName>
                                        </p:attrNameLst>
                                      </p:cBhvr>
                                      <p:to>
                                        <p:strVal val="visible"/>
                                      </p:to>
                                    </p:set>
                                    <p:animEffect transition="in" filter="fade">
                                      <p:cBhvr>
                                        <p:cTn id="19" dur="800" decel="100000"/>
                                        <p:tgtEl>
                                          <p:spTgt spid="2"/>
                                        </p:tgtEl>
                                      </p:cBhvr>
                                    </p:animEffect>
                                    <p:anim calcmode="lin" valueType="num">
                                      <p:cBhvr>
                                        <p:cTn id="20" dur="800" decel="100000" fill="hold"/>
                                        <p:tgtEl>
                                          <p:spTgt spid="2"/>
                                        </p:tgtEl>
                                        <p:attrNameLst>
                                          <p:attrName>style.rotation</p:attrName>
                                        </p:attrNameLst>
                                      </p:cBhvr>
                                      <p:tavLst>
                                        <p:tav tm="0">
                                          <p:val>
                                            <p:fltVal val="-90"/>
                                          </p:val>
                                        </p:tav>
                                        <p:tav tm="100000">
                                          <p:val>
                                            <p:fltVal val="0"/>
                                          </p:val>
                                        </p:tav>
                                      </p:tavLst>
                                    </p:anim>
                                    <p:anim calcmode="lin" valueType="num">
                                      <p:cBhvr>
                                        <p:cTn id="21" dur="800" decel="100000" fill="hold"/>
                                        <p:tgtEl>
                                          <p:spTgt spid="2"/>
                                        </p:tgtEl>
                                        <p:attrNameLst>
                                          <p:attrName>ppt_x</p:attrName>
                                        </p:attrNameLst>
                                      </p:cBhvr>
                                      <p:tavLst>
                                        <p:tav tm="0">
                                          <p:val>
                                            <p:strVal val="#ppt_x+0.4"/>
                                          </p:val>
                                        </p:tav>
                                        <p:tav tm="100000">
                                          <p:val>
                                            <p:strVal val="#ppt_x-0.05"/>
                                          </p:val>
                                        </p:tav>
                                      </p:tavLst>
                                    </p:anim>
                                    <p:anim calcmode="lin" valueType="num">
                                      <p:cBhvr>
                                        <p:cTn id="22" dur="800" decel="100000" fill="hold"/>
                                        <p:tgtEl>
                                          <p:spTgt spid="2"/>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heckerboard(across)">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iterate type="wd">
                                    <p:tmPct val="10000"/>
                                  </p:iterate>
                                  <p:childTnLst>
                                    <p:set>
                                      <p:cBhvr>
                                        <p:cTn id="33" dur="1" fill="hold">
                                          <p:stCondLst>
                                            <p:cond delay="0"/>
                                          </p:stCondLst>
                                        </p:cTn>
                                        <p:tgtEl>
                                          <p:spTgt spid="6"/>
                                        </p:tgtEl>
                                        <p:attrNameLst>
                                          <p:attrName>style.visibility</p:attrName>
                                        </p:attrNameLst>
                                      </p:cBhvr>
                                      <p:to>
                                        <p:strVal val="visible"/>
                                      </p:to>
                                    </p:set>
                                    <p:animEffect transition="in" filter="fade">
                                      <p:cBhvr>
                                        <p:cTn id="34" dur="800" decel="100000"/>
                                        <p:tgtEl>
                                          <p:spTgt spid="6"/>
                                        </p:tgtEl>
                                      </p:cBhvr>
                                    </p:animEffect>
                                    <p:anim calcmode="lin" valueType="num">
                                      <p:cBhvr>
                                        <p:cTn id="35" dur="800" decel="100000" fill="hold"/>
                                        <p:tgtEl>
                                          <p:spTgt spid="6"/>
                                        </p:tgtEl>
                                        <p:attrNameLst>
                                          <p:attrName>style.rotation</p:attrName>
                                        </p:attrNameLst>
                                      </p:cBhvr>
                                      <p:tavLst>
                                        <p:tav tm="0">
                                          <p:val>
                                            <p:fltVal val="-90"/>
                                          </p:val>
                                        </p:tav>
                                        <p:tav tm="100000">
                                          <p:val>
                                            <p:fltVal val="0"/>
                                          </p:val>
                                        </p:tav>
                                      </p:tavLst>
                                    </p:anim>
                                    <p:anim calcmode="lin" valueType="num">
                                      <p:cBhvr>
                                        <p:cTn id="36" dur="800" decel="100000" fill="hold"/>
                                        <p:tgtEl>
                                          <p:spTgt spid="6"/>
                                        </p:tgtEl>
                                        <p:attrNameLst>
                                          <p:attrName>ppt_x</p:attrName>
                                        </p:attrNameLst>
                                      </p:cBhvr>
                                      <p:tavLst>
                                        <p:tav tm="0">
                                          <p:val>
                                            <p:strVal val="#ppt_x+0.4"/>
                                          </p:val>
                                        </p:tav>
                                        <p:tav tm="100000">
                                          <p:val>
                                            <p:strVal val="#ppt_x-0.05"/>
                                          </p:val>
                                        </p:tav>
                                      </p:tavLst>
                                    </p:anim>
                                    <p:anim calcmode="lin" valueType="num">
                                      <p:cBhvr>
                                        <p:cTn id="37" dur="800" decel="100000" fill="hold"/>
                                        <p:tgtEl>
                                          <p:spTgt spid="6"/>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diamond(in)">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1000" fill="hold"/>
                                        <p:tgtEl>
                                          <p:spTgt spid="11"/>
                                        </p:tgtEl>
                                        <p:attrNameLst>
                                          <p:attrName>ppt_w</p:attrName>
                                        </p:attrNameLst>
                                      </p:cBhvr>
                                      <p:tavLst>
                                        <p:tav tm="0">
                                          <p:val>
                                            <p:fltVal val="0"/>
                                          </p:val>
                                        </p:tav>
                                        <p:tav tm="100000">
                                          <p:val>
                                            <p:strVal val="#ppt_w"/>
                                          </p:val>
                                        </p:tav>
                                      </p:tavLst>
                                    </p:anim>
                                    <p:anim calcmode="lin" valueType="num">
                                      <p:cBhvr>
                                        <p:cTn id="58" dur="1000" fill="hold"/>
                                        <p:tgtEl>
                                          <p:spTgt spid="11"/>
                                        </p:tgtEl>
                                        <p:attrNameLst>
                                          <p:attrName>ppt_h</p:attrName>
                                        </p:attrNameLst>
                                      </p:cBhvr>
                                      <p:tavLst>
                                        <p:tav tm="0">
                                          <p:val>
                                            <p:fltVal val="0"/>
                                          </p:val>
                                        </p:tav>
                                        <p:tav tm="100000">
                                          <p:val>
                                            <p:strVal val="#ppt_h"/>
                                          </p:val>
                                        </p:tav>
                                      </p:tavLst>
                                    </p:anim>
                                    <p:anim calcmode="lin" valueType="num">
                                      <p:cBhvr>
                                        <p:cTn id="5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9" fill="hold">
                      <p:stCondLst>
                        <p:cond delay="indefinite"/>
                      </p:stCondLst>
                      <p:childTnLst>
                        <p:par>
                          <p:cTn id="70" fill="hold">
                            <p:stCondLst>
                              <p:cond delay="0"/>
                            </p:stCondLst>
                            <p:childTnLst>
                              <p:par>
                                <p:cTn id="71" presetID="15"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000" fill="hold"/>
                                        <p:tgtEl>
                                          <p:spTgt spid="13"/>
                                        </p:tgtEl>
                                        <p:attrNameLst>
                                          <p:attrName>ppt_w</p:attrName>
                                        </p:attrNameLst>
                                      </p:cBhvr>
                                      <p:tavLst>
                                        <p:tav tm="0">
                                          <p:val>
                                            <p:fltVal val="0"/>
                                          </p:val>
                                        </p:tav>
                                        <p:tav tm="100000">
                                          <p:val>
                                            <p:strVal val="#ppt_w"/>
                                          </p:val>
                                        </p:tav>
                                      </p:tavLst>
                                    </p:anim>
                                    <p:anim calcmode="lin" valueType="num">
                                      <p:cBhvr>
                                        <p:cTn id="74" dur="1000" fill="hold"/>
                                        <p:tgtEl>
                                          <p:spTgt spid="13"/>
                                        </p:tgtEl>
                                        <p:attrNameLst>
                                          <p:attrName>ppt_h</p:attrName>
                                        </p:attrNameLst>
                                      </p:cBhvr>
                                      <p:tavLst>
                                        <p:tav tm="0">
                                          <p:val>
                                            <p:fltVal val="0"/>
                                          </p:val>
                                        </p:tav>
                                        <p:tav tm="100000">
                                          <p:val>
                                            <p:strVal val="#ppt_h"/>
                                          </p:val>
                                        </p:tav>
                                      </p:tavLst>
                                    </p:anim>
                                    <p:anim calcmode="lin" valueType="num">
                                      <p:cBhvr>
                                        <p:cTn id="7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7" fill="hold">
                      <p:stCondLst>
                        <p:cond delay="indefinite"/>
                      </p:stCondLst>
                      <p:childTnLst>
                        <p:par>
                          <p:cTn id="78" fill="hold">
                            <p:stCondLst>
                              <p:cond delay="0"/>
                            </p:stCondLst>
                            <p:childTnLst>
                              <p:par>
                                <p:cTn id="79" presetID="15"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ppt_w</p:attrName>
                                        </p:attrNameLst>
                                      </p:cBhvr>
                                      <p:tavLst>
                                        <p:tav tm="0">
                                          <p:val>
                                            <p:fltVal val="0"/>
                                          </p:val>
                                        </p:tav>
                                        <p:tav tm="100000">
                                          <p:val>
                                            <p:strVal val="#ppt_w"/>
                                          </p:val>
                                        </p:tav>
                                      </p:tavLst>
                                    </p:anim>
                                    <p:anim calcmode="lin" valueType="num">
                                      <p:cBhvr>
                                        <p:cTn id="82" dur="1000" fill="hold"/>
                                        <p:tgtEl>
                                          <p:spTgt spid="14"/>
                                        </p:tgtEl>
                                        <p:attrNameLst>
                                          <p:attrName>ppt_h</p:attrName>
                                        </p:attrNameLst>
                                      </p:cBhvr>
                                      <p:tavLst>
                                        <p:tav tm="0">
                                          <p:val>
                                            <p:fltVal val="0"/>
                                          </p:val>
                                        </p:tav>
                                        <p:tav tm="100000">
                                          <p:val>
                                            <p:strVal val="#ppt_h"/>
                                          </p:val>
                                        </p:tav>
                                      </p:tavLst>
                                    </p:anim>
                                    <p:anim calcmode="lin" valueType="num">
                                      <p:cBhvr>
                                        <p:cTn id="8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5" fill="hold">
                      <p:stCondLst>
                        <p:cond delay="indefinite"/>
                      </p:stCondLst>
                      <p:childTnLst>
                        <p:par>
                          <p:cTn id="86" fill="hold">
                            <p:stCondLst>
                              <p:cond delay="0"/>
                            </p:stCondLst>
                            <p:childTnLst>
                              <p:par>
                                <p:cTn id="87" presetID="15"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p:cTn id="89" dur="1000" fill="hold"/>
                                        <p:tgtEl>
                                          <p:spTgt spid="15"/>
                                        </p:tgtEl>
                                        <p:attrNameLst>
                                          <p:attrName>ppt_w</p:attrName>
                                        </p:attrNameLst>
                                      </p:cBhvr>
                                      <p:tavLst>
                                        <p:tav tm="0">
                                          <p:val>
                                            <p:fltVal val="0"/>
                                          </p:val>
                                        </p:tav>
                                        <p:tav tm="100000">
                                          <p:val>
                                            <p:strVal val="#ppt_w"/>
                                          </p:val>
                                        </p:tav>
                                      </p:tavLst>
                                    </p:anim>
                                    <p:anim calcmode="lin" valueType="num">
                                      <p:cBhvr>
                                        <p:cTn id="90" dur="1000" fill="hold"/>
                                        <p:tgtEl>
                                          <p:spTgt spid="15"/>
                                        </p:tgtEl>
                                        <p:attrNameLst>
                                          <p:attrName>ppt_h</p:attrName>
                                        </p:attrNameLst>
                                      </p:cBhvr>
                                      <p:tavLst>
                                        <p:tav tm="0">
                                          <p:val>
                                            <p:fltVal val="0"/>
                                          </p:val>
                                        </p:tav>
                                        <p:tav tm="100000">
                                          <p:val>
                                            <p:strVal val="#ppt_h"/>
                                          </p:val>
                                        </p:tav>
                                      </p:tavLst>
                                    </p:anim>
                                    <p:anim calcmode="lin" valueType="num">
                                      <p:cBhvr>
                                        <p:cTn id="9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3" fill="hold">
                      <p:stCondLst>
                        <p:cond delay="indefinite"/>
                      </p:stCondLst>
                      <p:childTnLst>
                        <p:par>
                          <p:cTn id="94" fill="hold">
                            <p:stCondLst>
                              <p:cond delay="0"/>
                            </p:stCondLst>
                            <p:childTnLst>
                              <p:par>
                                <p:cTn id="95" presetID="15"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1000" fill="hold"/>
                                        <p:tgtEl>
                                          <p:spTgt spid="16"/>
                                        </p:tgtEl>
                                        <p:attrNameLst>
                                          <p:attrName>ppt_w</p:attrName>
                                        </p:attrNameLst>
                                      </p:cBhvr>
                                      <p:tavLst>
                                        <p:tav tm="0">
                                          <p:val>
                                            <p:fltVal val="0"/>
                                          </p:val>
                                        </p:tav>
                                        <p:tav tm="100000">
                                          <p:val>
                                            <p:strVal val="#ppt_w"/>
                                          </p:val>
                                        </p:tav>
                                      </p:tavLst>
                                    </p:anim>
                                    <p:anim calcmode="lin" valueType="num">
                                      <p:cBhvr>
                                        <p:cTn id="98" dur="1000" fill="hold"/>
                                        <p:tgtEl>
                                          <p:spTgt spid="16"/>
                                        </p:tgtEl>
                                        <p:attrNameLst>
                                          <p:attrName>ppt_h</p:attrName>
                                        </p:attrNameLst>
                                      </p:cBhvr>
                                      <p:tavLst>
                                        <p:tav tm="0">
                                          <p:val>
                                            <p:fltVal val="0"/>
                                          </p:val>
                                        </p:tav>
                                        <p:tav tm="100000">
                                          <p:val>
                                            <p:strVal val="#ppt_h"/>
                                          </p:val>
                                        </p:tav>
                                      </p:tavLst>
                                    </p:anim>
                                    <p:anim calcmode="lin" valueType="num">
                                      <p:cBhvr>
                                        <p:cTn id="9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1" fill="hold">
                      <p:stCondLst>
                        <p:cond delay="indefinite"/>
                      </p:stCondLst>
                      <p:childTnLst>
                        <p:par>
                          <p:cTn id="102" fill="hold">
                            <p:stCondLst>
                              <p:cond delay="0"/>
                            </p:stCondLst>
                            <p:childTnLst>
                              <p:par>
                                <p:cTn id="103" presetID="15" presetClass="entr" presetSubtype="0" fill="hold" grpId="0" nodeType="clickEffect">
                                  <p:stCondLst>
                                    <p:cond delay="0"/>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00" fill="hold"/>
                                        <p:tgtEl>
                                          <p:spTgt spid="17"/>
                                        </p:tgtEl>
                                        <p:attrNameLst>
                                          <p:attrName>ppt_w</p:attrName>
                                        </p:attrNameLst>
                                      </p:cBhvr>
                                      <p:tavLst>
                                        <p:tav tm="0">
                                          <p:val>
                                            <p:fltVal val="0"/>
                                          </p:val>
                                        </p:tav>
                                        <p:tav tm="100000">
                                          <p:val>
                                            <p:strVal val="#ppt_w"/>
                                          </p:val>
                                        </p:tav>
                                      </p:tavLst>
                                    </p:anim>
                                    <p:anim calcmode="lin" valueType="num">
                                      <p:cBhvr>
                                        <p:cTn id="106" dur="1000" fill="hold"/>
                                        <p:tgtEl>
                                          <p:spTgt spid="17"/>
                                        </p:tgtEl>
                                        <p:attrNameLst>
                                          <p:attrName>ppt_h</p:attrName>
                                        </p:attrNameLst>
                                      </p:cBhvr>
                                      <p:tavLst>
                                        <p:tav tm="0">
                                          <p:val>
                                            <p:fltVal val="0"/>
                                          </p:val>
                                        </p:tav>
                                        <p:tav tm="100000">
                                          <p:val>
                                            <p:strVal val="#ppt_h"/>
                                          </p:val>
                                        </p:tav>
                                      </p:tavLst>
                                    </p:anim>
                                    <p:anim calcmode="lin" valueType="num">
                                      <p:cBhvr>
                                        <p:cTn id="10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9" fill="hold">
                      <p:stCondLst>
                        <p:cond delay="indefinite"/>
                      </p:stCondLst>
                      <p:childTnLst>
                        <p:par>
                          <p:cTn id="110" fill="hold">
                            <p:stCondLst>
                              <p:cond delay="0"/>
                            </p:stCondLst>
                            <p:childTnLst>
                              <p:par>
                                <p:cTn id="111" presetID="15" presetClass="entr" presetSubtype="0" fill="hold" grpId="0" nodeType="clickEffect">
                                  <p:stCondLst>
                                    <p:cond delay="0"/>
                                  </p:stCondLst>
                                  <p:childTnLst>
                                    <p:set>
                                      <p:cBhvr>
                                        <p:cTn id="112" dur="1" fill="hold">
                                          <p:stCondLst>
                                            <p:cond delay="0"/>
                                          </p:stCondLst>
                                        </p:cTn>
                                        <p:tgtEl>
                                          <p:spTgt spid="18"/>
                                        </p:tgtEl>
                                        <p:attrNameLst>
                                          <p:attrName>style.visibility</p:attrName>
                                        </p:attrNameLst>
                                      </p:cBhvr>
                                      <p:to>
                                        <p:strVal val="visible"/>
                                      </p:to>
                                    </p:set>
                                    <p:anim calcmode="lin" valueType="num">
                                      <p:cBhvr>
                                        <p:cTn id="113" dur="1000" fill="hold"/>
                                        <p:tgtEl>
                                          <p:spTgt spid="18"/>
                                        </p:tgtEl>
                                        <p:attrNameLst>
                                          <p:attrName>ppt_w</p:attrName>
                                        </p:attrNameLst>
                                      </p:cBhvr>
                                      <p:tavLst>
                                        <p:tav tm="0">
                                          <p:val>
                                            <p:fltVal val="0"/>
                                          </p:val>
                                        </p:tav>
                                        <p:tav tm="100000">
                                          <p:val>
                                            <p:strVal val="#ppt_w"/>
                                          </p:val>
                                        </p:tav>
                                      </p:tavLst>
                                    </p:anim>
                                    <p:anim calcmode="lin" valueType="num">
                                      <p:cBhvr>
                                        <p:cTn id="114" dur="1000" fill="hold"/>
                                        <p:tgtEl>
                                          <p:spTgt spid="18"/>
                                        </p:tgtEl>
                                        <p:attrNameLst>
                                          <p:attrName>ppt_h</p:attrName>
                                        </p:attrNameLst>
                                      </p:cBhvr>
                                      <p:tavLst>
                                        <p:tav tm="0">
                                          <p:val>
                                            <p:fltVal val="0"/>
                                          </p:val>
                                        </p:tav>
                                        <p:tav tm="100000">
                                          <p:val>
                                            <p:strVal val="#ppt_h"/>
                                          </p:val>
                                        </p:tav>
                                      </p:tavLst>
                                    </p:anim>
                                    <p:anim calcmode="lin" valueType="num">
                                      <p:cBhvr>
                                        <p:cTn id="1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p:bldP spid="10" grpId="0"/>
      <p:bldP spid="11" grpId="0"/>
      <p:bldP spid="12" grpId="0"/>
      <p:bldP spid="13" grpId="0"/>
      <p:bldP spid="14" grpId="0"/>
      <p:bldP spid="15" grpId="0"/>
      <p:bldP spid="16" grpId="0"/>
      <p:bldP spid="17" grpId="0"/>
      <p:bldP spid="1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382670" y="260196"/>
            <a:ext cx="4809330"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7030A0"/>
                </a:solidFill>
                <a:cs typeface="Akhbar MT" pitchFamily="2" charset="-78"/>
              </a:rPr>
              <a:t>2</a:t>
            </a:r>
            <a:r>
              <a:rPr lang="ar-AE" sz="3200" b="1" dirty="0">
                <a:solidFill>
                  <a:srgbClr val="7030A0"/>
                </a:solidFill>
                <a:cs typeface="Akhbar MT" pitchFamily="2" charset="-78"/>
              </a:rPr>
              <a:t> – في الأبيات منادًى ، عينه ، وأعربه: </a:t>
            </a:r>
          </a:p>
        </p:txBody>
      </p:sp>
      <p:sp>
        <p:nvSpPr>
          <p:cNvPr id="3" name="مستطيل 2"/>
          <p:cNvSpPr/>
          <p:nvPr/>
        </p:nvSpPr>
        <p:spPr>
          <a:xfrm>
            <a:off x="940202" y="1450821"/>
            <a:ext cx="11251798" cy="107721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7030A0"/>
                </a:solidFill>
                <a:cs typeface="Akhbar MT" pitchFamily="2" charset="-78"/>
              </a:rPr>
              <a:t>3</a:t>
            </a:r>
            <a:r>
              <a:rPr lang="ar-AE" sz="3200" b="1" dirty="0">
                <a:solidFill>
                  <a:srgbClr val="7030A0"/>
                </a:solidFill>
                <a:cs typeface="Akhbar MT" pitchFamily="2" charset="-78"/>
              </a:rPr>
              <a:t> – " حظك موفور" جملة اسمية مُبتدؤها " حظك " وخبرها " موفور " . استخرج من الأبيات جملتين</a:t>
            </a:r>
          </a:p>
          <a:p>
            <a:pPr algn="r" rtl="1">
              <a:buClr>
                <a:srgbClr val="660066"/>
              </a:buClr>
            </a:pPr>
            <a:r>
              <a:rPr lang="ar-AE" sz="3200" b="1" dirty="0">
                <a:solidFill>
                  <a:srgbClr val="7030A0"/>
                </a:solidFill>
                <a:cs typeface="Akhbar MT" pitchFamily="2" charset="-78"/>
              </a:rPr>
              <a:t>       تسميتين تشبهانها: </a:t>
            </a:r>
          </a:p>
        </p:txBody>
      </p:sp>
      <p:sp>
        <p:nvSpPr>
          <p:cNvPr id="4" name="مستطيل 3"/>
          <p:cNvSpPr/>
          <p:nvPr/>
        </p:nvSpPr>
        <p:spPr>
          <a:xfrm>
            <a:off x="116257" y="2965296"/>
            <a:ext cx="12075743"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7030A0"/>
                </a:solidFill>
                <a:cs typeface="Akhbar MT" pitchFamily="2" charset="-78"/>
              </a:rPr>
              <a:t>4</a:t>
            </a:r>
            <a:r>
              <a:rPr lang="ar-AE" sz="3200" b="1" dirty="0">
                <a:solidFill>
                  <a:srgbClr val="7030A0"/>
                </a:solidFill>
                <a:cs typeface="Akhbar MT" pitchFamily="2" charset="-78"/>
              </a:rPr>
              <a:t> – " للناس ألسنُ " جملة اسمية ، تقدم فيها الخبر على المبتدأ ، استخرج من الأبيات جملة اسمية تشبهها: </a:t>
            </a:r>
          </a:p>
        </p:txBody>
      </p:sp>
      <p:sp>
        <p:nvSpPr>
          <p:cNvPr id="5" name="مستطيل 4"/>
          <p:cNvSpPr/>
          <p:nvPr/>
        </p:nvSpPr>
        <p:spPr>
          <a:xfrm>
            <a:off x="4173458" y="3954981"/>
            <a:ext cx="8018542"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7030A0"/>
                </a:solidFill>
                <a:cs typeface="Akhbar MT" pitchFamily="2" charset="-78"/>
              </a:rPr>
              <a:t>5</a:t>
            </a:r>
            <a:r>
              <a:rPr lang="ar-AE" sz="3200" b="1" dirty="0">
                <a:solidFill>
                  <a:srgbClr val="7030A0"/>
                </a:solidFill>
                <a:cs typeface="Akhbar MT" pitchFamily="2" charset="-78"/>
              </a:rPr>
              <a:t> – أعد كتابة ما جاء في الأبيات من نصائح في فقرة نثرية من إنشائك : </a:t>
            </a:r>
          </a:p>
        </p:txBody>
      </p:sp>
      <p:sp>
        <p:nvSpPr>
          <p:cNvPr id="6" name="عنصر نائب للتذييل 5"/>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71</a:t>
            </a:fld>
            <a:endParaRPr lang="en-US" dirty="0"/>
          </a:p>
        </p:txBody>
      </p:sp>
      <p:sp>
        <p:nvSpPr>
          <p:cNvPr id="8" name="مستطيل 7"/>
          <p:cNvSpPr/>
          <p:nvPr/>
        </p:nvSpPr>
        <p:spPr>
          <a:xfrm>
            <a:off x="10697896" y="844971"/>
            <a:ext cx="960520" cy="584775"/>
          </a:xfrm>
          <a:prstGeom prst="rect">
            <a:avLst/>
          </a:prstGeom>
        </p:spPr>
        <p:txBody>
          <a:bodyPr wrap="none">
            <a:spAutoFit/>
          </a:bodyPr>
          <a:lstStyle/>
          <a:p>
            <a:pPr algn="r" rtl="1"/>
            <a:r>
              <a:rPr lang="ar-AE" sz="3200" b="1" dirty="0">
                <a:solidFill>
                  <a:srgbClr val="FF0000"/>
                </a:solidFill>
                <a:cs typeface="Akhbar MT" pitchFamily="2" charset="-78"/>
              </a:rPr>
              <a:t>يا عين </a:t>
            </a:r>
          </a:p>
        </p:txBody>
      </p:sp>
      <p:sp>
        <p:nvSpPr>
          <p:cNvPr id="9" name="مستطيل 8"/>
          <p:cNvSpPr/>
          <p:nvPr/>
        </p:nvSpPr>
        <p:spPr>
          <a:xfrm>
            <a:off x="3793707" y="842773"/>
            <a:ext cx="6954148" cy="584775"/>
          </a:xfrm>
          <a:prstGeom prst="rect">
            <a:avLst/>
          </a:prstGeom>
        </p:spPr>
        <p:txBody>
          <a:bodyPr wrap="none">
            <a:spAutoFit/>
          </a:bodyPr>
          <a:lstStyle/>
          <a:p>
            <a:pPr algn="r" rtl="1"/>
            <a:r>
              <a:rPr lang="ar-AE" sz="3200" b="1" dirty="0">
                <a:solidFill>
                  <a:srgbClr val="FF0000"/>
                </a:solidFill>
                <a:cs typeface="Akhbar MT" pitchFamily="2" charset="-78"/>
              </a:rPr>
              <a:t>منادى نكرة مقصودة مبني على الضم في محل نصب على النداء .</a:t>
            </a:r>
          </a:p>
        </p:txBody>
      </p:sp>
      <p:sp>
        <p:nvSpPr>
          <p:cNvPr id="10" name="مستطيل 9"/>
          <p:cNvSpPr/>
          <p:nvPr/>
        </p:nvSpPr>
        <p:spPr>
          <a:xfrm>
            <a:off x="10102695" y="2380521"/>
            <a:ext cx="1441421" cy="584775"/>
          </a:xfrm>
          <a:prstGeom prst="rect">
            <a:avLst/>
          </a:prstGeom>
        </p:spPr>
        <p:txBody>
          <a:bodyPr wrap="none">
            <a:spAutoFit/>
          </a:bodyPr>
          <a:lstStyle/>
          <a:p>
            <a:pPr algn="r" rtl="1"/>
            <a:r>
              <a:rPr lang="ar-AE" sz="3200" b="1" dirty="0">
                <a:solidFill>
                  <a:srgbClr val="FF0000"/>
                </a:solidFill>
                <a:cs typeface="Akhbar MT" pitchFamily="2" charset="-78"/>
              </a:rPr>
              <a:t>عرضك صين</a:t>
            </a:r>
          </a:p>
        </p:txBody>
      </p:sp>
      <p:sp>
        <p:nvSpPr>
          <p:cNvPr id="11" name="مستطيل 10"/>
          <p:cNvSpPr/>
          <p:nvPr/>
        </p:nvSpPr>
        <p:spPr>
          <a:xfrm>
            <a:off x="6671259" y="2380520"/>
            <a:ext cx="1560042" cy="584775"/>
          </a:xfrm>
          <a:prstGeom prst="rect">
            <a:avLst/>
          </a:prstGeom>
        </p:spPr>
        <p:txBody>
          <a:bodyPr wrap="none">
            <a:spAutoFit/>
          </a:bodyPr>
          <a:lstStyle/>
          <a:p>
            <a:pPr algn="r" rtl="1"/>
            <a:r>
              <a:rPr lang="ar-AE" sz="3200" b="1" dirty="0">
                <a:solidFill>
                  <a:srgbClr val="FF0000"/>
                </a:solidFill>
                <a:cs typeface="Akhbar MT" pitchFamily="2" charset="-78"/>
              </a:rPr>
              <a:t>فكلك عورات</a:t>
            </a:r>
          </a:p>
        </p:txBody>
      </p:sp>
      <p:sp>
        <p:nvSpPr>
          <p:cNvPr id="13" name="مستطيل 12"/>
          <p:cNvSpPr/>
          <p:nvPr/>
        </p:nvSpPr>
        <p:spPr>
          <a:xfrm>
            <a:off x="9773604" y="3428510"/>
            <a:ext cx="1404552" cy="584775"/>
          </a:xfrm>
          <a:prstGeom prst="rect">
            <a:avLst/>
          </a:prstGeom>
        </p:spPr>
        <p:txBody>
          <a:bodyPr wrap="none">
            <a:spAutoFit/>
          </a:bodyPr>
          <a:lstStyle/>
          <a:p>
            <a:pPr algn="r" rtl="1"/>
            <a:r>
              <a:rPr lang="ar-AE" sz="3200" b="1" dirty="0">
                <a:solidFill>
                  <a:srgbClr val="FF0000"/>
                </a:solidFill>
                <a:cs typeface="Akhbar MT" pitchFamily="2" charset="-78"/>
              </a:rPr>
              <a:t>للناس أعين</a:t>
            </a:r>
          </a:p>
        </p:txBody>
      </p:sp>
      <p:sp>
        <p:nvSpPr>
          <p:cNvPr id="14" name="مستطيل 13"/>
          <p:cNvSpPr/>
          <p:nvPr/>
        </p:nvSpPr>
        <p:spPr>
          <a:xfrm rot="20604949">
            <a:off x="7265650" y="5004521"/>
            <a:ext cx="1677062" cy="707886"/>
          </a:xfrm>
          <a:prstGeom prst="rect">
            <a:avLst/>
          </a:prstGeom>
        </p:spPr>
        <p:txBody>
          <a:bodyPr wrap="none">
            <a:spAutoFit/>
          </a:bodyPr>
          <a:lstStyle/>
          <a:p>
            <a:pPr algn="r" rtl="1"/>
            <a:r>
              <a:rPr lang="ar-AE" sz="4000" b="1" dirty="0">
                <a:solidFill>
                  <a:srgbClr val="FF0000"/>
                </a:solidFill>
                <a:cs typeface="Akhbar MT" pitchFamily="2" charset="-78"/>
              </a:rPr>
              <a:t>نشاط صفي </a:t>
            </a:r>
          </a:p>
        </p:txBody>
      </p:sp>
    </p:spTree>
    <p:extLst>
      <p:ext uri="{BB962C8B-B14F-4D97-AF65-F5344CB8AC3E}">
        <p14:creationId xmlns:p14="http://schemas.microsoft.com/office/powerpoint/2010/main" val="222628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800" decel="100000"/>
                                        <p:tgtEl>
                                          <p:spTgt spid="4"/>
                                        </p:tgtEl>
                                      </p:cBhvr>
                                    </p:animEffect>
                                    <p:anim calcmode="lin" valueType="num">
                                      <p:cBhvr>
                                        <p:cTn id="28" dur="800" decel="100000" fill="hold"/>
                                        <p:tgtEl>
                                          <p:spTgt spid="4"/>
                                        </p:tgtEl>
                                        <p:attrNameLst>
                                          <p:attrName>style.rotation</p:attrName>
                                        </p:attrNameLst>
                                      </p:cBhvr>
                                      <p:tavLst>
                                        <p:tav tm="0">
                                          <p:val>
                                            <p:fltVal val="-90"/>
                                          </p:val>
                                        </p:tav>
                                        <p:tav tm="100000">
                                          <p:val>
                                            <p:fltVal val="0"/>
                                          </p:val>
                                        </p:tav>
                                      </p:tavLst>
                                    </p:anim>
                                    <p:anim calcmode="lin" valueType="num">
                                      <p:cBhvr>
                                        <p:cTn id="29" dur="800" decel="100000" fill="hold"/>
                                        <p:tgtEl>
                                          <p:spTgt spid="4"/>
                                        </p:tgtEl>
                                        <p:attrNameLst>
                                          <p:attrName>ppt_x</p:attrName>
                                        </p:attrNameLst>
                                      </p:cBhvr>
                                      <p:tavLst>
                                        <p:tav tm="0">
                                          <p:val>
                                            <p:strVal val="#ppt_x+0.4"/>
                                          </p:val>
                                        </p:tav>
                                        <p:tav tm="100000">
                                          <p:val>
                                            <p:strVal val="#ppt_x-0.05"/>
                                          </p:val>
                                        </p:tav>
                                      </p:tavLst>
                                    </p:anim>
                                    <p:anim calcmode="lin" valueType="num">
                                      <p:cBhvr>
                                        <p:cTn id="30" dur="800" decel="100000" fill="hold"/>
                                        <p:tgtEl>
                                          <p:spTgt spid="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iterate type="wd">
                                    <p:tmPct val="10000"/>
                                  </p:iterate>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Scale>
                                      <p:cBhvr>
                                        <p:cTn id="47"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8">
                                            <p:txEl>
                                              <p:pRg st="0" end="0"/>
                                            </p:txEl>
                                          </p:spTgt>
                                        </p:tgtEl>
                                        <p:attrNameLst>
                                          <p:attrName>ppt_x</p:attrName>
                                          <p:attrName>ppt_y</p:attrName>
                                        </p:attrNameLst>
                                      </p:cBhvr>
                                    </p:animMotion>
                                    <p:animEffect transition="in" filter="fade">
                                      <p:cBhvr>
                                        <p:cTn id="49" dur="1000"/>
                                        <p:tgtEl>
                                          <p:spTgt spid="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2" presetClass="entr" presetSubtype="0" fill="hold" nodeType="clickEffect">
                                  <p:stCondLst>
                                    <p:cond delay="0"/>
                                  </p:stCondLst>
                                  <p:childTnLst>
                                    <p:set>
                                      <p:cBhvr>
                                        <p:cTn id="53" dur="1" fill="hold">
                                          <p:stCondLst>
                                            <p:cond delay="0"/>
                                          </p:stCondLst>
                                        </p:cTn>
                                        <p:tgtEl>
                                          <p:spTgt spid="9">
                                            <p:txEl>
                                              <p:pRg st="0" end="0"/>
                                            </p:txEl>
                                          </p:spTgt>
                                        </p:tgtEl>
                                        <p:attrNameLst>
                                          <p:attrName>style.visibility</p:attrName>
                                        </p:attrNameLst>
                                      </p:cBhvr>
                                      <p:to>
                                        <p:strVal val="visible"/>
                                      </p:to>
                                    </p:set>
                                    <p:animScale>
                                      <p:cBhvr>
                                        <p:cTn id="54"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9">
                                            <p:txEl>
                                              <p:pRg st="0" end="0"/>
                                            </p:txEl>
                                          </p:spTgt>
                                        </p:tgtEl>
                                        <p:attrNameLst>
                                          <p:attrName>ppt_x</p:attrName>
                                          <p:attrName>ppt_y</p:attrName>
                                        </p:attrNameLst>
                                      </p:cBhvr>
                                    </p:animMotion>
                                    <p:animEffect transition="in" filter="fade">
                                      <p:cBhvr>
                                        <p:cTn id="56" dur="1000"/>
                                        <p:tgtEl>
                                          <p:spTgt spid="9">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2" presetClass="entr" presetSubtype="0" fill="hold" nodeType="clickEffect">
                                  <p:stCondLst>
                                    <p:cond delay="0"/>
                                  </p:stCondLst>
                                  <p:childTnLst>
                                    <p:set>
                                      <p:cBhvr>
                                        <p:cTn id="60" dur="1" fill="hold">
                                          <p:stCondLst>
                                            <p:cond delay="0"/>
                                          </p:stCondLst>
                                        </p:cTn>
                                        <p:tgtEl>
                                          <p:spTgt spid="10">
                                            <p:txEl>
                                              <p:pRg st="0" end="0"/>
                                            </p:txEl>
                                          </p:spTgt>
                                        </p:tgtEl>
                                        <p:attrNameLst>
                                          <p:attrName>style.visibility</p:attrName>
                                        </p:attrNameLst>
                                      </p:cBhvr>
                                      <p:to>
                                        <p:strVal val="visible"/>
                                      </p:to>
                                    </p:set>
                                    <p:animScale>
                                      <p:cBhvr>
                                        <p:cTn id="61"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1000" decel="50000" fill="hold">
                                          <p:stCondLst>
                                            <p:cond delay="0"/>
                                          </p:stCondLst>
                                        </p:cTn>
                                        <p:tgtEl>
                                          <p:spTgt spid="10">
                                            <p:txEl>
                                              <p:pRg st="0" end="0"/>
                                            </p:txEl>
                                          </p:spTgt>
                                        </p:tgtEl>
                                        <p:attrNameLst>
                                          <p:attrName>ppt_x</p:attrName>
                                          <p:attrName>ppt_y</p:attrName>
                                        </p:attrNameLst>
                                      </p:cBhvr>
                                    </p:animMotion>
                                    <p:animEffect transition="in" filter="fade">
                                      <p:cBhvr>
                                        <p:cTn id="63" dur="1000"/>
                                        <p:tgtEl>
                                          <p:spTgt spid="10">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2" presetClass="entr" presetSubtype="0" fill="hold" nodeType="clickEffect">
                                  <p:stCondLst>
                                    <p:cond delay="0"/>
                                  </p:stCondLst>
                                  <p:childTnLst>
                                    <p:set>
                                      <p:cBhvr>
                                        <p:cTn id="67" dur="1" fill="hold">
                                          <p:stCondLst>
                                            <p:cond delay="0"/>
                                          </p:stCondLst>
                                        </p:cTn>
                                        <p:tgtEl>
                                          <p:spTgt spid="11">
                                            <p:txEl>
                                              <p:pRg st="0" end="0"/>
                                            </p:txEl>
                                          </p:spTgt>
                                        </p:tgtEl>
                                        <p:attrNameLst>
                                          <p:attrName>style.visibility</p:attrName>
                                        </p:attrNameLst>
                                      </p:cBhvr>
                                      <p:to>
                                        <p:strVal val="visible"/>
                                      </p:to>
                                    </p:set>
                                    <p:animScale>
                                      <p:cBhvr>
                                        <p:cTn id="68" dur="1000" decel="50000" fill="hold">
                                          <p:stCondLst>
                                            <p:cond delay="0"/>
                                          </p:stCondLst>
                                        </p:cTn>
                                        <p:tgtEl>
                                          <p:spTgt spid="1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11">
                                            <p:txEl>
                                              <p:pRg st="0" end="0"/>
                                            </p:txEl>
                                          </p:spTgt>
                                        </p:tgtEl>
                                        <p:attrNameLst>
                                          <p:attrName>ppt_x</p:attrName>
                                          <p:attrName>ppt_y</p:attrName>
                                        </p:attrNameLst>
                                      </p:cBhvr>
                                    </p:animMotion>
                                    <p:animEffect transition="in" filter="fade">
                                      <p:cBhvr>
                                        <p:cTn id="70" dur="1000"/>
                                        <p:tgtEl>
                                          <p:spTgt spid="11">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2" presetClass="entr" presetSubtype="0" fill="hold" nodeType="clickEffect">
                                  <p:stCondLst>
                                    <p:cond delay="0"/>
                                  </p:stCondLst>
                                  <p:childTnLst>
                                    <p:set>
                                      <p:cBhvr>
                                        <p:cTn id="74" dur="1" fill="hold">
                                          <p:stCondLst>
                                            <p:cond delay="0"/>
                                          </p:stCondLst>
                                        </p:cTn>
                                        <p:tgtEl>
                                          <p:spTgt spid="13">
                                            <p:txEl>
                                              <p:pRg st="0" end="0"/>
                                            </p:txEl>
                                          </p:spTgt>
                                        </p:tgtEl>
                                        <p:attrNameLst>
                                          <p:attrName>style.visibility</p:attrName>
                                        </p:attrNameLst>
                                      </p:cBhvr>
                                      <p:to>
                                        <p:strVal val="visible"/>
                                      </p:to>
                                    </p:set>
                                    <p:animScale>
                                      <p:cBhvr>
                                        <p:cTn id="75" dur="1000" decel="50000" fill="hold">
                                          <p:stCondLst>
                                            <p:cond delay="0"/>
                                          </p:stCondLst>
                                        </p:cTn>
                                        <p:tgtEl>
                                          <p:spTgt spid="1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1000" decel="50000" fill="hold">
                                          <p:stCondLst>
                                            <p:cond delay="0"/>
                                          </p:stCondLst>
                                        </p:cTn>
                                        <p:tgtEl>
                                          <p:spTgt spid="13">
                                            <p:txEl>
                                              <p:pRg st="0" end="0"/>
                                            </p:txEl>
                                          </p:spTgt>
                                        </p:tgtEl>
                                        <p:attrNameLst>
                                          <p:attrName>ppt_x</p:attrName>
                                          <p:attrName>ppt_y</p:attrName>
                                        </p:attrNameLst>
                                      </p:cBhvr>
                                    </p:animMotion>
                                    <p:animEffect transition="in" filter="fade">
                                      <p:cBhvr>
                                        <p:cTn id="77" dur="1000"/>
                                        <p:tgtEl>
                                          <p:spTgt spid="13">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2" presetClass="entr" presetSubtype="0" fill="hold" nodeType="clickEffect">
                                  <p:stCondLst>
                                    <p:cond delay="0"/>
                                  </p:stCondLst>
                                  <p:childTnLst>
                                    <p:set>
                                      <p:cBhvr>
                                        <p:cTn id="81" dur="1" fill="hold">
                                          <p:stCondLst>
                                            <p:cond delay="0"/>
                                          </p:stCondLst>
                                        </p:cTn>
                                        <p:tgtEl>
                                          <p:spTgt spid="14">
                                            <p:txEl>
                                              <p:pRg st="0" end="0"/>
                                            </p:txEl>
                                          </p:spTgt>
                                        </p:tgtEl>
                                        <p:attrNameLst>
                                          <p:attrName>style.visibility</p:attrName>
                                        </p:attrNameLst>
                                      </p:cBhvr>
                                      <p:to>
                                        <p:strVal val="visible"/>
                                      </p:to>
                                    </p:set>
                                    <p:animScale>
                                      <p:cBhvr>
                                        <p:cTn id="82" dur="1000" decel="50000" fill="hold">
                                          <p:stCondLst>
                                            <p:cond delay="0"/>
                                          </p:stCondLst>
                                        </p:cTn>
                                        <p:tgtEl>
                                          <p:spTgt spid="1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3" dur="1000" decel="50000" fill="hold">
                                          <p:stCondLst>
                                            <p:cond delay="0"/>
                                          </p:stCondLst>
                                        </p:cTn>
                                        <p:tgtEl>
                                          <p:spTgt spid="14">
                                            <p:txEl>
                                              <p:pRg st="0" end="0"/>
                                            </p:txEl>
                                          </p:spTgt>
                                        </p:tgtEl>
                                        <p:attrNameLst>
                                          <p:attrName>ppt_x</p:attrName>
                                          <p:attrName>ppt_y</p:attrName>
                                        </p:attrNameLst>
                                      </p:cBhvr>
                                    </p:animMotion>
                                    <p:animEffect transition="in" filter="fade">
                                      <p:cBhvr>
                                        <p:cTn id="84"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752354" y="732132"/>
            <a:ext cx="591219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accent1">
                    <a:lumMod val="50000"/>
                  </a:schemeClr>
                </a:solidFill>
                <a:cs typeface="Akhbar MT" pitchFamily="2" charset="-78"/>
              </a:rPr>
              <a:t>     – اقرأ النص ، ثم أجب عن الأسئلة التي تليه :</a:t>
            </a:r>
          </a:p>
        </p:txBody>
      </p:sp>
      <p:sp>
        <p:nvSpPr>
          <p:cNvPr id="3" name="إطار 2"/>
          <p:cNvSpPr/>
          <p:nvPr/>
        </p:nvSpPr>
        <p:spPr>
          <a:xfrm>
            <a:off x="9165996" y="65990"/>
            <a:ext cx="3026004" cy="593888"/>
          </a:xfrm>
          <a:prstGeom prst="frame">
            <a:avLst/>
          </a:prstGeom>
          <a:solidFill>
            <a:schemeClr val="accent6">
              <a:lumMod val="75000"/>
            </a:schemeClr>
          </a:solidFill>
        </p:spPr>
        <p:style>
          <a:lnRef idx="1">
            <a:schemeClr val="accent5"/>
          </a:lnRef>
          <a:fillRef idx="2">
            <a:schemeClr val="accent5"/>
          </a:fillRef>
          <a:effectRef idx="1">
            <a:schemeClr val="accent5"/>
          </a:effectRef>
          <a:fontRef idx="minor">
            <a:schemeClr val="dk1"/>
          </a:fontRef>
        </p:style>
        <p:txBody>
          <a:bodyPr rtlCol="1" anchor="ctr"/>
          <a:lstStyle/>
          <a:p>
            <a:pPr algn="ctr"/>
            <a:r>
              <a:rPr lang="ar-AE" sz="3200" dirty="0">
                <a:solidFill>
                  <a:schemeClr val="tx1"/>
                </a:solidFill>
                <a:cs typeface="Akhbar MT" pitchFamily="2" charset="-78"/>
              </a:rPr>
              <a:t>الدرس السابع</a:t>
            </a:r>
          </a:p>
        </p:txBody>
      </p:sp>
      <p:pic>
        <p:nvPicPr>
          <p:cNvPr id="4" name="صورة 3"/>
          <p:cNvPicPr>
            <a:picLocks noChangeAspect="1"/>
          </p:cNvPicPr>
          <p:nvPr/>
        </p:nvPicPr>
        <p:blipFill>
          <a:blip r:embed="rId2"/>
          <a:stretch>
            <a:fillRect/>
          </a:stretch>
        </p:blipFill>
        <p:spPr>
          <a:xfrm>
            <a:off x="11325224" y="732132"/>
            <a:ext cx="452437" cy="452437"/>
          </a:xfrm>
          <a:prstGeom prst="rect">
            <a:avLst/>
          </a:prstGeom>
        </p:spPr>
      </p:pic>
      <p:sp>
        <p:nvSpPr>
          <p:cNvPr id="5" name="مستطيل 4"/>
          <p:cNvSpPr/>
          <p:nvPr/>
        </p:nvSpPr>
        <p:spPr>
          <a:xfrm>
            <a:off x="226243" y="1256823"/>
            <a:ext cx="11965757" cy="954107"/>
          </a:xfrm>
          <a:prstGeom prst="rect">
            <a:avLst/>
          </a:prstGeom>
          <a:solidFill>
            <a:schemeClr val="accent2">
              <a:lumMod val="20000"/>
              <a:lumOff val="80000"/>
            </a:schemeClr>
          </a:solidFill>
        </p:spPr>
        <p:txBody>
          <a:bodyPr wrap="square">
            <a:spAutoFit/>
          </a:bodyPr>
          <a:lstStyle/>
          <a:p>
            <a:pPr algn="r" rtl="1"/>
            <a:r>
              <a:rPr lang="ar-AE" sz="2800" b="1" dirty="0">
                <a:solidFill>
                  <a:schemeClr val="accent1">
                    <a:lumMod val="50000"/>
                  </a:schemeClr>
                </a:solidFill>
                <a:cs typeface="Akhbar MT" pitchFamily="2" charset="-78"/>
              </a:rPr>
              <a:t>"بعد ساعة من الهجوم المباغت تراجع رجالنا ، كانت جهنم قد صعدت إلى ظهر قريتنا ، وبدا لنا أن النجوم أخذت تتساقط على بيوتنا ،وقالت امرأة مرت تحت شباكنا تسحب جثة وتلهث : إنهم يقاتلون بالفؤوس "</a:t>
            </a:r>
          </a:p>
        </p:txBody>
      </p:sp>
      <p:sp>
        <p:nvSpPr>
          <p:cNvPr id="6" name="مستطيل 5"/>
          <p:cNvSpPr/>
          <p:nvPr/>
        </p:nvSpPr>
        <p:spPr>
          <a:xfrm>
            <a:off x="3361316" y="2216519"/>
            <a:ext cx="8935459"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A50021"/>
                </a:solidFill>
                <a:cs typeface="Akhbar MT" pitchFamily="2" charset="-78"/>
              </a:rPr>
              <a:t>1</a:t>
            </a:r>
            <a:r>
              <a:rPr lang="ar-AE" sz="3200" b="1" dirty="0">
                <a:solidFill>
                  <a:srgbClr val="A50021"/>
                </a:solidFill>
                <a:cs typeface="Akhbar MT" pitchFamily="2" charset="-78"/>
              </a:rPr>
              <a:t> – وقع في الجملة الأولى تقديم وتأخير ، أعد كتابة الجملة بترتيبها الأصلي: </a:t>
            </a:r>
          </a:p>
        </p:txBody>
      </p:sp>
      <p:sp>
        <p:nvSpPr>
          <p:cNvPr id="7" name="مستطيل 6"/>
          <p:cNvSpPr/>
          <p:nvPr/>
        </p:nvSpPr>
        <p:spPr>
          <a:xfrm>
            <a:off x="6794368" y="3068997"/>
            <a:ext cx="5397632"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A50021"/>
                </a:solidFill>
                <a:cs typeface="Akhbar MT" pitchFamily="2" charset="-78"/>
              </a:rPr>
              <a:t>2</a:t>
            </a:r>
            <a:r>
              <a:rPr lang="ar-AE" sz="3200" b="1" dirty="0">
                <a:solidFill>
                  <a:srgbClr val="A50021"/>
                </a:solidFill>
                <a:cs typeface="Akhbar MT" pitchFamily="2" charset="-78"/>
              </a:rPr>
              <a:t> – عين إعراب " رجالنا " و " بعد ساعة " .: </a:t>
            </a:r>
          </a:p>
        </p:txBody>
      </p:sp>
      <p:sp>
        <p:nvSpPr>
          <p:cNvPr id="8" name="مستطيل 7"/>
          <p:cNvSpPr/>
          <p:nvPr/>
        </p:nvSpPr>
        <p:spPr>
          <a:xfrm>
            <a:off x="3200436" y="4783292"/>
            <a:ext cx="8991564" cy="206210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A50021"/>
                </a:solidFill>
                <a:cs typeface="Akhbar MT" pitchFamily="2" charset="-78"/>
              </a:rPr>
              <a:t>3</a:t>
            </a:r>
            <a:r>
              <a:rPr lang="ar-AE" sz="3200" b="1" dirty="0">
                <a:solidFill>
                  <a:srgbClr val="A50021"/>
                </a:solidFill>
                <a:cs typeface="Akhbar MT" pitchFamily="2" charset="-78"/>
              </a:rPr>
              <a:t> – اكتب جملتين من إنشائك تحاكي فيهما الجملة الأولى ، كما في المثالين أدناه:</a:t>
            </a:r>
          </a:p>
          <a:p>
            <a:pPr algn="r" rtl="1">
              <a:buClr>
                <a:srgbClr val="660066"/>
              </a:buClr>
            </a:pPr>
            <a:r>
              <a:rPr lang="ar-AE" sz="3200" b="1" dirty="0">
                <a:solidFill>
                  <a:srgbClr val="A50021"/>
                </a:solidFill>
                <a:cs typeface="Akhbar MT" pitchFamily="2" charset="-78"/>
              </a:rPr>
              <a:t>" بعد ساعة من الهجوم المباغت تراجع رجالنا "</a:t>
            </a:r>
          </a:p>
          <a:p>
            <a:pPr marL="457200" indent="-457200" algn="r" rtl="1">
              <a:buClr>
                <a:srgbClr val="660066"/>
              </a:buClr>
              <a:buFontTx/>
              <a:buChar char="-"/>
            </a:pPr>
            <a:r>
              <a:rPr lang="ar-AE" sz="3200" b="1" dirty="0">
                <a:solidFill>
                  <a:srgbClr val="A50021"/>
                </a:solidFill>
                <a:cs typeface="Akhbar MT" pitchFamily="2" charset="-78"/>
              </a:rPr>
              <a:t>بعد ساعة من الترقب القلق تكلم الرجل .</a:t>
            </a:r>
          </a:p>
          <a:p>
            <a:pPr marL="457200" indent="-457200" algn="r" rtl="1">
              <a:buClr>
                <a:srgbClr val="660066"/>
              </a:buClr>
              <a:buFontTx/>
              <a:buChar char="-"/>
            </a:pPr>
            <a:r>
              <a:rPr lang="ar-AE" sz="3200" b="1" dirty="0">
                <a:solidFill>
                  <a:srgbClr val="A50021"/>
                </a:solidFill>
                <a:cs typeface="Akhbar MT" pitchFamily="2" charset="-78"/>
              </a:rPr>
              <a:t>بعد ساعة من التفكير الطول قرر أن يذهب . </a:t>
            </a:r>
          </a:p>
        </p:txBody>
      </p:sp>
      <p:sp>
        <p:nvSpPr>
          <p:cNvPr id="9" name="عنصر نائب للتذييل 8"/>
          <p:cNvSpPr>
            <a:spLocks noGrp="1"/>
          </p:cNvSpPr>
          <p:nvPr>
            <p:ph type="ftr" sz="quarter" idx="11"/>
          </p:nvPr>
        </p:nvSpPr>
        <p:spPr/>
        <p:txBody>
          <a:bodyPr/>
          <a:lstStyle/>
          <a:p>
            <a:r>
              <a:rPr lang="ar-AE"/>
              <a:t>أ عبد الله الزعبي</a:t>
            </a:r>
            <a:endParaRPr lang="en-US" dirty="0"/>
          </a:p>
        </p:txBody>
      </p:sp>
      <p:sp>
        <p:nvSpPr>
          <p:cNvPr id="10" name="عنصر نائب لرقم الشريحة 9"/>
          <p:cNvSpPr>
            <a:spLocks noGrp="1"/>
          </p:cNvSpPr>
          <p:nvPr>
            <p:ph type="sldNum" sz="quarter" idx="12"/>
          </p:nvPr>
        </p:nvSpPr>
        <p:spPr/>
        <p:txBody>
          <a:bodyPr/>
          <a:lstStyle/>
          <a:p>
            <a:fld id="{6D22F896-40B5-4ADD-8801-0D06FADFA095}" type="slidenum">
              <a:rPr lang="en-US" smtClean="0"/>
              <a:t>72</a:t>
            </a:fld>
            <a:endParaRPr lang="en-US" dirty="0"/>
          </a:p>
        </p:txBody>
      </p:sp>
      <p:sp>
        <p:nvSpPr>
          <p:cNvPr id="11" name="مستطيل 10"/>
          <p:cNvSpPr/>
          <p:nvPr/>
        </p:nvSpPr>
        <p:spPr>
          <a:xfrm>
            <a:off x="6794368" y="2698137"/>
            <a:ext cx="4987263" cy="584775"/>
          </a:xfrm>
          <a:prstGeom prst="rect">
            <a:avLst/>
          </a:prstGeom>
        </p:spPr>
        <p:txBody>
          <a:bodyPr wrap="none">
            <a:spAutoFit/>
          </a:bodyPr>
          <a:lstStyle/>
          <a:p>
            <a:pPr algn="r" rtl="1"/>
            <a:r>
              <a:rPr lang="ar-AE" sz="3200" b="1" dirty="0">
                <a:solidFill>
                  <a:srgbClr val="0000FF"/>
                </a:solidFill>
                <a:cs typeface="Akhbar MT" pitchFamily="2" charset="-78"/>
              </a:rPr>
              <a:t>تراجع رجالنا بعد ساعة من الهجوم المباغت </a:t>
            </a:r>
          </a:p>
        </p:txBody>
      </p:sp>
      <p:sp>
        <p:nvSpPr>
          <p:cNvPr id="12" name="مستطيل 11"/>
          <p:cNvSpPr/>
          <p:nvPr/>
        </p:nvSpPr>
        <p:spPr>
          <a:xfrm>
            <a:off x="1462264" y="3540889"/>
            <a:ext cx="10639452" cy="584775"/>
          </a:xfrm>
          <a:prstGeom prst="rect">
            <a:avLst/>
          </a:prstGeom>
        </p:spPr>
        <p:txBody>
          <a:bodyPr wrap="none">
            <a:spAutoFit/>
          </a:bodyPr>
          <a:lstStyle/>
          <a:p>
            <a:pPr algn="r" rtl="1"/>
            <a:r>
              <a:rPr lang="ar-AE" sz="3200" b="1" dirty="0">
                <a:solidFill>
                  <a:srgbClr val="0000FF"/>
                </a:solidFill>
                <a:cs typeface="Akhbar MT" pitchFamily="2" charset="-78"/>
              </a:rPr>
              <a:t>رجالنا : فاعل مرفوع وعلامة رفعه الضمة الظاهرة </a:t>
            </a:r>
            <a:r>
              <a:rPr lang="ar-AE" sz="3200" b="1" dirty="0" err="1">
                <a:solidFill>
                  <a:srgbClr val="0000FF"/>
                </a:solidFill>
                <a:cs typeface="Akhbar MT" pitchFamily="2" charset="-78"/>
              </a:rPr>
              <a:t>و"نا</a:t>
            </a:r>
            <a:r>
              <a:rPr lang="ar-AE" sz="3200" b="1" dirty="0">
                <a:solidFill>
                  <a:srgbClr val="0000FF"/>
                </a:solidFill>
                <a:cs typeface="Akhbar MT" pitchFamily="2" charset="-78"/>
              </a:rPr>
              <a:t> " ضمير متصل مبني في محل جر بالإضافة </a:t>
            </a:r>
          </a:p>
        </p:txBody>
      </p:sp>
      <p:sp>
        <p:nvSpPr>
          <p:cNvPr id="13" name="مستطيل 12"/>
          <p:cNvSpPr/>
          <p:nvPr/>
        </p:nvSpPr>
        <p:spPr>
          <a:xfrm>
            <a:off x="4498610" y="3995596"/>
            <a:ext cx="7648248" cy="584775"/>
          </a:xfrm>
          <a:prstGeom prst="rect">
            <a:avLst/>
          </a:prstGeom>
        </p:spPr>
        <p:txBody>
          <a:bodyPr wrap="none">
            <a:spAutoFit/>
          </a:bodyPr>
          <a:lstStyle/>
          <a:p>
            <a:pPr algn="r" rtl="1"/>
            <a:r>
              <a:rPr lang="ar-AE" sz="3200" b="1" dirty="0">
                <a:solidFill>
                  <a:srgbClr val="0000FF"/>
                </a:solidFill>
                <a:cs typeface="Akhbar MT" pitchFamily="2" charset="-78"/>
              </a:rPr>
              <a:t>بعد : مفعول فيه ظرف مكان منصوب وعلامة نصبه الفتحة الظاهرة .</a:t>
            </a:r>
          </a:p>
        </p:txBody>
      </p:sp>
      <p:sp>
        <p:nvSpPr>
          <p:cNvPr id="14" name="مستطيل 13"/>
          <p:cNvSpPr/>
          <p:nvPr/>
        </p:nvSpPr>
        <p:spPr>
          <a:xfrm>
            <a:off x="2451175" y="5269435"/>
            <a:ext cx="4251485" cy="584775"/>
          </a:xfrm>
          <a:prstGeom prst="rect">
            <a:avLst/>
          </a:prstGeom>
        </p:spPr>
        <p:txBody>
          <a:bodyPr wrap="none">
            <a:spAutoFit/>
          </a:bodyPr>
          <a:lstStyle/>
          <a:p>
            <a:pPr algn="r" rtl="1"/>
            <a:r>
              <a:rPr lang="ar-AE" sz="3200" b="1" dirty="0">
                <a:solidFill>
                  <a:srgbClr val="0000FF"/>
                </a:solidFill>
                <a:cs typeface="Akhbar MT" pitchFamily="2" charset="-78"/>
              </a:rPr>
              <a:t>بعد ساعة من الانتظار حضر الطبيب .</a:t>
            </a:r>
          </a:p>
        </p:txBody>
      </p:sp>
      <p:sp>
        <p:nvSpPr>
          <p:cNvPr id="15" name="مستطيل 14"/>
          <p:cNvSpPr/>
          <p:nvPr/>
        </p:nvSpPr>
        <p:spPr>
          <a:xfrm>
            <a:off x="5548319" y="4388163"/>
            <a:ext cx="6553397" cy="584775"/>
          </a:xfrm>
          <a:prstGeom prst="rect">
            <a:avLst/>
          </a:prstGeom>
        </p:spPr>
        <p:txBody>
          <a:bodyPr wrap="none">
            <a:spAutoFit/>
          </a:bodyPr>
          <a:lstStyle/>
          <a:p>
            <a:pPr algn="r" rtl="1"/>
            <a:r>
              <a:rPr lang="ar-AE" sz="3200" b="1" dirty="0">
                <a:solidFill>
                  <a:srgbClr val="0000FF"/>
                </a:solidFill>
                <a:cs typeface="Akhbar MT" pitchFamily="2" charset="-78"/>
              </a:rPr>
              <a:t>ساعة : مضاف إليه مجرور وعلامة جره الكسرة الظاهرة ..</a:t>
            </a:r>
          </a:p>
        </p:txBody>
      </p:sp>
      <p:sp>
        <p:nvSpPr>
          <p:cNvPr id="16" name="مستطيل 15"/>
          <p:cNvSpPr/>
          <p:nvPr/>
        </p:nvSpPr>
        <p:spPr>
          <a:xfrm>
            <a:off x="2361406" y="5750260"/>
            <a:ext cx="4341253" cy="584775"/>
          </a:xfrm>
          <a:prstGeom prst="rect">
            <a:avLst/>
          </a:prstGeom>
        </p:spPr>
        <p:txBody>
          <a:bodyPr wrap="none">
            <a:spAutoFit/>
          </a:bodyPr>
          <a:lstStyle/>
          <a:p>
            <a:pPr algn="r" rtl="1"/>
            <a:r>
              <a:rPr lang="ar-AE" sz="3200" b="1" dirty="0">
                <a:solidFill>
                  <a:srgbClr val="0000FF"/>
                </a:solidFill>
                <a:cs typeface="Akhbar MT" pitchFamily="2" charset="-78"/>
              </a:rPr>
              <a:t>بعد ساعة من التفكير توصلت للإجابة.</a:t>
            </a:r>
          </a:p>
        </p:txBody>
      </p:sp>
    </p:spTree>
    <p:extLst>
      <p:ext uri="{BB962C8B-B14F-4D97-AF65-F5344CB8AC3E}">
        <p14:creationId xmlns:p14="http://schemas.microsoft.com/office/powerpoint/2010/main" val="120538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grpId="0" nodeType="clickEffect">
                                  <p:stCondLst>
                                    <p:cond delay="0"/>
                                  </p:stCondLst>
                                  <p:iterate type="wd">
                                    <p:tmPct val="10000"/>
                                  </p:iterate>
                                  <p:childTnLst>
                                    <p:set>
                                      <p:cBhvr>
                                        <p:cTn id="17" dur="1" fill="hold">
                                          <p:stCondLst>
                                            <p:cond delay="0"/>
                                          </p:stCondLst>
                                        </p:cTn>
                                        <p:tgtEl>
                                          <p:spTgt spid="2"/>
                                        </p:tgtEl>
                                        <p:attrNameLst>
                                          <p:attrName>style.visibility</p:attrName>
                                        </p:attrNameLst>
                                      </p:cBhvr>
                                      <p:to>
                                        <p:strVal val="visible"/>
                                      </p:to>
                                    </p:set>
                                    <p:animEffect transition="in" filter="fade">
                                      <p:cBhvr>
                                        <p:cTn id="18" dur="800" decel="100000"/>
                                        <p:tgtEl>
                                          <p:spTgt spid="2"/>
                                        </p:tgtEl>
                                      </p:cBhvr>
                                    </p:animEffect>
                                    <p:anim calcmode="lin" valueType="num">
                                      <p:cBhvr>
                                        <p:cTn id="19" dur="800" decel="100000" fill="hold"/>
                                        <p:tgtEl>
                                          <p:spTgt spid="2"/>
                                        </p:tgtEl>
                                        <p:attrNameLst>
                                          <p:attrName>style.rotation</p:attrName>
                                        </p:attrNameLst>
                                      </p:cBhvr>
                                      <p:tavLst>
                                        <p:tav tm="0">
                                          <p:val>
                                            <p:fltVal val="-90"/>
                                          </p:val>
                                        </p:tav>
                                        <p:tav tm="100000">
                                          <p:val>
                                            <p:fltVal val="0"/>
                                          </p:val>
                                        </p:tav>
                                      </p:tavLst>
                                    </p:anim>
                                    <p:anim calcmode="lin" valueType="num">
                                      <p:cBhvr>
                                        <p:cTn id="20" dur="800" decel="100000" fill="hold"/>
                                        <p:tgtEl>
                                          <p:spTgt spid="2"/>
                                        </p:tgtEl>
                                        <p:attrNameLst>
                                          <p:attrName>ppt_x</p:attrName>
                                        </p:attrNameLst>
                                      </p:cBhvr>
                                      <p:tavLst>
                                        <p:tav tm="0">
                                          <p:val>
                                            <p:strVal val="#ppt_x+0.4"/>
                                          </p:val>
                                        </p:tav>
                                        <p:tav tm="100000">
                                          <p:val>
                                            <p:strVal val="#ppt_x-0.05"/>
                                          </p:val>
                                        </p:tav>
                                      </p:tavLst>
                                    </p:anim>
                                    <p:anim calcmode="lin" valueType="num">
                                      <p:cBhvr>
                                        <p:cTn id="21" dur="800" decel="100000" fill="hold"/>
                                        <p:tgtEl>
                                          <p:spTgt spid="2"/>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grpId="0" nodeType="clickEffect">
                                  <p:stCondLst>
                                    <p:cond delay="0"/>
                                  </p:stCondLst>
                                  <p:iterate type="wd">
                                    <p:tmPct val="10000"/>
                                  </p:iterate>
                                  <p:childTnLst>
                                    <p:set>
                                      <p:cBhvr>
                                        <p:cTn id="27" dur="1" fill="hold">
                                          <p:stCondLst>
                                            <p:cond delay="0"/>
                                          </p:stCondLst>
                                        </p:cTn>
                                        <p:tgtEl>
                                          <p:spTgt spid="5"/>
                                        </p:tgtEl>
                                        <p:attrNameLst>
                                          <p:attrName>style.visibility</p:attrName>
                                        </p:attrNameLst>
                                      </p:cBhvr>
                                      <p:to>
                                        <p:strVal val="visible"/>
                                      </p:to>
                                    </p:set>
                                    <p:animEffect transition="in" filter="fade">
                                      <p:cBhvr>
                                        <p:cTn id="28" dur="800" decel="100000"/>
                                        <p:tgtEl>
                                          <p:spTgt spid="5"/>
                                        </p:tgtEl>
                                      </p:cBhvr>
                                    </p:animEffect>
                                    <p:anim calcmode="lin" valueType="num">
                                      <p:cBhvr>
                                        <p:cTn id="29" dur="800" decel="100000" fill="hold"/>
                                        <p:tgtEl>
                                          <p:spTgt spid="5"/>
                                        </p:tgtEl>
                                        <p:attrNameLst>
                                          <p:attrName>style.rotation</p:attrName>
                                        </p:attrNameLst>
                                      </p:cBhvr>
                                      <p:tavLst>
                                        <p:tav tm="0">
                                          <p:val>
                                            <p:fltVal val="-90"/>
                                          </p:val>
                                        </p:tav>
                                        <p:tav tm="100000">
                                          <p:val>
                                            <p:fltVal val="0"/>
                                          </p:val>
                                        </p:tav>
                                      </p:tavLst>
                                    </p:anim>
                                    <p:anim calcmode="lin" valueType="num">
                                      <p:cBhvr>
                                        <p:cTn id="30" dur="800" decel="100000" fill="hold"/>
                                        <p:tgtEl>
                                          <p:spTgt spid="5"/>
                                        </p:tgtEl>
                                        <p:attrNameLst>
                                          <p:attrName>ppt_x</p:attrName>
                                        </p:attrNameLst>
                                      </p:cBhvr>
                                      <p:tavLst>
                                        <p:tav tm="0">
                                          <p:val>
                                            <p:strVal val="#ppt_x+0.4"/>
                                          </p:val>
                                        </p:tav>
                                        <p:tav tm="100000">
                                          <p:val>
                                            <p:strVal val="#ppt_x-0.05"/>
                                          </p:val>
                                        </p:tav>
                                      </p:tavLst>
                                    </p:anim>
                                    <p:anim calcmode="lin" valueType="num">
                                      <p:cBhvr>
                                        <p:cTn id="31" dur="800" decel="100000" fill="hold"/>
                                        <p:tgtEl>
                                          <p:spTgt spid="5"/>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0" presetClass="entr" presetSubtype="0" fill="hold" grpId="0" nodeType="clickEffect">
                                  <p:stCondLst>
                                    <p:cond delay="0"/>
                                  </p:stCondLst>
                                  <p:iterate type="wd">
                                    <p:tmPct val="10000"/>
                                  </p:iterate>
                                  <p:childTnLst>
                                    <p:set>
                                      <p:cBhvr>
                                        <p:cTn id="37" dur="1" fill="hold">
                                          <p:stCondLst>
                                            <p:cond delay="0"/>
                                          </p:stCondLst>
                                        </p:cTn>
                                        <p:tgtEl>
                                          <p:spTgt spid="6"/>
                                        </p:tgtEl>
                                        <p:attrNameLst>
                                          <p:attrName>style.visibility</p:attrName>
                                        </p:attrNameLst>
                                      </p:cBhvr>
                                      <p:to>
                                        <p:strVal val="visible"/>
                                      </p:to>
                                    </p:set>
                                    <p:animEffect transition="in" filter="fade">
                                      <p:cBhvr>
                                        <p:cTn id="38" dur="800" decel="100000"/>
                                        <p:tgtEl>
                                          <p:spTgt spid="6"/>
                                        </p:tgtEl>
                                      </p:cBhvr>
                                    </p:animEffect>
                                    <p:anim calcmode="lin" valueType="num">
                                      <p:cBhvr>
                                        <p:cTn id="39" dur="800" decel="100000" fill="hold"/>
                                        <p:tgtEl>
                                          <p:spTgt spid="6"/>
                                        </p:tgtEl>
                                        <p:attrNameLst>
                                          <p:attrName>style.rotation</p:attrName>
                                        </p:attrNameLst>
                                      </p:cBhvr>
                                      <p:tavLst>
                                        <p:tav tm="0">
                                          <p:val>
                                            <p:fltVal val="-90"/>
                                          </p:val>
                                        </p:tav>
                                        <p:tav tm="100000">
                                          <p:val>
                                            <p:fltVal val="0"/>
                                          </p:val>
                                        </p:tav>
                                      </p:tavLst>
                                    </p:anim>
                                    <p:anim calcmode="lin" valueType="num">
                                      <p:cBhvr>
                                        <p:cTn id="40" dur="800" decel="100000" fill="hold"/>
                                        <p:tgtEl>
                                          <p:spTgt spid="6"/>
                                        </p:tgtEl>
                                        <p:attrNameLst>
                                          <p:attrName>ppt_x</p:attrName>
                                        </p:attrNameLst>
                                      </p:cBhvr>
                                      <p:tavLst>
                                        <p:tav tm="0">
                                          <p:val>
                                            <p:strVal val="#ppt_x+0.4"/>
                                          </p:val>
                                        </p:tav>
                                        <p:tav tm="100000">
                                          <p:val>
                                            <p:strVal val="#ppt_x-0.05"/>
                                          </p:val>
                                        </p:tav>
                                      </p:tavLst>
                                    </p:anim>
                                    <p:anim calcmode="lin" valueType="num">
                                      <p:cBhvr>
                                        <p:cTn id="41" dur="800" decel="100000" fill="hold"/>
                                        <p:tgtEl>
                                          <p:spTgt spid="6"/>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grpId="0" nodeType="clickEffect">
                                  <p:stCondLst>
                                    <p:cond delay="0"/>
                                  </p:stCondLst>
                                  <p:iterate type="wd">
                                    <p:tmPct val="10000"/>
                                  </p:iterate>
                                  <p:childTnLst>
                                    <p:set>
                                      <p:cBhvr>
                                        <p:cTn id="47" dur="1" fill="hold">
                                          <p:stCondLst>
                                            <p:cond delay="0"/>
                                          </p:stCondLst>
                                        </p:cTn>
                                        <p:tgtEl>
                                          <p:spTgt spid="7"/>
                                        </p:tgtEl>
                                        <p:attrNameLst>
                                          <p:attrName>style.visibility</p:attrName>
                                        </p:attrNameLst>
                                      </p:cBhvr>
                                      <p:to>
                                        <p:strVal val="visible"/>
                                      </p:to>
                                    </p:set>
                                    <p:animEffect transition="in" filter="fade">
                                      <p:cBhvr>
                                        <p:cTn id="48" dur="800" decel="100000"/>
                                        <p:tgtEl>
                                          <p:spTgt spid="7"/>
                                        </p:tgtEl>
                                      </p:cBhvr>
                                    </p:animEffect>
                                    <p:anim calcmode="lin" valueType="num">
                                      <p:cBhvr>
                                        <p:cTn id="49" dur="800" decel="100000" fill="hold"/>
                                        <p:tgtEl>
                                          <p:spTgt spid="7"/>
                                        </p:tgtEl>
                                        <p:attrNameLst>
                                          <p:attrName>style.rotation</p:attrName>
                                        </p:attrNameLst>
                                      </p:cBhvr>
                                      <p:tavLst>
                                        <p:tav tm="0">
                                          <p:val>
                                            <p:fltVal val="-90"/>
                                          </p:val>
                                        </p:tav>
                                        <p:tav tm="100000">
                                          <p:val>
                                            <p:fltVal val="0"/>
                                          </p:val>
                                        </p:tav>
                                      </p:tavLst>
                                    </p:anim>
                                    <p:anim calcmode="lin" valueType="num">
                                      <p:cBhvr>
                                        <p:cTn id="50" dur="800" decel="100000" fill="hold"/>
                                        <p:tgtEl>
                                          <p:spTgt spid="7"/>
                                        </p:tgtEl>
                                        <p:attrNameLst>
                                          <p:attrName>ppt_x</p:attrName>
                                        </p:attrNameLst>
                                      </p:cBhvr>
                                      <p:tavLst>
                                        <p:tav tm="0">
                                          <p:val>
                                            <p:strVal val="#ppt_x+0.4"/>
                                          </p:val>
                                        </p:tav>
                                        <p:tav tm="100000">
                                          <p:val>
                                            <p:strVal val="#ppt_x-0.05"/>
                                          </p:val>
                                        </p:tav>
                                      </p:tavLst>
                                    </p:anim>
                                    <p:anim calcmode="lin" valueType="num">
                                      <p:cBhvr>
                                        <p:cTn id="51" dur="800" decel="100000" fill="hold"/>
                                        <p:tgtEl>
                                          <p:spTgt spid="7"/>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0" presetClass="entr" presetSubtype="0" fill="hold" grpId="0" nodeType="clickEffect">
                                  <p:stCondLst>
                                    <p:cond delay="0"/>
                                  </p:stCondLst>
                                  <p:iterate type="wd">
                                    <p:tmPct val="10000"/>
                                  </p:iterate>
                                  <p:childTnLst>
                                    <p:set>
                                      <p:cBhvr>
                                        <p:cTn id="57" dur="1" fill="hold">
                                          <p:stCondLst>
                                            <p:cond delay="0"/>
                                          </p:stCondLst>
                                        </p:cTn>
                                        <p:tgtEl>
                                          <p:spTgt spid="8"/>
                                        </p:tgtEl>
                                        <p:attrNameLst>
                                          <p:attrName>style.visibility</p:attrName>
                                        </p:attrNameLst>
                                      </p:cBhvr>
                                      <p:to>
                                        <p:strVal val="visible"/>
                                      </p:to>
                                    </p:set>
                                    <p:animEffect transition="in" filter="fade">
                                      <p:cBhvr>
                                        <p:cTn id="58" dur="800" decel="100000"/>
                                        <p:tgtEl>
                                          <p:spTgt spid="8"/>
                                        </p:tgtEl>
                                      </p:cBhvr>
                                    </p:animEffect>
                                    <p:anim calcmode="lin" valueType="num">
                                      <p:cBhvr>
                                        <p:cTn id="59" dur="800" decel="100000" fill="hold"/>
                                        <p:tgtEl>
                                          <p:spTgt spid="8"/>
                                        </p:tgtEl>
                                        <p:attrNameLst>
                                          <p:attrName>style.rotation</p:attrName>
                                        </p:attrNameLst>
                                      </p:cBhvr>
                                      <p:tavLst>
                                        <p:tav tm="0">
                                          <p:val>
                                            <p:fltVal val="-90"/>
                                          </p:val>
                                        </p:tav>
                                        <p:tav tm="100000">
                                          <p:val>
                                            <p:fltVal val="0"/>
                                          </p:val>
                                        </p:tav>
                                      </p:tavLst>
                                    </p:anim>
                                    <p:anim calcmode="lin" valueType="num">
                                      <p:cBhvr>
                                        <p:cTn id="60" dur="800" decel="100000" fill="hold"/>
                                        <p:tgtEl>
                                          <p:spTgt spid="8"/>
                                        </p:tgtEl>
                                        <p:attrNameLst>
                                          <p:attrName>ppt_x</p:attrName>
                                        </p:attrNameLst>
                                      </p:cBhvr>
                                      <p:tavLst>
                                        <p:tav tm="0">
                                          <p:val>
                                            <p:strVal val="#ppt_x+0.4"/>
                                          </p:val>
                                        </p:tav>
                                        <p:tav tm="100000">
                                          <p:val>
                                            <p:strVal val="#ppt_x-0.05"/>
                                          </p:val>
                                        </p:tav>
                                      </p:tavLst>
                                    </p:anim>
                                    <p:anim calcmode="lin" valueType="num">
                                      <p:cBhvr>
                                        <p:cTn id="61" dur="800" decel="100000" fill="hold"/>
                                        <p:tgtEl>
                                          <p:spTgt spid="8"/>
                                        </p:tgtEl>
                                        <p:attrNameLst>
                                          <p:attrName>ppt_y</p:attrName>
                                        </p:attrNameLst>
                                      </p:cBhvr>
                                      <p:tavLst>
                                        <p:tav tm="0">
                                          <p:val>
                                            <p:strVal val="#ppt_y-0.4"/>
                                          </p:val>
                                        </p:tav>
                                        <p:tav tm="100000">
                                          <p:val>
                                            <p:strVal val="#ppt_y+0.1"/>
                                          </p:val>
                                        </p:tav>
                                      </p:tavLst>
                                    </p:anim>
                                    <p:anim calcmode="lin" valueType="num">
                                      <p:cBhvr>
                                        <p:cTn id="62"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63"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2" presetClass="entr" presetSubtype="0" fill="hold" nodeType="clickEffect">
                                  <p:stCondLst>
                                    <p:cond delay="0"/>
                                  </p:stCondLst>
                                  <p:childTnLst>
                                    <p:set>
                                      <p:cBhvr>
                                        <p:cTn id="67" dur="1" fill="hold">
                                          <p:stCondLst>
                                            <p:cond delay="0"/>
                                          </p:stCondLst>
                                        </p:cTn>
                                        <p:tgtEl>
                                          <p:spTgt spid="11">
                                            <p:txEl>
                                              <p:pRg st="0" end="0"/>
                                            </p:txEl>
                                          </p:spTgt>
                                        </p:tgtEl>
                                        <p:attrNameLst>
                                          <p:attrName>style.visibility</p:attrName>
                                        </p:attrNameLst>
                                      </p:cBhvr>
                                      <p:to>
                                        <p:strVal val="visible"/>
                                      </p:to>
                                    </p:set>
                                    <p:animScale>
                                      <p:cBhvr>
                                        <p:cTn id="68" dur="1000" decel="50000" fill="hold">
                                          <p:stCondLst>
                                            <p:cond delay="0"/>
                                          </p:stCondLst>
                                        </p:cTn>
                                        <p:tgtEl>
                                          <p:spTgt spid="1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11">
                                            <p:txEl>
                                              <p:pRg st="0" end="0"/>
                                            </p:txEl>
                                          </p:spTgt>
                                        </p:tgtEl>
                                        <p:attrNameLst>
                                          <p:attrName>ppt_x</p:attrName>
                                          <p:attrName>ppt_y</p:attrName>
                                        </p:attrNameLst>
                                      </p:cBhvr>
                                    </p:animMotion>
                                    <p:animEffect transition="in" filter="fade">
                                      <p:cBhvr>
                                        <p:cTn id="70" dur="1000"/>
                                        <p:tgtEl>
                                          <p:spTgt spid="11">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2" presetClass="entr" presetSubtype="0" fill="hold" nodeType="clickEffect">
                                  <p:stCondLst>
                                    <p:cond delay="0"/>
                                  </p:stCondLst>
                                  <p:childTnLst>
                                    <p:set>
                                      <p:cBhvr>
                                        <p:cTn id="74" dur="1" fill="hold">
                                          <p:stCondLst>
                                            <p:cond delay="0"/>
                                          </p:stCondLst>
                                        </p:cTn>
                                        <p:tgtEl>
                                          <p:spTgt spid="12">
                                            <p:txEl>
                                              <p:pRg st="0" end="0"/>
                                            </p:txEl>
                                          </p:spTgt>
                                        </p:tgtEl>
                                        <p:attrNameLst>
                                          <p:attrName>style.visibility</p:attrName>
                                        </p:attrNameLst>
                                      </p:cBhvr>
                                      <p:to>
                                        <p:strVal val="visible"/>
                                      </p:to>
                                    </p:set>
                                    <p:animScale>
                                      <p:cBhvr>
                                        <p:cTn id="75" dur="1000" decel="50000" fill="hold">
                                          <p:stCondLst>
                                            <p:cond delay="0"/>
                                          </p:stCondLst>
                                        </p:cTn>
                                        <p:tgtEl>
                                          <p:spTgt spid="1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1000" decel="50000" fill="hold">
                                          <p:stCondLst>
                                            <p:cond delay="0"/>
                                          </p:stCondLst>
                                        </p:cTn>
                                        <p:tgtEl>
                                          <p:spTgt spid="12">
                                            <p:txEl>
                                              <p:pRg st="0" end="0"/>
                                            </p:txEl>
                                          </p:spTgt>
                                        </p:tgtEl>
                                        <p:attrNameLst>
                                          <p:attrName>ppt_x</p:attrName>
                                          <p:attrName>ppt_y</p:attrName>
                                        </p:attrNameLst>
                                      </p:cBhvr>
                                    </p:animMotion>
                                    <p:animEffect transition="in" filter="fade">
                                      <p:cBhvr>
                                        <p:cTn id="77" dur="1000"/>
                                        <p:tgtEl>
                                          <p:spTgt spid="12">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2" presetClass="entr" presetSubtype="0" fill="hold" nodeType="clickEffect">
                                  <p:stCondLst>
                                    <p:cond delay="0"/>
                                  </p:stCondLst>
                                  <p:childTnLst>
                                    <p:set>
                                      <p:cBhvr>
                                        <p:cTn id="81" dur="1" fill="hold">
                                          <p:stCondLst>
                                            <p:cond delay="0"/>
                                          </p:stCondLst>
                                        </p:cTn>
                                        <p:tgtEl>
                                          <p:spTgt spid="13">
                                            <p:txEl>
                                              <p:pRg st="0" end="0"/>
                                            </p:txEl>
                                          </p:spTgt>
                                        </p:tgtEl>
                                        <p:attrNameLst>
                                          <p:attrName>style.visibility</p:attrName>
                                        </p:attrNameLst>
                                      </p:cBhvr>
                                      <p:to>
                                        <p:strVal val="visible"/>
                                      </p:to>
                                    </p:set>
                                    <p:animScale>
                                      <p:cBhvr>
                                        <p:cTn id="82" dur="1000" decel="50000" fill="hold">
                                          <p:stCondLst>
                                            <p:cond delay="0"/>
                                          </p:stCondLst>
                                        </p:cTn>
                                        <p:tgtEl>
                                          <p:spTgt spid="1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3" dur="1000" decel="50000" fill="hold">
                                          <p:stCondLst>
                                            <p:cond delay="0"/>
                                          </p:stCondLst>
                                        </p:cTn>
                                        <p:tgtEl>
                                          <p:spTgt spid="13">
                                            <p:txEl>
                                              <p:pRg st="0" end="0"/>
                                            </p:txEl>
                                          </p:spTgt>
                                        </p:tgtEl>
                                        <p:attrNameLst>
                                          <p:attrName>ppt_x</p:attrName>
                                          <p:attrName>ppt_y</p:attrName>
                                        </p:attrNameLst>
                                      </p:cBhvr>
                                    </p:animMotion>
                                    <p:animEffect transition="in" filter="fade">
                                      <p:cBhvr>
                                        <p:cTn id="84" dur="1000"/>
                                        <p:tgtEl>
                                          <p:spTgt spid="13">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52" presetClass="entr" presetSubtype="0" fill="hold" nodeType="clickEffect">
                                  <p:stCondLst>
                                    <p:cond delay="0"/>
                                  </p:stCondLst>
                                  <p:childTnLst>
                                    <p:set>
                                      <p:cBhvr>
                                        <p:cTn id="88" dur="1" fill="hold">
                                          <p:stCondLst>
                                            <p:cond delay="0"/>
                                          </p:stCondLst>
                                        </p:cTn>
                                        <p:tgtEl>
                                          <p:spTgt spid="15">
                                            <p:txEl>
                                              <p:pRg st="0" end="0"/>
                                            </p:txEl>
                                          </p:spTgt>
                                        </p:tgtEl>
                                        <p:attrNameLst>
                                          <p:attrName>style.visibility</p:attrName>
                                        </p:attrNameLst>
                                      </p:cBhvr>
                                      <p:to>
                                        <p:strVal val="visible"/>
                                      </p:to>
                                    </p:set>
                                    <p:animScale>
                                      <p:cBhvr>
                                        <p:cTn id="89" dur="1000" decel="50000" fill="hold">
                                          <p:stCondLst>
                                            <p:cond delay="0"/>
                                          </p:stCondLst>
                                        </p:cTn>
                                        <p:tgtEl>
                                          <p:spTgt spid="1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0" dur="1000" decel="50000" fill="hold">
                                          <p:stCondLst>
                                            <p:cond delay="0"/>
                                          </p:stCondLst>
                                        </p:cTn>
                                        <p:tgtEl>
                                          <p:spTgt spid="15">
                                            <p:txEl>
                                              <p:pRg st="0" end="0"/>
                                            </p:txEl>
                                          </p:spTgt>
                                        </p:tgtEl>
                                        <p:attrNameLst>
                                          <p:attrName>ppt_x</p:attrName>
                                          <p:attrName>ppt_y</p:attrName>
                                        </p:attrNameLst>
                                      </p:cBhvr>
                                    </p:animMotion>
                                    <p:animEffect transition="in" filter="fade">
                                      <p:cBhvr>
                                        <p:cTn id="91" dur="1000"/>
                                        <p:tgtEl>
                                          <p:spTgt spid="15">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52" presetClass="entr" presetSubtype="0" fill="hold" nodeType="clickEffect">
                                  <p:stCondLst>
                                    <p:cond delay="0"/>
                                  </p:stCondLst>
                                  <p:childTnLst>
                                    <p:set>
                                      <p:cBhvr>
                                        <p:cTn id="95" dur="1" fill="hold">
                                          <p:stCondLst>
                                            <p:cond delay="0"/>
                                          </p:stCondLst>
                                        </p:cTn>
                                        <p:tgtEl>
                                          <p:spTgt spid="14">
                                            <p:txEl>
                                              <p:pRg st="0" end="0"/>
                                            </p:txEl>
                                          </p:spTgt>
                                        </p:tgtEl>
                                        <p:attrNameLst>
                                          <p:attrName>style.visibility</p:attrName>
                                        </p:attrNameLst>
                                      </p:cBhvr>
                                      <p:to>
                                        <p:strVal val="visible"/>
                                      </p:to>
                                    </p:set>
                                    <p:animScale>
                                      <p:cBhvr>
                                        <p:cTn id="96" dur="1000" decel="50000" fill="hold">
                                          <p:stCondLst>
                                            <p:cond delay="0"/>
                                          </p:stCondLst>
                                        </p:cTn>
                                        <p:tgtEl>
                                          <p:spTgt spid="1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7" dur="1000" decel="50000" fill="hold">
                                          <p:stCondLst>
                                            <p:cond delay="0"/>
                                          </p:stCondLst>
                                        </p:cTn>
                                        <p:tgtEl>
                                          <p:spTgt spid="14">
                                            <p:txEl>
                                              <p:pRg st="0" end="0"/>
                                            </p:txEl>
                                          </p:spTgt>
                                        </p:tgtEl>
                                        <p:attrNameLst>
                                          <p:attrName>ppt_x</p:attrName>
                                          <p:attrName>ppt_y</p:attrName>
                                        </p:attrNameLst>
                                      </p:cBhvr>
                                    </p:animMotion>
                                    <p:animEffect transition="in" filter="fade">
                                      <p:cBhvr>
                                        <p:cTn id="98" dur="1000"/>
                                        <p:tgtEl>
                                          <p:spTgt spid="14">
                                            <p:txEl>
                                              <p:pRg st="0" end="0"/>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52" presetClass="entr" presetSubtype="0" fill="hold" nodeType="clickEffect">
                                  <p:stCondLst>
                                    <p:cond delay="0"/>
                                  </p:stCondLst>
                                  <p:childTnLst>
                                    <p:set>
                                      <p:cBhvr>
                                        <p:cTn id="102" dur="1" fill="hold">
                                          <p:stCondLst>
                                            <p:cond delay="0"/>
                                          </p:stCondLst>
                                        </p:cTn>
                                        <p:tgtEl>
                                          <p:spTgt spid="16">
                                            <p:txEl>
                                              <p:pRg st="0" end="0"/>
                                            </p:txEl>
                                          </p:spTgt>
                                        </p:tgtEl>
                                        <p:attrNameLst>
                                          <p:attrName>style.visibility</p:attrName>
                                        </p:attrNameLst>
                                      </p:cBhvr>
                                      <p:to>
                                        <p:strVal val="visible"/>
                                      </p:to>
                                    </p:set>
                                    <p:animScale>
                                      <p:cBhvr>
                                        <p:cTn id="103" dur="1000" decel="50000" fill="hold">
                                          <p:stCondLst>
                                            <p:cond delay="0"/>
                                          </p:stCondLst>
                                        </p:cTn>
                                        <p:tgtEl>
                                          <p:spTgt spid="1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4" dur="1000" decel="50000" fill="hold">
                                          <p:stCondLst>
                                            <p:cond delay="0"/>
                                          </p:stCondLst>
                                        </p:cTn>
                                        <p:tgtEl>
                                          <p:spTgt spid="16">
                                            <p:txEl>
                                              <p:pRg st="0" end="0"/>
                                            </p:txEl>
                                          </p:spTgt>
                                        </p:tgtEl>
                                        <p:attrNameLst>
                                          <p:attrName>ppt_x</p:attrName>
                                          <p:attrName>ppt_y</p:attrName>
                                        </p:attrNameLst>
                                      </p:cBhvr>
                                    </p:animMotion>
                                    <p:animEffect transition="in" filter="fade">
                                      <p:cBhvr>
                                        <p:cTn id="105"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p:bldP spid="7"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955997" y="146505"/>
            <a:ext cx="6236003"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A50021"/>
                </a:solidFill>
                <a:cs typeface="Akhbar MT" pitchFamily="2" charset="-78"/>
              </a:rPr>
              <a:t>4</a:t>
            </a:r>
            <a:r>
              <a:rPr lang="ar-AE" sz="3200" b="1" dirty="0">
                <a:solidFill>
                  <a:srgbClr val="A50021"/>
                </a:solidFill>
                <a:cs typeface="Akhbar MT" pitchFamily="2" charset="-78"/>
              </a:rPr>
              <a:t> – الجملة الثانية في النص تبدأ بكان ، كيف تعربها؟</a:t>
            </a:r>
          </a:p>
        </p:txBody>
      </p:sp>
      <p:sp>
        <p:nvSpPr>
          <p:cNvPr id="3" name="مستطيل 2"/>
          <p:cNvSpPr/>
          <p:nvPr/>
        </p:nvSpPr>
        <p:spPr>
          <a:xfrm>
            <a:off x="9101089" y="1138269"/>
            <a:ext cx="309091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A50021"/>
                </a:solidFill>
                <a:cs typeface="Akhbar MT" pitchFamily="2" charset="-78"/>
              </a:rPr>
              <a:t>5</a:t>
            </a:r>
            <a:r>
              <a:rPr lang="ar-AE" sz="3200" b="1" dirty="0">
                <a:solidFill>
                  <a:srgbClr val="A50021"/>
                </a:solidFill>
                <a:cs typeface="Akhbar MT" pitchFamily="2" charset="-78"/>
              </a:rPr>
              <a:t> – عين اسمها وخبرها .</a:t>
            </a:r>
          </a:p>
        </p:txBody>
      </p:sp>
      <p:sp>
        <p:nvSpPr>
          <p:cNvPr id="4" name="مستطيل 3"/>
          <p:cNvSpPr/>
          <p:nvPr/>
        </p:nvSpPr>
        <p:spPr>
          <a:xfrm>
            <a:off x="9668552" y="2168374"/>
            <a:ext cx="2523448"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A50021"/>
                </a:solidFill>
                <a:cs typeface="Akhbar MT" pitchFamily="2" charset="-78"/>
              </a:rPr>
              <a:t>6</a:t>
            </a:r>
            <a:r>
              <a:rPr lang="ar-AE" sz="3200" b="1" dirty="0">
                <a:solidFill>
                  <a:srgbClr val="A50021"/>
                </a:solidFill>
                <a:cs typeface="Akhbar MT" pitchFamily="2" charset="-78"/>
              </a:rPr>
              <a:t> – ما نوع خبرها؟.</a:t>
            </a:r>
          </a:p>
        </p:txBody>
      </p:sp>
      <p:sp>
        <p:nvSpPr>
          <p:cNvPr id="5" name="مستطيل 4"/>
          <p:cNvSpPr/>
          <p:nvPr/>
        </p:nvSpPr>
        <p:spPr>
          <a:xfrm>
            <a:off x="3237306" y="3296504"/>
            <a:ext cx="8954694" cy="255454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A50021"/>
                </a:solidFill>
                <a:cs typeface="Akhbar MT" pitchFamily="2" charset="-78"/>
              </a:rPr>
              <a:t>7</a:t>
            </a:r>
            <a:r>
              <a:rPr lang="ar-AE" sz="3200" b="1" dirty="0">
                <a:solidFill>
                  <a:srgbClr val="A50021"/>
                </a:solidFill>
                <a:cs typeface="Akhbar MT" pitchFamily="2" charset="-78"/>
              </a:rPr>
              <a:t> – اكتب جملة تحاكي فيها قوله :" كانت جهنم قد صعدت إلى ظهر قريتنا " .</a:t>
            </a:r>
          </a:p>
          <a:p>
            <a:pPr marL="457200" indent="-457200" algn="r" rtl="1">
              <a:buClr>
                <a:srgbClr val="660066"/>
              </a:buClr>
              <a:buFont typeface="Arial" panose="020B0604020202020204" pitchFamily="34" charset="0"/>
              <a:buChar char="•"/>
            </a:pPr>
            <a:r>
              <a:rPr lang="ar-AE" sz="3200" b="1" dirty="0">
                <a:solidFill>
                  <a:srgbClr val="A50021"/>
                </a:solidFill>
                <a:cs typeface="Akhbar MT" pitchFamily="2" charset="-78"/>
              </a:rPr>
              <a:t>كانت الفتاة قد خرجت من بيت عمها .</a:t>
            </a:r>
          </a:p>
          <a:p>
            <a:pPr marL="457200" indent="-457200" algn="r" rtl="1">
              <a:buClr>
                <a:srgbClr val="660066"/>
              </a:buClr>
              <a:buFont typeface="Arial" panose="020B0604020202020204" pitchFamily="34" charset="0"/>
              <a:buChar char="•"/>
            </a:pPr>
            <a:r>
              <a:rPr lang="ar-AE" sz="3200" b="1" dirty="0">
                <a:solidFill>
                  <a:srgbClr val="A50021"/>
                </a:solidFill>
                <a:cs typeface="Akhbar MT" pitchFamily="2" charset="-78"/>
              </a:rPr>
              <a:t>كانت الأسئلة قد تكاثرت في رأسه .</a:t>
            </a:r>
          </a:p>
          <a:p>
            <a:pPr marL="457200" indent="-457200" algn="r" rtl="1">
              <a:buClr>
                <a:srgbClr val="0000FF"/>
              </a:buClr>
              <a:buFont typeface="Arial Unicode MS" panose="020B0604020202020204" pitchFamily="34" charset="-128"/>
              <a:buChar char="↲"/>
            </a:pPr>
            <a:r>
              <a:rPr lang="ar-AE" sz="3200" b="1" dirty="0">
                <a:solidFill>
                  <a:srgbClr val="A50021"/>
                </a:solidFill>
                <a:cs typeface="Akhbar MT" pitchFamily="2" charset="-78"/>
              </a:rPr>
              <a:t> </a:t>
            </a:r>
          </a:p>
          <a:p>
            <a:pPr marL="457200" indent="-457200" algn="r" rtl="1">
              <a:buClr>
                <a:srgbClr val="0000FF"/>
              </a:buClr>
              <a:buFont typeface="Arial Unicode MS" panose="020B0604020202020204" pitchFamily="34" charset="-128"/>
              <a:buChar char="↲"/>
            </a:pPr>
            <a:endParaRPr lang="ar-AE" sz="3200" b="1" dirty="0">
              <a:solidFill>
                <a:srgbClr val="A50021"/>
              </a:solidFill>
              <a:cs typeface="Akhbar MT" pitchFamily="2" charset="-78"/>
            </a:endParaRPr>
          </a:p>
        </p:txBody>
      </p:sp>
      <p:sp>
        <p:nvSpPr>
          <p:cNvPr id="6" name="عنصر نائب للتذييل 5"/>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73</a:t>
            </a:fld>
            <a:endParaRPr lang="en-US" dirty="0"/>
          </a:p>
        </p:txBody>
      </p:sp>
      <p:sp>
        <p:nvSpPr>
          <p:cNvPr id="8" name="مستطيل 7"/>
          <p:cNvSpPr/>
          <p:nvPr/>
        </p:nvSpPr>
        <p:spPr>
          <a:xfrm>
            <a:off x="1969956" y="610661"/>
            <a:ext cx="10071988" cy="584775"/>
          </a:xfrm>
          <a:prstGeom prst="rect">
            <a:avLst/>
          </a:prstGeom>
        </p:spPr>
        <p:txBody>
          <a:bodyPr wrap="none">
            <a:spAutoFit/>
          </a:bodyPr>
          <a:lstStyle/>
          <a:p>
            <a:pPr algn="r" rtl="1"/>
            <a:r>
              <a:rPr lang="ar-AE" sz="3200" b="1" dirty="0">
                <a:solidFill>
                  <a:srgbClr val="0000FF"/>
                </a:solidFill>
                <a:cs typeface="Akhbar MT" pitchFamily="2" charset="-78"/>
              </a:rPr>
              <a:t>كانت :فعل ماض ناقص مبني عل الفتح والتاء تاء التأنيث الساكنة لا محل لها من الإعراب .</a:t>
            </a:r>
          </a:p>
        </p:txBody>
      </p:sp>
      <p:sp>
        <p:nvSpPr>
          <p:cNvPr id="9" name="مستطيل 8"/>
          <p:cNvSpPr/>
          <p:nvPr/>
        </p:nvSpPr>
        <p:spPr>
          <a:xfrm>
            <a:off x="10405934" y="1640766"/>
            <a:ext cx="1786066" cy="584775"/>
          </a:xfrm>
          <a:prstGeom prst="rect">
            <a:avLst/>
          </a:prstGeom>
        </p:spPr>
        <p:txBody>
          <a:bodyPr wrap="none">
            <a:spAutoFit/>
          </a:bodyPr>
          <a:lstStyle/>
          <a:p>
            <a:pPr algn="r" rtl="1"/>
            <a:r>
              <a:rPr lang="ar-AE" sz="3200" b="1" dirty="0">
                <a:solidFill>
                  <a:srgbClr val="0000FF"/>
                </a:solidFill>
                <a:cs typeface="Akhbar MT" pitchFamily="2" charset="-78"/>
              </a:rPr>
              <a:t>اسمها  :جهنم</a:t>
            </a:r>
          </a:p>
        </p:txBody>
      </p:sp>
      <p:sp>
        <p:nvSpPr>
          <p:cNvPr id="10" name="مستطيل 9"/>
          <p:cNvSpPr/>
          <p:nvPr/>
        </p:nvSpPr>
        <p:spPr>
          <a:xfrm>
            <a:off x="7295787" y="1659592"/>
            <a:ext cx="2372765" cy="584775"/>
          </a:xfrm>
          <a:prstGeom prst="rect">
            <a:avLst/>
          </a:prstGeom>
        </p:spPr>
        <p:txBody>
          <a:bodyPr wrap="none">
            <a:spAutoFit/>
          </a:bodyPr>
          <a:lstStyle/>
          <a:p>
            <a:pPr algn="r" rtl="1"/>
            <a:r>
              <a:rPr lang="ar-AE" sz="3200" b="1" dirty="0">
                <a:solidFill>
                  <a:srgbClr val="0000FF"/>
                </a:solidFill>
                <a:cs typeface="Akhbar MT" pitchFamily="2" charset="-78"/>
              </a:rPr>
              <a:t>خبرها :</a:t>
            </a:r>
            <a:r>
              <a:rPr lang="ar-AE" sz="3200" b="1" dirty="0">
                <a:solidFill>
                  <a:schemeClr val="accent1">
                    <a:lumMod val="50000"/>
                  </a:schemeClr>
                </a:solidFill>
                <a:cs typeface="Akhbar MT" pitchFamily="2" charset="-78"/>
              </a:rPr>
              <a:t> </a:t>
            </a:r>
            <a:r>
              <a:rPr lang="ar-AE" sz="3200" b="1" dirty="0">
                <a:solidFill>
                  <a:srgbClr val="0000FF"/>
                </a:solidFill>
                <a:cs typeface="Akhbar MT" pitchFamily="2" charset="-78"/>
              </a:rPr>
              <a:t>قد صعدت </a:t>
            </a:r>
          </a:p>
        </p:txBody>
      </p:sp>
      <p:sp>
        <p:nvSpPr>
          <p:cNvPr id="11" name="مستطيل 10"/>
          <p:cNvSpPr/>
          <p:nvPr/>
        </p:nvSpPr>
        <p:spPr>
          <a:xfrm>
            <a:off x="10672031" y="2711729"/>
            <a:ext cx="1444627" cy="584775"/>
          </a:xfrm>
          <a:prstGeom prst="rect">
            <a:avLst/>
          </a:prstGeom>
        </p:spPr>
        <p:txBody>
          <a:bodyPr wrap="none">
            <a:spAutoFit/>
          </a:bodyPr>
          <a:lstStyle/>
          <a:p>
            <a:pPr algn="r" rtl="1"/>
            <a:r>
              <a:rPr lang="ar-AE" sz="3200" b="1" dirty="0">
                <a:solidFill>
                  <a:srgbClr val="0000FF"/>
                </a:solidFill>
                <a:cs typeface="Akhbar MT" pitchFamily="2" charset="-78"/>
              </a:rPr>
              <a:t>جملة فعلية</a:t>
            </a:r>
          </a:p>
        </p:txBody>
      </p:sp>
      <p:sp>
        <p:nvSpPr>
          <p:cNvPr id="12" name="مستطيل 11"/>
          <p:cNvSpPr/>
          <p:nvPr/>
        </p:nvSpPr>
        <p:spPr>
          <a:xfrm>
            <a:off x="6413564" y="4714112"/>
            <a:ext cx="4626588" cy="584775"/>
          </a:xfrm>
          <a:prstGeom prst="rect">
            <a:avLst/>
          </a:prstGeom>
        </p:spPr>
        <p:txBody>
          <a:bodyPr wrap="none">
            <a:spAutoFit/>
          </a:bodyPr>
          <a:lstStyle/>
          <a:p>
            <a:pPr algn="r" rtl="1"/>
            <a:r>
              <a:rPr lang="ar-AE" sz="3200" b="1" dirty="0">
                <a:solidFill>
                  <a:srgbClr val="0000FF"/>
                </a:solidFill>
                <a:cs typeface="Akhbar MT" pitchFamily="2" charset="-78"/>
              </a:rPr>
              <a:t>كانت الأم قد أحضرت طفلها إلى الطبيب .</a:t>
            </a:r>
          </a:p>
        </p:txBody>
      </p:sp>
      <p:sp>
        <p:nvSpPr>
          <p:cNvPr id="13" name="مستطيل 12"/>
          <p:cNvSpPr/>
          <p:nvPr/>
        </p:nvSpPr>
        <p:spPr>
          <a:xfrm>
            <a:off x="6845166" y="5397572"/>
            <a:ext cx="4318811" cy="584775"/>
          </a:xfrm>
          <a:prstGeom prst="rect">
            <a:avLst/>
          </a:prstGeom>
        </p:spPr>
        <p:txBody>
          <a:bodyPr wrap="none">
            <a:spAutoFit/>
          </a:bodyPr>
          <a:lstStyle/>
          <a:p>
            <a:pPr algn="r" rtl="1"/>
            <a:r>
              <a:rPr lang="ar-AE" sz="3200" b="1" dirty="0">
                <a:solidFill>
                  <a:srgbClr val="0000FF"/>
                </a:solidFill>
                <a:cs typeface="Akhbar MT" pitchFamily="2" charset="-78"/>
              </a:rPr>
              <a:t>كانت الأفكار قد تزاحمت في مخيلتي .</a:t>
            </a:r>
          </a:p>
        </p:txBody>
      </p:sp>
    </p:spTree>
    <p:extLst>
      <p:ext uri="{BB962C8B-B14F-4D97-AF65-F5344CB8AC3E}">
        <p14:creationId xmlns:p14="http://schemas.microsoft.com/office/powerpoint/2010/main" val="338913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800" decel="100000"/>
                                        <p:tgtEl>
                                          <p:spTgt spid="4"/>
                                        </p:tgtEl>
                                      </p:cBhvr>
                                    </p:animEffect>
                                    <p:anim calcmode="lin" valueType="num">
                                      <p:cBhvr>
                                        <p:cTn id="28" dur="800" decel="100000" fill="hold"/>
                                        <p:tgtEl>
                                          <p:spTgt spid="4"/>
                                        </p:tgtEl>
                                        <p:attrNameLst>
                                          <p:attrName>style.rotation</p:attrName>
                                        </p:attrNameLst>
                                      </p:cBhvr>
                                      <p:tavLst>
                                        <p:tav tm="0">
                                          <p:val>
                                            <p:fltVal val="-90"/>
                                          </p:val>
                                        </p:tav>
                                        <p:tav tm="100000">
                                          <p:val>
                                            <p:fltVal val="0"/>
                                          </p:val>
                                        </p:tav>
                                      </p:tavLst>
                                    </p:anim>
                                    <p:anim calcmode="lin" valueType="num">
                                      <p:cBhvr>
                                        <p:cTn id="29" dur="800" decel="100000" fill="hold"/>
                                        <p:tgtEl>
                                          <p:spTgt spid="4"/>
                                        </p:tgtEl>
                                        <p:attrNameLst>
                                          <p:attrName>ppt_x</p:attrName>
                                        </p:attrNameLst>
                                      </p:cBhvr>
                                      <p:tavLst>
                                        <p:tav tm="0">
                                          <p:val>
                                            <p:strVal val="#ppt_x+0.4"/>
                                          </p:val>
                                        </p:tav>
                                        <p:tav tm="100000">
                                          <p:val>
                                            <p:strVal val="#ppt_x-0.05"/>
                                          </p:val>
                                        </p:tav>
                                      </p:tavLst>
                                    </p:anim>
                                    <p:anim calcmode="lin" valueType="num">
                                      <p:cBhvr>
                                        <p:cTn id="30" dur="800" decel="100000" fill="hold"/>
                                        <p:tgtEl>
                                          <p:spTgt spid="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iterate type="wd">
                                    <p:tmPct val="10000"/>
                                  </p:iterate>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Scale>
                                      <p:cBhvr>
                                        <p:cTn id="47"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8">
                                            <p:txEl>
                                              <p:pRg st="0" end="0"/>
                                            </p:txEl>
                                          </p:spTgt>
                                        </p:tgtEl>
                                        <p:attrNameLst>
                                          <p:attrName>ppt_x</p:attrName>
                                          <p:attrName>ppt_y</p:attrName>
                                        </p:attrNameLst>
                                      </p:cBhvr>
                                    </p:animMotion>
                                    <p:animEffect transition="in" filter="fade">
                                      <p:cBhvr>
                                        <p:cTn id="49" dur="1000"/>
                                        <p:tgtEl>
                                          <p:spTgt spid="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2" presetClass="entr" presetSubtype="0" fill="hold" nodeType="clickEffect">
                                  <p:stCondLst>
                                    <p:cond delay="0"/>
                                  </p:stCondLst>
                                  <p:childTnLst>
                                    <p:set>
                                      <p:cBhvr>
                                        <p:cTn id="53" dur="1" fill="hold">
                                          <p:stCondLst>
                                            <p:cond delay="0"/>
                                          </p:stCondLst>
                                        </p:cTn>
                                        <p:tgtEl>
                                          <p:spTgt spid="9">
                                            <p:txEl>
                                              <p:pRg st="0" end="0"/>
                                            </p:txEl>
                                          </p:spTgt>
                                        </p:tgtEl>
                                        <p:attrNameLst>
                                          <p:attrName>style.visibility</p:attrName>
                                        </p:attrNameLst>
                                      </p:cBhvr>
                                      <p:to>
                                        <p:strVal val="visible"/>
                                      </p:to>
                                    </p:set>
                                    <p:animScale>
                                      <p:cBhvr>
                                        <p:cTn id="54"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9">
                                            <p:txEl>
                                              <p:pRg st="0" end="0"/>
                                            </p:txEl>
                                          </p:spTgt>
                                        </p:tgtEl>
                                        <p:attrNameLst>
                                          <p:attrName>ppt_x</p:attrName>
                                          <p:attrName>ppt_y</p:attrName>
                                        </p:attrNameLst>
                                      </p:cBhvr>
                                    </p:animMotion>
                                    <p:animEffect transition="in" filter="fade">
                                      <p:cBhvr>
                                        <p:cTn id="56" dur="1000"/>
                                        <p:tgtEl>
                                          <p:spTgt spid="9">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2" presetClass="entr" presetSubtype="0" fill="hold" nodeType="clickEffect">
                                  <p:stCondLst>
                                    <p:cond delay="0"/>
                                  </p:stCondLst>
                                  <p:childTnLst>
                                    <p:set>
                                      <p:cBhvr>
                                        <p:cTn id="60" dur="1" fill="hold">
                                          <p:stCondLst>
                                            <p:cond delay="0"/>
                                          </p:stCondLst>
                                        </p:cTn>
                                        <p:tgtEl>
                                          <p:spTgt spid="10">
                                            <p:txEl>
                                              <p:pRg st="0" end="0"/>
                                            </p:txEl>
                                          </p:spTgt>
                                        </p:tgtEl>
                                        <p:attrNameLst>
                                          <p:attrName>style.visibility</p:attrName>
                                        </p:attrNameLst>
                                      </p:cBhvr>
                                      <p:to>
                                        <p:strVal val="visible"/>
                                      </p:to>
                                    </p:set>
                                    <p:animScale>
                                      <p:cBhvr>
                                        <p:cTn id="61"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1000" decel="50000" fill="hold">
                                          <p:stCondLst>
                                            <p:cond delay="0"/>
                                          </p:stCondLst>
                                        </p:cTn>
                                        <p:tgtEl>
                                          <p:spTgt spid="10">
                                            <p:txEl>
                                              <p:pRg st="0" end="0"/>
                                            </p:txEl>
                                          </p:spTgt>
                                        </p:tgtEl>
                                        <p:attrNameLst>
                                          <p:attrName>ppt_x</p:attrName>
                                          <p:attrName>ppt_y</p:attrName>
                                        </p:attrNameLst>
                                      </p:cBhvr>
                                    </p:animMotion>
                                    <p:animEffect transition="in" filter="fade">
                                      <p:cBhvr>
                                        <p:cTn id="63" dur="1000"/>
                                        <p:tgtEl>
                                          <p:spTgt spid="10">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2" presetClass="entr" presetSubtype="0" fill="hold" nodeType="clickEffect">
                                  <p:stCondLst>
                                    <p:cond delay="0"/>
                                  </p:stCondLst>
                                  <p:childTnLst>
                                    <p:set>
                                      <p:cBhvr>
                                        <p:cTn id="67" dur="1" fill="hold">
                                          <p:stCondLst>
                                            <p:cond delay="0"/>
                                          </p:stCondLst>
                                        </p:cTn>
                                        <p:tgtEl>
                                          <p:spTgt spid="11">
                                            <p:txEl>
                                              <p:pRg st="0" end="0"/>
                                            </p:txEl>
                                          </p:spTgt>
                                        </p:tgtEl>
                                        <p:attrNameLst>
                                          <p:attrName>style.visibility</p:attrName>
                                        </p:attrNameLst>
                                      </p:cBhvr>
                                      <p:to>
                                        <p:strVal val="visible"/>
                                      </p:to>
                                    </p:set>
                                    <p:animScale>
                                      <p:cBhvr>
                                        <p:cTn id="68" dur="1000" decel="50000" fill="hold">
                                          <p:stCondLst>
                                            <p:cond delay="0"/>
                                          </p:stCondLst>
                                        </p:cTn>
                                        <p:tgtEl>
                                          <p:spTgt spid="1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11">
                                            <p:txEl>
                                              <p:pRg st="0" end="0"/>
                                            </p:txEl>
                                          </p:spTgt>
                                        </p:tgtEl>
                                        <p:attrNameLst>
                                          <p:attrName>ppt_x</p:attrName>
                                          <p:attrName>ppt_y</p:attrName>
                                        </p:attrNameLst>
                                      </p:cBhvr>
                                    </p:animMotion>
                                    <p:animEffect transition="in" filter="fade">
                                      <p:cBhvr>
                                        <p:cTn id="70" dur="1000"/>
                                        <p:tgtEl>
                                          <p:spTgt spid="11">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2" presetClass="entr" presetSubtype="0" fill="hold" nodeType="clickEffect">
                                  <p:stCondLst>
                                    <p:cond delay="0"/>
                                  </p:stCondLst>
                                  <p:childTnLst>
                                    <p:set>
                                      <p:cBhvr>
                                        <p:cTn id="74" dur="1" fill="hold">
                                          <p:stCondLst>
                                            <p:cond delay="0"/>
                                          </p:stCondLst>
                                        </p:cTn>
                                        <p:tgtEl>
                                          <p:spTgt spid="12">
                                            <p:txEl>
                                              <p:pRg st="0" end="0"/>
                                            </p:txEl>
                                          </p:spTgt>
                                        </p:tgtEl>
                                        <p:attrNameLst>
                                          <p:attrName>style.visibility</p:attrName>
                                        </p:attrNameLst>
                                      </p:cBhvr>
                                      <p:to>
                                        <p:strVal val="visible"/>
                                      </p:to>
                                    </p:set>
                                    <p:animScale>
                                      <p:cBhvr>
                                        <p:cTn id="75" dur="1000" decel="50000" fill="hold">
                                          <p:stCondLst>
                                            <p:cond delay="0"/>
                                          </p:stCondLst>
                                        </p:cTn>
                                        <p:tgtEl>
                                          <p:spTgt spid="1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1000" decel="50000" fill="hold">
                                          <p:stCondLst>
                                            <p:cond delay="0"/>
                                          </p:stCondLst>
                                        </p:cTn>
                                        <p:tgtEl>
                                          <p:spTgt spid="12">
                                            <p:txEl>
                                              <p:pRg st="0" end="0"/>
                                            </p:txEl>
                                          </p:spTgt>
                                        </p:tgtEl>
                                        <p:attrNameLst>
                                          <p:attrName>ppt_x</p:attrName>
                                          <p:attrName>ppt_y</p:attrName>
                                        </p:attrNameLst>
                                      </p:cBhvr>
                                    </p:animMotion>
                                    <p:animEffect transition="in" filter="fade">
                                      <p:cBhvr>
                                        <p:cTn id="77" dur="1000"/>
                                        <p:tgtEl>
                                          <p:spTgt spid="12">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2" presetClass="entr" presetSubtype="0" fill="hold" nodeType="clickEffect">
                                  <p:stCondLst>
                                    <p:cond delay="0"/>
                                  </p:stCondLst>
                                  <p:childTnLst>
                                    <p:set>
                                      <p:cBhvr>
                                        <p:cTn id="81" dur="1" fill="hold">
                                          <p:stCondLst>
                                            <p:cond delay="0"/>
                                          </p:stCondLst>
                                        </p:cTn>
                                        <p:tgtEl>
                                          <p:spTgt spid="13">
                                            <p:txEl>
                                              <p:pRg st="0" end="0"/>
                                            </p:txEl>
                                          </p:spTgt>
                                        </p:tgtEl>
                                        <p:attrNameLst>
                                          <p:attrName>style.visibility</p:attrName>
                                        </p:attrNameLst>
                                      </p:cBhvr>
                                      <p:to>
                                        <p:strVal val="visible"/>
                                      </p:to>
                                    </p:set>
                                    <p:animScale>
                                      <p:cBhvr>
                                        <p:cTn id="82" dur="1000" decel="50000" fill="hold">
                                          <p:stCondLst>
                                            <p:cond delay="0"/>
                                          </p:stCondLst>
                                        </p:cTn>
                                        <p:tgtEl>
                                          <p:spTgt spid="1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3" dur="1000" decel="50000" fill="hold">
                                          <p:stCondLst>
                                            <p:cond delay="0"/>
                                          </p:stCondLst>
                                        </p:cTn>
                                        <p:tgtEl>
                                          <p:spTgt spid="13">
                                            <p:txEl>
                                              <p:pRg st="0" end="0"/>
                                            </p:txEl>
                                          </p:spTgt>
                                        </p:tgtEl>
                                        <p:attrNameLst>
                                          <p:attrName>ppt_x</p:attrName>
                                          <p:attrName>ppt_y</p:attrName>
                                        </p:attrNameLst>
                                      </p:cBhvr>
                                    </p:animMotion>
                                    <p:animEffect transition="in" filter="fade">
                                      <p:cBhvr>
                                        <p:cTn id="84"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536011" y="222705"/>
            <a:ext cx="6655989"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A50021"/>
                </a:solidFill>
                <a:cs typeface="Akhbar MT" pitchFamily="2" charset="-78"/>
              </a:rPr>
              <a:t>8</a:t>
            </a:r>
            <a:r>
              <a:rPr lang="ar-AE" sz="3200" b="1" dirty="0">
                <a:solidFill>
                  <a:srgbClr val="A50021"/>
                </a:solidFill>
                <a:cs typeface="Akhbar MT" pitchFamily="2" charset="-78"/>
              </a:rPr>
              <a:t> – ماذا تُسمي الفعل " أخذ " في قوله " أخذت تتساقط " ؟.</a:t>
            </a:r>
          </a:p>
        </p:txBody>
      </p:sp>
      <p:sp>
        <p:nvSpPr>
          <p:cNvPr id="3" name="مستطيل 2"/>
          <p:cNvSpPr/>
          <p:nvPr/>
        </p:nvSpPr>
        <p:spPr>
          <a:xfrm>
            <a:off x="8091196" y="1130467"/>
            <a:ext cx="4100803"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A50021"/>
                </a:solidFill>
                <a:cs typeface="Akhbar MT" pitchFamily="2" charset="-78"/>
              </a:rPr>
              <a:t>9</a:t>
            </a:r>
            <a:r>
              <a:rPr lang="ar-AE" sz="3200" b="1" dirty="0">
                <a:solidFill>
                  <a:srgbClr val="A50021"/>
                </a:solidFill>
                <a:cs typeface="Akhbar MT" pitchFamily="2" charset="-78"/>
              </a:rPr>
              <a:t> – كيف تعرب الجملة السابقة ؟.</a:t>
            </a:r>
          </a:p>
        </p:txBody>
      </p:sp>
      <p:sp>
        <p:nvSpPr>
          <p:cNvPr id="4" name="مستطيل 3"/>
          <p:cNvSpPr/>
          <p:nvPr/>
        </p:nvSpPr>
        <p:spPr>
          <a:xfrm>
            <a:off x="2421956" y="2400842"/>
            <a:ext cx="9874819" cy="206210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A50021"/>
                </a:solidFill>
                <a:cs typeface="Akhbar MT" pitchFamily="2" charset="-78"/>
              </a:rPr>
              <a:t>10</a:t>
            </a:r>
            <a:r>
              <a:rPr lang="ar-AE" sz="3200" b="1" dirty="0">
                <a:solidFill>
                  <a:srgbClr val="A50021"/>
                </a:solidFill>
                <a:cs typeface="Akhbar MT" pitchFamily="2" charset="-78"/>
              </a:rPr>
              <a:t> – اكتب جملتين تحاكي فيها قوله: " وبدا لنا أن النجوم أخذت تتساقط على بيوتنا "</a:t>
            </a:r>
          </a:p>
          <a:p>
            <a:pPr marL="457200" indent="-457200" algn="r" rtl="1">
              <a:buClr>
                <a:srgbClr val="660066"/>
              </a:buClr>
              <a:buFont typeface="Arial" panose="020B0604020202020204" pitchFamily="34" charset="0"/>
              <a:buChar char="•"/>
            </a:pPr>
            <a:r>
              <a:rPr lang="ar-AE" sz="3200" b="1" dirty="0">
                <a:solidFill>
                  <a:srgbClr val="A50021"/>
                </a:solidFill>
                <a:cs typeface="Akhbar MT" pitchFamily="2" charset="-78"/>
              </a:rPr>
              <a:t>وبدا لي أن الأمور أخذت تتعقد على الجميع .</a:t>
            </a:r>
          </a:p>
          <a:p>
            <a:pPr marL="457200" indent="-457200" algn="r" rtl="1">
              <a:buClr>
                <a:srgbClr val="660066"/>
              </a:buClr>
              <a:buFont typeface="Arial" panose="020B0604020202020204" pitchFamily="34" charset="0"/>
              <a:buChar char="•"/>
            </a:pPr>
            <a:r>
              <a:rPr lang="ar-AE" sz="3200" b="1" dirty="0">
                <a:solidFill>
                  <a:srgbClr val="A50021"/>
                </a:solidFill>
                <a:cs typeface="Akhbar MT" pitchFamily="2" charset="-78"/>
              </a:rPr>
              <a:t>وبدا لي أن الكلام أخذ ينحرف عن مساره .</a:t>
            </a:r>
          </a:p>
          <a:p>
            <a:pPr algn="r" rtl="1">
              <a:buClr>
                <a:srgbClr val="0000FF"/>
              </a:buClr>
            </a:pPr>
            <a:endParaRPr lang="ar-AE" sz="3200" b="1" dirty="0">
              <a:solidFill>
                <a:srgbClr val="A50021"/>
              </a:solidFill>
              <a:cs typeface="Akhbar MT" pitchFamily="2" charset="-78"/>
            </a:endParaRPr>
          </a:p>
        </p:txBody>
      </p:sp>
      <p:sp>
        <p:nvSpPr>
          <p:cNvPr id="5" name="مستطيل 4"/>
          <p:cNvSpPr/>
          <p:nvPr/>
        </p:nvSpPr>
        <p:spPr>
          <a:xfrm>
            <a:off x="6919788" y="4036934"/>
            <a:ext cx="5371984"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A50021"/>
                </a:solidFill>
                <a:cs typeface="Akhbar MT" pitchFamily="2" charset="-78"/>
              </a:rPr>
              <a:t>11</a:t>
            </a:r>
            <a:r>
              <a:rPr lang="ar-AE" sz="3200" b="1" dirty="0">
                <a:solidFill>
                  <a:srgbClr val="A50021"/>
                </a:solidFill>
                <a:cs typeface="Akhbar MT" pitchFamily="2" charset="-78"/>
              </a:rPr>
              <a:t> – أعرب جملة " إنهم يقاتلون بالفؤوس " .</a:t>
            </a:r>
          </a:p>
        </p:txBody>
      </p:sp>
      <p:sp>
        <p:nvSpPr>
          <p:cNvPr id="6" name="عنصر نائب للتذييل 5"/>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74</a:t>
            </a:fld>
            <a:endParaRPr lang="en-US" dirty="0"/>
          </a:p>
        </p:txBody>
      </p:sp>
      <p:sp>
        <p:nvSpPr>
          <p:cNvPr id="8" name="مستطيل 7"/>
          <p:cNvSpPr/>
          <p:nvPr/>
        </p:nvSpPr>
        <p:spPr>
          <a:xfrm>
            <a:off x="8973067" y="701834"/>
            <a:ext cx="2610010" cy="584775"/>
          </a:xfrm>
          <a:prstGeom prst="rect">
            <a:avLst/>
          </a:prstGeom>
        </p:spPr>
        <p:txBody>
          <a:bodyPr wrap="none">
            <a:spAutoFit/>
          </a:bodyPr>
          <a:lstStyle/>
          <a:p>
            <a:pPr algn="r" rtl="1"/>
            <a:r>
              <a:rPr lang="ar-AE" sz="3200" b="1" dirty="0">
                <a:solidFill>
                  <a:srgbClr val="0000FF"/>
                </a:solidFill>
                <a:cs typeface="Akhbar MT" pitchFamily="2" charset="-78"/>
              </a:rPr>
              <a:t>فعلاً من أفعال الشروع </a:t>
            </a:r>
          </a:p>
        </p:txBody>
      </p:sp>
      <p:sp>
        <p:nvSpPr>
          <p:cNvPr id="9" name="مستطيل 8"/>
          <p:cNvSpPr/>
          <p:nvPr/>
        </p:nvSpPr>
        <p:spPr>
          <a:xfrm>
            <a:off x="1584641" y="1473267"/>
            <a:ext cx="10407016" cy="584775"/>
          </a:xfrm>
          <a:prstGeom prst="rect">
            <a:avLst/>
          </a:prstGeom>
        </p:spPr>
        <p:txBody>
          <a:bodyPr wrap="none">
            <a:spAutoFit/>
          </a:bodyPr>
          <a:lstStyle/>
          <a:p>
            <a:pPr algn="r" rtl="1"/>
            <a:r>
              <a:rPr lang="ar-AE" sz="3200" b="1" dirty="0">
                <a:solidFill>
                  <a:srgbClr val="0000FF"/>
                </a:solidFill>
                <a:cs typeface="Akhbar MT" pitchFamily="2" charset="-78"/>
              </a:rPr>
              <a:t>أخذت : فعل ماض ناقص مبني على الفتح ، والتاء للتأنيث ، واسمها ضمير مستتر تقديره هي.</a:t>
            </a:r>
          </a:p>
        </p:txBody>
      </p:sp>
      <p:sp>
        <p:nvSpPr>
          <p:cNvPr id="10" name="مستطيل 9"/>
          <p:cNvSpPr/>
          <p:nvPr/>
        </p:nvSpPr>
        <p:spPr>
          <a:xfrm>
            <a:off x="195606" y="2005220"/>
            <a:ext cx="11623695" cy="584775"/>
          </a:xfrm>
          <a:prstGeom prst="rect">
            <a:avLst/>
          </a:prstGeom>
        </p:spPr>
        <p:txBody>
          <a:bodyPr wrap="none">
            <a:spAutoFit/>
          </a:bodyPr>
          <a:lstStyle/>
          <a:p>
            <a:pPr algn="r" rtl="1"/>
            <a:r>
              <a:rPr lang="ar-AE" sz="3200" b="1" dirty="0">
                <a:solidFill>
                  <a:srgbClr val="0000FF"/>
                </a:solidFill>
                <a:cs typeface="Akhbar MT" pitchFamily="2" charset="-78"/>
              </a:rPr>
              <a:t>تتساقط : فعل مضار ع مرفوع والفاعل ضمير مستتر تقديره هي ، وجملة تتساقط في محل نصب خبر أخذت. </a:t>
            </a:r>
          </a:p>
        </p:txBody>
      </p:sp>
      <p:sp>
        <p:nvSpPr>
          <p:cNvPr id="11" name="مستطيل 10"/>
          <p:cNvSpPr/>
          <p:nvPr/>
        </p:nvSpPr>
        <p:spPr>
          <a:xfrm>
            <a:off x="3248190" y="2934578"/>
            <a:ext cx="3339376" cy="584775"/>
          </a:xfrm>
          <a:prstGeom prst="rect">
            <a:avLst/>
          </a:prstGeom>
        </p:spPr>
        <p:txBody>
          <a:bodyPr wrap="none">
            <a:spAutoFit/>
          </a:bodyPr>
          <a:lstStyle/>
          <a:p>
            <a:pPr algn="r" rtl="1"/>
            <a:r>
              <a:rPr lang="ar-AE" sz="3200" b="1" dirty="0">
                <a:solidFill>
                  <a:srgbClr val="0000FF"/>
                </a:solidFill>
                <a:cs typeface="Akhbar MT" pitchFamily="2" charset="-78"/>
              </a:rPr>
              <a:t>وبدا لي أن الفرج أخذ يظهر .</a:t>
            </a:r>
          </a:p>
        </p:txBody>
      </p:sp>
      <p:sp>
        <p:nvSpPr>
          <p:cNvPr id="12" name="مستطيل 11"/>
          <p:cNvSpPr/>
          <p:nvPr/>
        </p:nvSpPr>
        <p:spPr>
          <a:xfrm>
            <a:off x="2589212" y="3459047"/>
            <a:ext cx="4163320" cy="584775"/>
          </a:xfrm>
          <a:prstGeom prst="rect">
            <a:avLst/>
          </a:prstGeom>
        </p:spPr>
        <p:txBody>
          <a:bodyPr wrap="none">
            <a:spAutoFit/>
          </a:bodyPr>
          <a:lstStyle/>
          <a:p>
            <a:pPr algn="r" rtl="1"/>
            <a:r>
              <a:rPr lang="ar-AE" sz="3200" b="1" dirty="0">
                <a:solidFill>
                  <a:srgbClr val="0000FF"/>
                </a:solidFill>
                <a:cs typeface="Akhbar MT" pitchFamily="2" charset="-78"/>
              </a:rPr>
              <a:t>وبدا لي أن مسار الطريق أخذ يتغير .</a:t>
            </a:r>
          </a:p>
        </p:txBody>
      </p:sp>
      <p:sp>
        <p:nvSpPr>
          <p:cNvPr id="13" name="مستطيل 12"/>
          <p:cNvSpPr/>
          <p:nvPr/>
        </p:nvSpPr>
        <p:spPr>
          <a:xfrm>
            <a:off x="3171580" y="4504112"/>
            <a:ext cx="9020419" cy="584775"/>
          </a:xfrm>
          <a:prstGeom prst="rect">
            <a:avLst/>
          </a:prstGeom>
        </p:spPr>
        <p:txBody>
          <a:bodyPr wrap="none">
            <a:spAutoFit/>
          </a:bodyPr>
          <a:lstStyle/>
          <a:p>
            <a:pPr algn="r" rtl="1"/>
            <a:r>
              <a:rPr lang="ar-AE" sz="3200" b="1" dirty="0">
                <a:solidFill>
                  <a:srgbClr val="0000FF"/>
                </a:solidFill>
                <a:cs typeface="Akhbar MT" pitchFamily="2" charset="-78"/>
              </a:rPr>
              <a:t>إنهم : حرف ناسخ و" هم " ضمير متصل مبني على السكون في محل نصب اسمها .</a:t>
            </a:r>
          </a:p>
        </p:txBody>
      </p:sp>
      <p:sp>
        <p:nvSpPr>
          <p:cNvPr id="14" name="مستطيل 13"/>
          <p:cNvSpPr/>
          <p:nvPr/>
        </p:nvSpPr>
        <p:spPr>
          <a:xfrm>
            <a:off x="560080" y="4966292"/>
            <a:ext cx="11678261" cy="1077218"/>
          </a:xfrm>
          <a:prstGeom prst="rect">
            <a:avLst/>
          </a:prstGeom>
        </p:spPr>
        <p:txBody>
          <a:bodyPr wrap="none">
            <a:spAutoFit/>
          </a:bodyPr>
          <a:lstStyle/>
          <a:p>
            <a:pPr algn="r" rtl="1"/>
            <a:r>
              <a:rPr lang="ar-AE" sz="3200" b="1" dirty="0">
                <a:solidFill>
                  <a:srgbClr val="0000FF"/>
                </a:solidFill>
                <a:cs typeface="Akhbar MT" pitchFamily="2" charset="-78"/>
              </a:rPr>
              <a:t>يقاتلون : فعل مضارع مرفوع وعلامة رفعه ثبوت النون لأنه من الأفعال الخمسة وواو الجماعة ضمير متصل </a:t>
            </a:r>
          </a:p>
          <a:p>
            <a:pPr algn="r" rtl="1"/>
            <a:r>
              <a:rPr lang="ar-AE" sz="3200" b="1" dirty="0">
                <a:solidFill>
                  <a:srgbClr val="0000FF"/>
                </a:solidFill>
                <a:cs typeface="Akhbar MT" pitchFamily="2" charset="-78"/>
              </a:rPr>
              <a:t>في محل رفع فاعل ، وجملة ( يقاتلون ) في محل رفع خبر إن .</a:t>
            </a:r>
          </a:p>
        </p:txBody>
      </p:sp>
      <p:sp>
        <p:nvSpPr>
          <p:cNvPr id="15" name="مستطيل 14"/>
          <p:cNvSpPr/>
          <p:nvPr/>
        </p:nvSpPr>
        <p:spPr>
          <a:xfrm>
            <a:off x="2974411" y="6021888"/>
            <a:ext cx="9217588" cy="584775"/>
          </a:xfrm>
          <a:prstGeom prst="rect">
            <a:avLst/>
          </a:prstGeom>
        </p:spPr>
        <p:txBody>
          <a:bodyPr wrap="none">
            <a:spAutoFit/>
          </a:bodyPr>
          <a:lstStyle/>
          <a:p>
            <a:pPr algn="r" rtl="1"/>
            <a:r>
              <a:rPr lang="ar-AE" sz="3200" b="1" dirty="0">
                <a:solidFill>
                  <a:srgbClr val="0000FF"/>
                </a:solidFill>
                <a:cs typeface="Akhbar MT" pitchFamily="2" charset="-78"/>
              </a:rPr>
              <a:t>بالفؤوس : الباء حرف جر ، والفؤوس : اسم مجرور وعلامة جره الكسرة الظاهرة .</a:t>
            </a:r>
          </a:p>
        </p:txBody>
      </p:sp>
    </p:spTree>
    <p:extLst>
      <p:ext uri="{BB962C8B-B14F-4D97-AF65-F5344CB8AC3E}">
        <p14:creationId xmlns:p14="http://schemas.microsoft.com/office/powerpoint/2010/main" val="147816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800" decel="100000"/>
                                        <p:tgtEl>
                                          <p:spTgt spid="4"/>
                                        </p:tgtEl>
                                      </p:cBhvr>
                                    </p:animEffect>
                                    <p:anim calcmode="lin" valueType="num">
                                      <p:cBhvr>
                                        <p:cTn id="28" dur="800" decel="100000" fill="hold"/>
                                        <p:tgtEl>
                                          <p:spTgt spid="4"/>
                                        </p:tgtEl>
                                        <p:attrNameLst>
                                          <p:attrName>style.rotation</p:attrName>
                                        </p:attrNameLst>
                                      </p:cBhvr>
                                      <p:tavLst>
                                        <p:tav tm="0">
                                          <p:val>
                                            <p:fltVal val="-90"/>
                                          </p:val>
                                        </p:tav>
                                        <p:tav tm="100000">
                                          <p:val>
                                            <p:fltVal val="0"/>
                                          </p:val>
                                        </p:tav>
                                      </p:tavLst>
                                    </p:anim>
                                    <p:anim calcmode="lin" valueType="num">
                                      <p:cBhvr>
                                        <p:cTn id="29" dur="800" decel="100000" fill="hold"/>
                                        <p:tgtEl>
                                          <p:spTgt spid="4"/>
                                        </p:tgtEl>
                                        <p:attrNameLst>
                                          <p:attrName>ppt_x</p:attrName>
                                        </p:attrNameLst>
                                      </p:cBhvr>
                                      <p:tavLst>
                                        <p:tav tm="0">
                                          <p:val>
                                            <p:strVal val="#ppt_x+0.4"/>
                                          </p:val>
                                        </p:tav>
                                        <p:tav tm="100000">
                                          <p:val>
                                            <p:strVal val="#ppt_x-0.05"/>
                                          </p:val>
                                        </p:tav>
                                      </p:tavLst>
                                    </p:anim>
                                    <p:anim calcmode="lin" valueType="num">
                                      <p:cBhvr>
                                        <p:cTn id="30" dur="800" decel="100000" fill="hold"/>
                                        <p:tgtEl>
                                          <p:spTgt spid="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iterate type="wd">
                                    <p:tmPct val="10000"/>
                                  </p:iterate>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Scale>
                                      <p:cBhvr>
                                        <p:cTn id="47"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8">
                                            <p:txEl>
                                              <p:pRg st="0" end="0"/>
                                            </p:txEl>
                                          </p:spTgt>
                                        </p:tgtEl>
                                        <p:attrNameLst>
                                          <p:attrName>ppt_x</p:attrName>
                                          <p:attrName>ppt_y</p:attrName>
                                        </p:attrNameLst>
                                      </p:cBhvr>
                                    </p:animMotion>
                                    <p:animEffect transition="in" filter="fade">
                                      <p:cBhvr>
                                        <p:cTn id="49" dur="1000"/>
                                        <p:tgtEl>
                                          <p:spTgt spid="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2" presetClass="entr" presetSubtype="0" fill="hold" nodeType="clickEffect">
                                  <p:stCondLst>
                                    <p:cond delay="0"/>
                                  </p:stCondLst>
                                  <p:childTnLst>
                                    <p:set>
                                      <p:cBhvr>
                                        <p:cTn id="53" dur="1" fill="hold">
                                          <p:stCondLst>
                                            <p:cond delay="0"/>
                                          </p:stCondLst>
                                        </p:cTn>
                                        <p:tgtEl>
                                          <p:spTgt spid="9">
                                            <p:txEl>
                                              <p:pRg st="0" end="0"/>
                                            </p:txEl>
                                          </p:spTgt>
                                        </p:tgtEl>
                                        <p:attrNameLst>
                                          <p:attrName>style.visibility</p:attrName>
                                        </p:attrNameLst>
                                      </p:cBhvr>
                                      <p:to>
                                        <p:strVal val="visible"/>
                                      </p:to>
                                    </p:set>
                                    <p:animScale>
                                      <p:cBhvr>
                                        <p:cTn id="54"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9">
                                            <p:txEl>
                                              <p:pRg st="0" end="0"/>
                                            </p:txEl>
                                          </p:spTgt>
                                        </p:tgtEl>
                                        <p:attrNameLst>
                                          <p:attrName>ppt_x</p:attrName>
                                          <p:attrName>ppt_y</p:attrName>
                                        </p:attrNameLst>
                                      </p:cBhvr>
                                    </p:animMotion>
                                    <p:animEffect transition="in" filter="fade">
                                      <p:cBhvr>
                                        <p:cTn id="56" dur="1000"/>
                                        <p:tgtEl>
                                          <p:spTgt spid="9">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2" presetClass="entr" presetSubtype="0" fill="hold" nodeType="clickEffect">
                                  <p:stCondLst>
                                    <p:cond delay="0"/>
                                  </p:stCondLst>
                                  <p:childTnLst>
                                    <p:set>
                                      <p:cBhvr>
                                        <p:cTn id="60" dur="1" fill="hold">
                                          <p:stCondLst>
                                            <p:cond delay="0"/>
                                          </p:stCondLst>
                                        </p:cTn>
                                        <p:tgtEl>
                                          <p:spTgt spid="10">
                                            <p:txEl>
                                              <p:pRg st="0" end="0"/>
                                            </p:txEl>
                                          </p:spTgt>
                                        </p:tgtEl>
                                        <p:attrNameLst>
                                          <p:attrName>style.visibility</p:attrName>
                                        </p:attrNameLst>
                                      </p:cBhvr>
                                      <p:to>
                                        <p:strVal val="visible"/>
                                      </p:to>
                                    </p:set>
                                    <p:animScale>
                                      <p:cBhvr>
                                        <p:cTn id="61"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1000" decel="50000" fill="hold">
                                          <p:stCondLst>
                                            <p:cond delay="0"/>
                                          </p:stCondLst>
                                        </p:cTn>
                                        <p:tgtEl>
                                          <p:spTgt spid="10">
                                            <p:txEl>
                                              <p:pRg st="0" end="0"/>
                                            </p:txEl>
                                          </p:spTgt>
                                        </p:tgtEl>
                                        <p:attrNameLst>
                                          <p:attrName>ppt_x</p:attrName>
                                          <p:attrName>ppt_y</p:attrName>
                                        </p:attrNameLst>
                                      </p:cBhvr>
                                    </p:animMotion>
                                    <p:animEffect transition="in" filter="fade">
                                      <p:cBhvr>
                                        <p:cTn id="63" dur="1000"/>
                                        <p:tgtEl>
                                          <p:spTgt spid="10">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2" presetClass="entr" presetSubtype="0" fill="hold" nodeType="clickEffect">
                                  <p:stCondLst>
                                    <p:cond delay="0"/>
                                  </p:stCondLst>
                                  <p:childTnLst>
                                    <p:set>
                                      <p:cBhvr>
                                        <p:cTn id="67" dur="1" fill="hold">
                                          <p:stCondLst>
                                            <p:cond delay="0"/>
                                          </p:stCondLst>
                                        </p:cTn>
                                        <p:tgtEl>
                                          <p:spTgt spid="11">
                                            <p:txEl>
                                              <p:pRg st="0" end="0"/>
                                            </p:txEl>
                                          </p:spTgt>
                                        </p:tgtEl>
                                        <p:attrNameLst>
                                          <p:attrName>style.visibility</p:attrName>
                                        </p:attrNameLst>
                                      </p:cBhvr>
                                      <p:to>
                                        <p:strVal val="visible"/>
                                      </p:to>
                                    </p:set>
                                    <p:animScale>
                                      <p:cBhvr>
                                        <p:cTn id="68" dur="1000" decel="50000" fill="hold">
                                          <p:stCondLst>
                                            <p:cond delay="0"/>
                                          </p:stCondLst>
                                        </p:cTn>
                                        <p:tgtEl>
                                          <p:spTgt spid="1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11">
                                            <p:txEl>
                                              <p:pRg st="0" end="0"/>
                                            </p:txEl>
                                          </p:spTgt>
                                        </p:tgtEl>
                                        <p:attrNameLst>
                                          <p:attrName>ppt_x</p:attrName>
                                          <p:attrName>ppt_y</p:attrName>
                                        </p:attrNameLst>
                                      </p:cBhvr>
                                    </p:animMotion>
                                    <p:animEffect transition="in" filter="fade">
                                      <p:cBhvr>
                                        <p:cTn id="70" dur="1000"/>
                                        <p:tgtEl>
                                          <p:spTgt spid="11">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2" presetClass="entr" presetSubtype="0" fill="hold" nodeType="clickEffect">
                                  <p:stCondLst>
                                    <p:cond delay="0"/>
                                  </p:stCondLst>
                                  <p:childTnLst>
                                    <p:set>
                                      <p:cBhvr>
                                        <p:cTn id="74" dur="1" fill="hold">
                                          <p:stCondLst>
                                            <p:cond delay="0"/>
                                          </p:stCondLst>
                                        </p:cTn>
                                        <p:tgtEl>
                                          <p:spTgt spid="12">
                                            <p:txEl>
                                              <p:pRg st="0" end="0"/>
                                            </p:txEl>
                                          </p:spTgt>
                                        </p:tgtEl>
                                        <p:attrNameLst>
                                          <p:attrName>style.visibility</p:attrName>
                                        </p:attrNameLst>
                                      </p:cBhvr>
                                      <p:to>
                                        <p:strVal val="visible"/>
                                      </p:to>
                                    </p:set>
                                    <p:animScale>
                                      <p:cBhvr>
                                        <p:cTn id="75" dur="1000" decel="50000" fill="hold">
                                          <p:stCondLst>
                                            <p:cond delay="0"/>
                                          </p:stCondLst>
                                        </p:cTn>
                                        <p:tgtEl>
                                          <p:spTgt spid="1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1000" decel="50000" fill="hold">
                                          <p:stCondLst>
                                            <p:cond delay="0"/>
                                          </p:stCondLst>
                                        </p:cTn>
                                        <p:tgtEl>
                                          <p:spTgt spid="12">
                                            <p:txEl>
                                              <p:pRg st="0" end="0"/>
                                            </p:txEl>
                                          </p:spTgt>
                                        </p:tgtEl>
                                        <p:attrNameLst>
                                          <p:attrName>ppt_x</p:attrName>
                                          <p:attrName>ppt_y</p:attrName>
                                        </p:attrNameLst>
                                      </p:cBhvr>
                                    </p:animMotion>
                                    <p:animEffect transition="in" filter="fade">
                                      <p:cBhvr>
                                        <p:cTn id="77" dur="1000"/>
                                        <p:tgtEl>
                                          <p:spTgt spid="12">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2" presetClass="entr" presetSubtype="0" fill="hold" nodeType="clickEffect">
                                  <p:stCondLst>
                                    <p:cond delay="0"/>
                                  </p:stCondLst>
                                  <p:childTnLst>
                                    <p:set>
                                      <p:cBhvr>
                                        <p:cTn id="81" dur="1" fill="hold">
                                          <p:stCondLst>
                                            <p:cond delay="0"/>
                                          </p:stCondLst>
                                        </p:cTn>
                                        <p:tgtEl>
                                          <p:spTgt spid="13">
                                            <p:txEl>
                                              <p:pRg st="0" end="0"/>
                                            </p:txEl>
                                          </p:spTgt>
                                        </p:tgtEl>
                                        <p:attrNameLst>
                                          <p:attrName>style.visibility</p:attrName>
                                        </p:attrNameLst>
                                      </p:cBhvr>
                                      <p:to>
                                        <p:strVal val="visible"/>
                                      </p:to>
                                    </p:set>
                                    <p:animScale>
                                      <p:cBhvr>
                                        <p:cTn id="82" dur="1000" decel="50000" fill="hold">
                                          <p:stCondLst>
                                            <p:cond delay="0"/>
                                          </p:stCondLst>
                                        </p:cTn>
                                        <p:tgtEl>
                                          <p:spTgt spid="1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3" dur="1000" decel="50000" fill="hold">
                                          <p:stCondLst>
                                            <p:cond delay="0"/>
                                          </p:stCondLst>
                                        </p:cTn>
                                        <p:tgtEl>
                                          <p:spTgt spid="13">
                                            <p:txEl>
                                              <p:pRg st="0" end="0"/>
                                            </p:txEl>
                                          </p:spTgt>
                                        </p:tgtEl>
                                        <p:attrNameLst>
                                          <p:attrName>ppt_x</p:attrName>
                                          <p:attrName>ppt_y</p:attrName>
                                        </p:attrNameLst>
                                      </p:cBhvr>
                                    </p:animMotion>
                                    <p:animEffect transition="in" filter="fade">
                                      <p:cBhvr>
                                        <p:cTn id="84" dur="1000"/>
                                        <p:tgtEl>
                                          <p:spTgt spid="13">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52" presetClass="entr" presetSubtype="0" fill="hold" nodeType="clickEffect">
                                  <p:stCondLst>
                                    <p:cond delay="0"/>
                                  </p:stCondLst>
                                  <p:childTnLst>
                                    <p:set>
                                      <p:cBhvr>
                                        <p:cTn id="88" dur="1" fill="hold">
                                          <p:stCondLst>
                                            <p:cond delay="0"/>
                                          </p:stCondLst>
                                        </p:cTn>
                                        <p:tgtEl>
                                          <p:spTgt spid="14">
                                            <p:txEl>
                                              <p:pRg st="0" end="0"/>
                                            </p:txEl>
                                          </p:spTgt>
                                        </p:tgtEl>
                                        <p:attrNameLst>
                                          <p:attrName>style.visibility</p:attrName>
                                        </p:attrNameLst>
                                      </p:cBhvr>
                                      <p:to>
                                        <p:strVal val="visible"/>
                                      </p:to>
                                    </p:set>
                                    <p:animScale>
                                      <p:cBhvr>
                                        <p:cTn id="89" dur="1000" decel="50000" fill="hold">
                                          <p:stCondLst>
                                            <p:cond delay="0"/>
                                          </p:stCondLst>
                                        </p:cTn>
                                        <p:tgtEl>
                                          <p:spTgt spid="1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0" dur="1000" decel="50000" fill="hold">
                                          <p:stCondLst>
                                            <p:cond delay="0"/>
                                          </p:stCondLst>
                                        </p:cTn>
                                        <p:tgtEl>
                                          <p:spTgt spid="14">
                                            <p:txEl>
                                              <p:pRg st="0" end="0"/>
                                            </p:txEl>
                                          </p:spTgt>
                                        </p:tgtEl>
                                        <p:attrNameLst>
                                          <p:attrName>ppt_x</p:attrName>
                                          <p:attrName>ppt_y</p:attrName>
                                        </p:attrNameLst>
                                      </p:cBhvr>
                                    </p:animMotion>
                                    <p:animEffect transition="in" filter="fade">
                                      <p:cBhvr>
                                        <p:cTn id="91" dur="1000"/>
                                        <p:tgtEl>
                                          <p:spTgt spid="14">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52" presetClass="entr" presetSubtype="0" fill="hold" nodeType="clickEffect">
                                  <p:stCondLst>
                                    <p:cond delay="0"/>
                                  </p:stCondLst>
                                  <p:childTnLst>
                                    <p:set>
                                      <p:cBhvr>
                                        <p:cTn id="95" dur="1" fill="hold">
                                          <p:stCondLst>
                                            <p:cond delay="0"/>
                                          </p:stCondLst>
                                        </p:cTn>
                                        <p:tgtEl>
                                          <p:spTgt spid="14">
                                            <p:txEl>
                                              <p:pRg st="1" end="1"/>
                                            </p:txEl>
                                          </p:spTgt>
                                        </p:tgtEl>
                                        <p:attrNameLst>
                                          <p:attrName>style.visibility</p:attrName>
                                        </p:attrNameLst>
                                      </p:cBhvr>
                                      <p:to>
                                        <p:strVal val="visible"/>
                                      </p:to>
                                    </p:set>
                                    <p:animScale>
                                      <p:cBhvr>
                                        <p:cTn id="96" dur="1000" decel="50000" fill="hold">
                                          <p:stCondLst>
                                            <p:cond delay="0"/>
                                          </p:stCondLst>
                                        </p:cTn>
                                        <p:tgtEl>
                                          <p:spTgt spid="1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7" dur="1000" decel="50000" fill="hold">
                                          <p:stCondLst>
                                            <p:cond delay="0"/>
                                          </p:stCondLst>
                                        </p:cTn>
                                        <p:tgtEl>
                                          <p:spTgt spid="14">
                                            <p:txEl>
                                              <p:pRg st="1" end="1"/>
                                            </p:txEl>
                                          </p:spTgt>
                                        </p:tgtEl>
                                        <p:attrNameLst>
                                          <p:attrName>ppt_x</p:attrName>
                                          <p:attrName>ppt_y</p:attrName>
                                        </p:attrNameLst>
                                      </p:cBhvr>
                                    </p:animMotion>
                                    <p:animEffect transition="in" filter="fade">
                                      <p:cBhvr>
                                        <p:cTn id="98" dur="1000"/>
                                        <p:tgtEl>
                                          <p:spTgt spid="14">
                                            <p:txEl>
                                              <p:pRg st="1" end="1"/>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52" presetClass="entr" presetSubtype="0" fill="hold" nodeType="clickEffect">
                                  <p:stCondLst>
                                    <p:cond delay="0"/>
                                  </p:stCondLst>
                                  <p:childTnLst>
                                    <p:set>
                                      <p:cBhvr>
                                        <p:cTn id="102" dur="1" fill="hold">
                                          <p:stCondLst>
                                            <p:cond delay="0"/>
                                          </p:stCondLst>
                                        </p:cTn>
                                        <p:tgtEl>
                                          <p:spTgt spid="15">
                                            <p:txEl>
                                              <p:pRg st="0" end="0"/>
                                            </p:txEl>
                                          </p:spTgt>
                                        </p:tgtEl>
                                        <p:attrNameLst>
                                          <p:attrName>style.visibility</p:attrName>
                                        </p:attrNameLst>
                                      </p:cBhvr>
                                      <p:to>
                                        <p:strVal val="visible"/>
                                      </p:to>
                                    </p:set>
                                    <p:animScale>
                                      <p:cBhvr>
                                        <p:cTn id="103" dur="1000" decel="50000" fill="hold">
                                          <p:stCondLst>
                                            <p:cond delay="0"/>
                                          </p:stCondLst>
                                        </p:cTn>
                                        <p:tgtEl>
                                          <p:spTgt spid="1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4" dur="1000" decel="50000" fill="hold">
                                          <p:stCondLst>
                                            <p:cond delay="0"/>
                                          </p:stCondLst>
                                        </p:cTn>
                                        <p:tgtEl>
                                          <p:spTgt spid="15">
                                            <p:txEl>
                                              <p:pRg st="0" end="0"/>
                                            </p:txEl>
                                          </p:spTgt>
                                        </p:tgtEl>
                                        <p:attrNameLst>
                                          <p:attrName>ppt_x</p:attrName>
                                          <p:attrName>ppt_y</p:attrName>
                                        </p:attrNameLst>
                                      </p:cBhvr>
                                    </p:animMotion>
                                    <p:animEffect transition="in" filter="fade">
                                      <p:cBhvr>
                                        <p:cTn id="105" dur="1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50873" y="184605"/>
            <a:ext cx="8864927"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A50021"/>
                </a:solidFill>
                <a:cs typeface="Akhbar MT" pitchFamily="2" charset="-78"/>
              </a:rPr>
              <a:t>12</a:t>
            </a:r>
            <a:r>
              <a:rPr lang="ar-AE" sz="3200" b="1" dirty="0">
                <a:solidFill>
                  <a:srgbClr val="A50021"/>
                </a:solidFill>
                <a:cs typeface="Akhbar MT" pitchFamily="2" charset="-78"/>
              </a:rPr>
              <a:t> – اذكر الفعل الذي اشتقت منه كلمة "مباغت" . وأي نوع من المشتقات هي ؟</a:t>
            </a:r>
          </a:p>
        </p:txBody>
      </p:sp>
      <p:sp>
        <p:nvSpPr>
          <p:cNvPr id="3" name="مستطيل 2"/>
          <p:cNvSpPr/>
          <p:nvPr/>
        </p:nvSpPr>
        <p:spPr>
          <a:xfrm>
            <a:off x="9021683" y="1737180"/>
            <a:ext cx="3094117"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en-US" sz="3200" b="1" dirty="0">
                <a:solidFill>
                  <a:srgbClr val="A50021"/>
                </a:solidFill>
                <a:cs typeface="Akhbar MT" pitchFamily="2" charset="-78"/>
              </a:rPr>
              <a:t>13</a:t>
            </a:r>
            <a:r>
              <a:rPr lang="ar-AE" sz="3200" b="1" dirty="0">
                <a:solidFill>
                  <a:srgbClr val="A50021"/>
                </a:solidFill>
                <a:cs typeface="Akhbar MT" pitchFamily="2" charset="-78"/>
              </a:rPr>
              <a:t> – ما إعراب المباغت ؟</a:t>
            </a:r>
          </a:p>
        </p:txBody>
      </p:sp>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5" name="عنصر نائب لرقم الشريحة 4"/>
          <p:cNvSpPr>
            <a:spLocks noGrp="1"/>
          </p:cNvSpPr>
          <p:nvPr>
            <p:ph type="sldNum" sz="quarter" idx="12"/>
          </p:nvPr>
        </p:nvSpPr>
        <p:spPr/>
        <p:txBody>
          <a:bodyPr/>
          <a:lstStyle/>
          <a:p>
            <a:fld id="{6D22F896-40B5-4ADD-8801-0D06FADFA095}" type="slidenum">
              <a:rPr lang="en-US" smtClean="0"/>
              <a:t>75</a:t>
            </a:fld>
            <a:endParaRPr lang="en-US" dirty="0"/>
          </a:p>
        </p:txBody>
      </p:sp>
      <p:sp>
        <p:nvSpPr>
          <p:cNvPr id="6" name="مستطيل 5"/>
          <p:cNvSpPr/>
          <p:nvPr/>
        </p:nvSpPr>
        <p:spPr>
          <a:xfrm>
            <a:off x="9600871" y="860519"/>
            <a:ext cx="2151551" cy="584775"/>
          </a:xfrm>
          <a:prstGeom prst="rect">
            <a:avLst/>
          </a:prstGeom>
        </p:spPr>
        <p:txBody>
          <a:bodyPr wrap="none">
            <a:spAutoFit/>
          </a:bodyPr>
          <a:lstStyle/>
          <a:p>
            <a:pPr algn="r" rtl="1"/>
            <a:r>
              <a:rPr lang="ar-AE" sz="3200" b="1" dirty="0">
                <a:solidFill>
                  <a:srgbClr val="0000FF"/>
                </a:solidFill>
                <a:cs typeface="Akhbar MT" pitchFamily="2" charset="-78"/>
              </a:rPr>
              <a:t>باغت ، اسم فاعل </a:t>
            </a:r>
          </a:p>
        </p:txBody>
      </p:sp>
      <p:sp>
        <p:nvSpPr>
          <p:cNvPr id="7" name="مستطيل 6"/>
          <p:cNvSpPr/>
          <p:nvPr/>
        </p:nvSpPr>
        <p:spPr>
          <a:xfrm>
            <a:off x="5926628" y="2575431"/>
            <a:ext cx="5987537" cy="584775"/>
          </a:xfrm>
          <a:prstGeom prst="rect">
            <a:avLst/>
          </a:prstGeom>
        </p:spPr>
        <p:txBody>
          <a:bodyPr wrap="none">
            <a:spAutoFit/>
          </a:bodyPr>
          <a:lstStyle/>
          <a:p>
            <a:pPr algn="r" rtl="1"/>
            <a:r>
              <a:rPr lang="ar-AE" sz="3200" b="1" dirty="0">
                <a:solidFill>
                  <a:srgbClr val="0000FF"/>
                </a:solidFill>
                <a:cs typeface="Akhbar MT" pitchFamily="2" charset="-78"/>
              </a:rPr>
              <a:t>نعت مجرور وعلامة جره الكسرة الظاهرة على آخره .</a:t>
            </a:r>
          </a:p>
        </p:txBody>
      </p:sp>
    </p:spTree>
    <p:extLst>
      <p:ext uri="{BB962C8B-B14F-4D97-AF65-F5344CB8AC3E}">
        <p14:creationId xmlns:p14="http://schemas.microsoft.com/office/powerpoint/2010/main" val="206744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Scale>
                                      <p:cBhvr>
                                        <p:cTn id="2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
                                            <p:txEl>
                                              <p:pRg st="0" end="0"/>
                                            </p:txEl>
                                          </p:spTgt>
                                        </p:tgtEl>
                                        <p:attrNameLst>
                                          <p:attrName>ppt_x</p:attrName>
                                          <p:attrName>ppt_y</p:attrName>
                                        </p:attrNameLst>
                                      </p:cBhvr>
                                    </p:animMotion>
                                    <p:animEffect transition="in" filter="fade">
                                      <p:cBhvr>
                                        <p:cTn id="29" dur="10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Scale>
                                      <p:cBhvr>
                                        <p:cTn id="34" dur="1000" decel="50000" fill="hold">
                                          <p:stCondLst>
                                            <p:cond delay="0"/>
                                          </p:stCondLst>
                                        </p:cTn>
                                        <p:tgtEl>
                                          <p:spTgt spid="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7">
                                            <p:txEl>
                                              <p:pRg st="0" end="0"/>
                                            </p:txEl>
                                          </p:spTgt>
                                        </p:tgtEl>
                                        <p:attrNameLst>
                                          <p:attrName>ppt_x</p:attrName>
                                          <p:attrName>ppt_y</p:attrName>
                                        </p:attrNameLst>
                                      </p:cBhvr>
                                    </p:animMotion>
                                    <p:animEffect transition="in" filter="fade">
                                      <p:cBhvr>
                                        <p:cTn id="36"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stretch>
            <a:fillRect/>
          </a:stretch>
        </p:blipFill>
        <p:spPr>
          <a:xfrm>
            <a:off x="2403836" y="245095"/>
            <a:ext cx="8154186" cy="6506128"/>
          </a:xfrm>
          <a:prstGeom prst="rect">
            <a:avLst/>
          </a:prstGeom>
        </p:spPr>
      </p:pic>
      <p:sp>
        <p:nvSpPr>
          <p:cNvPr id="5" name="مستطيل 4"/>
          <p:cNvSpPr/>
          <p:nvPr/>
        </p:nvSpPr>
        <p:spPr>
          <a:xfrm>
            <a:off x="4720487" y="1880545"/>
            <a:ext cx="3539752" cy="264687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16600" b="1" dirty="0">
                <a:ln/>
                <a:solidFill>
                  <a:schemeClr val="accent3"/>
                </a:solidFill>
                <a:latin typeface="Urdu Typesetting" panose="03020402040406030203" pitchFamily="66" charset="-78"/>
                <a:cs typeface="Urdu Typesetting" panose="03020402040406030203" pitchFamily="66" charset="-78"/>
              </a:rPr>
              <a:t>البلاغة</a:t>
            </a:r>
            <a:endParaRPr lang="ar-SA" sz="11500" b="1" cap="none" spc="0" dirty="0">
              <a:ln/>
              <a:solidFill>
                <a:schemeClr val="accent3"/>
              </a:solidFill>
              <a:effectLst/>
              <a:latin typeface="Urdu Typesetting" panose="03020402040406030203" pitchFamily="66" charset="-78"/>
              <a:cs typeface="Urdu Typesetting" panose="03020402040406030203" pitchFamily="66" charset="-78"/>
            </a:endParaRPr>
          </a:p>
        </p:txBody>
      </p:sp>
      <p:sp>
        <p:nvSpPr>
          <p:cNvPr id="7" name="عنصر نائب للتذييل 6"/>
          <p:cNvSpPr>
            <a:spLocks noGrp="1"/>
          </p:cNvSpPr>
          <p:nvPr>
            <p:ph type="ftr" sz="quarter" idx="11"/>
          </p:nvPr>
        </p:nvSpPr>
        <p:spPr/>
        <p:txBody>
          <a:bodyPr/>
          <a:lstStyle/>
          <a:p>
            <a:r>
              <a:rPr lang="ar-AE"/>
              <a:t>أ عبد الله الزعبي</a:t>
            </a:r>
            <a:endParaRPr lang="en-US" dirty="0"/>
          </a:p>
        </p:txBody>
      </p:sp>
      <p:sp>
        <p:nvSpPr>
          <p:cNvPr id="8" name="عنصر نائب لرقم الشريحة 7"/>
          <p:cNvSpPr>
            <a:spLocks noGrp="1"/>
          </p:cNvSpPr>
          <p:nvPr>
            <p:ph type="sldNum" sz="quarter" idx="12"/>
          </p:nvPr>
        </p:nvSpPr>
        <p:spPr/>
        <p:txBody>
          <a:bodyPr/>
          <a:lstStyle/>
          <a:p>
            <a:fld id="{6D22F896-40B5-4ADD-8801-0D06FADFA095}" type="slidenum">
              <a:rPr lang="en-US" smtClean="0"/>
              <a:t>76</a:t>
            </a:fld>
            <a:endParaRPr lang="en-US" dirty="0"/>
          </a:p>
        </p:txBody>
      </p:sp>
    </p:spTree>
    <p:extLst>
      <p:ext uri="{BB962C8B-B14F-4D97-AF65-F5344CB8AC3E}">
        <p14:creationId xmlns:p14="http://schemas.microsoft.com/office/powerpoint/2010/main" val="23230400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دمعة 3"/>
          <p:cNvSpPr/>
          <p:nvPr/>
        </p:nvSpPr>
        <p:spPr>
          <a:xfrm rot="473845">
            <a:off x="3326213" y="634324"/>
            <a:ext cx="5202370" cy="1807971"/>
          </a:xfrm>
          <a:prstGeom prst="teardrop">
            <a:avLst>
              <a:gd name="adj" fmla="val 12652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6600" b="1" dirty="0">
                <a:solidFill>
                  <a:srgbClr val="FF0000"/>
                </a:solidFill>
                <a:latin typeface="Aldhabi" panose="01000000000000000000" pitchFamily="2" charset="-78"/>
                <a:cs typeface="Aldhabi" panose="01000000000000000000" pitchFamily="2" charset="-78"/>
              </a:rPr>
              <a:t>البلاغة</a:t>
            </a:r>
            <a:endParaRPr lang="ar-AE" sz="4400" b="1" dirty="0">
              <a:solidFill>
                <a:srgbClr val="FF0000"/>
              </a:solidFill>
              <a:latin typeface="Aldhabi" panose="01000000000000000000" pitchFamily="2" charset="-78"/>
              <a:cs typeface="Aldhabi" panose="01000000000000000000" pitchFamily="2" charset="-78"/>
            </a:endParaRPr>
          </a:p>
        </p:txBody>
      </p:sp>
      <p:sp>
        <p:nvSpPr>
          <p:cNvPr id="7" name="علبة 6"/>
          <p:cNvSpPr/>
          <p:nvPr/>
        </p:nvSpPr>
        <p:spPr>
          <a:xfrm>
            <a:off x="10209211" y="889765"/>
            <a:ext cx="1470212" cy="1783977"/>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6000" dirty="0">
                <a:solidFill>
                  <a:srgbClr val="FF0000"/>
                </a:solidFill>
                <a:latin typeface="Andalus" panose="02020603050405020304" pitchFamily="18" charset="-78"/>
                <a:cs typeface="Andalus" panose="02020603050405020304" pitchFamily="18" charset="-78"/>
              </a:rPr>
              <a:t>1</a:t>
            </a:r>
            <a:endParaRPr lang="ar-AE" dirty="0">
              <a:solidFill>
                <a:srgbClr val="FF0000"/>
              </a:solidFill>
              <a:latin typeface="Andalus" panose="02020603050405020304" pitchFamily="18" charset="-78"/>
              <a:cs typeface="Andalus" panose="02020603050405020304" pitchFamily="18" charset="-78"/>
            </a:endParaRPr>
          </a:p>
        </p:txBody>
      </p:sp>
      <p:sp>
        <p:nvSpPr>
          <p:cNvPr id="9" name="شكل بيضاوي 8"/>
          <p:cNvSpPr/>
          <p:nvPr/>
        </p:nvSpPr>
        <p:spPr>
          <a:xfrm>
            <a:off x="2483063" y="2344935"/>
            <a:ext cx="4801788" cy="2788023"/>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8000" dirty="0">
                <a:solidFill>
                  <a:srgbClr val="FF0000"/>
                </a:solidFill>
                <a:latin typeface="Aldhabi" panose="01000000000000000000" pitchFamily="2" charset="-78"/>
                <a:cs typeface="Aldhabi" panose="01000000000000000000" pitchFamily="2" charset="-78"/>
              </a:rPr>
              <a:t>الجناس</a:t>
            </a:r>
          </a:p>
          <a:p>
            <a:pPr algn="ctr"/>
            <a:endParaRPr lang="ar-AE" dirty="0"/>
          </a:p>
        </p:txBody>
      </p:sp>
      <p:sp>
        <p:nvSpPr>
          <p:cNvPr id="10" name="مستطيل 9"/>
          <p:cNvSpPr/>
          <p:nvPr/>
        </p:nvSpPr>
        <p:spPr>
          <a:xfrm>
            <a:off x="5409462" y="4409683"/>
            <a:ext cx="6543907"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ar-AE" sz="3200" b="1" dirty="0">
                <a:ln/>
                <a:solidFill>
                  <a:srgbClr val="660033"/>
                </a:solidFill>
                <a:cs typeface="Akhbar MT" pitchFamily="2" charset="-78"/>
              </a:rPr>
              <a:t>نواتج التعلم:</a:t>
            </a:r>
          </a:p>
          <a:p>
            <a:pPr marL="457200" indent="-457200" algn="r" rtl="1">
              <a:buFontTx/>
              <a:buChar char="-"/>
            </a:pPr>
            <a:r>
              <a:rPr lang="ar-AE" sz="2800" b="1" cap="none" spc="0" dirty="0">
                <a:ln/>
                <a:solidFill>
                  <a:srgbClr val="660033"/>
                </a:solidFill>
                <a:effectLst/>
                <a:cs typeface="Akhbar MT" pitchFamily="2" charset="-78"/>
              </a:rPr>
              <a:t>يتعرف مفهوم الجناس .</a:t>
            </a:r>
          </a:p>
          <a:p>
            <a:pPr marL="457200" indent="-457200" algn="r" rtl="1">
              <a:buFontTx/>
              <a:buChar char="-"/>
            </a:pPr>
            <a:r>
              <a:rPr lang="ar-AE" sz="2800" b="1" dirty="0">
                <a:ln/>
                <a:solidFill>
                  <a:srgbClr val="660033"/>
                </a:solidFill>
                <a:cs typeface="Akhbar MT" pitchFamily="2" charset="-78"/>
              </a:rPr>
              <a:t>يتعرف أنواع الجناس ، وينتج جملاً تتضمنها ، مميزاً بينها .</a:t>
            </a:r>
            <a:endParaRPr lang="ar-SA" sz="2800" b="1" cap="none" spc="0" dirty="0">
              <a:ln/>
              <a:solidFill>
                <a:srgbClr val="660033"/>
              </a:solidFill>
              <a:effectLst/>
              <a:cs typeface="Akhbar MT" pitchFamily="2" charset="-78"/>
            </a:endParaRPr>
          </a:p>
        </p:txBody>
      </p:sp>
      <p:sp>
        <p:nvSpPr>
          <p:cNvPr id="11" name="نجمة مكونة من 10 نقاط 10"/>
          <p:cNvSpPr/>
          <p:nvPr/>
        </p:nvSpPr>
        <p:spPr>
          <a:xfrm>
            <a:off x="222138" y="926376"/>
            <a:ext cx="2846894" cy="2879889"/>
          </a:xfrm>
          <a:prstGeom prst="star10">
            <a:avLst/>
          </a:prstGeom>
          <a:solidFill>
            <a:srgbClr val="FFCC99"/>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AE" sz="3600" b="1" dirty="0">
                <a:solidFill>
                  <a:srgbClr val="FF0000"/>
                </a:solidFill>
                <a:cs typeface="Akhbar MT" pitchFamily="2" charset="-78"/>
              </a:rPr>
              <a:t>يستغرق تنفيذ هذا الدرس حصة واحدة</a:t>
            </a:r>
          </a:p>
        </p:txBody>
      </p:sp>
      <p:sp>
        <p:nvSpPr>
          <p:cNvPr id="2" name="عنصر نائب للتذييل 1"/>
          <p:cNvSpPr>
            <a:spLocks noGrp="1"/>
          </p:cNvSpPr>
          <p:nvPr>
            <p:ph type="ftr" sz="quarter" idx="11"/>
          </p:nvPr>
        </p:nvSpPr>
        <p:spPr/>
        <p:txBody>
          <a:bodyPr/>
          <a:lstStyle/>
          <a:p>
            <a:r>
              <a:rPr lang="ar-AE" dirty="0"/>
              <a:t>أ عبد الله الزعبي</a:t>
            </a:r>
            <a:endParaRPr lang="en-US" dirty="0"/>
          </a:p>
        </p:txBody>
      </p:sp>
      <p:sp>
        <p:nvSpPr>
          <p:cNvPr id="3" name="عنصر نائب لرقم الشريحة 2"/>
          <p:cNvSpPr>
            <a:spLocks noGrp="1"/>
          </p:cNvSpPr>
          <p:nvPr>
            <p:ph type="sldNum" sz="quarter" idx="12"/>
          </p:nvPr>
        </p:nvSpPr>
        <p:spPr/>
        <p:txBody>
          <a:bodyPr/>
          <a:lstStyle/>
          <a:p>
            <a:fld id="{D57F1E4F-1CFF-5643-939E-217C01CDF565}" type="slidenum">
              <a:rPr lang="en-US" smtClean="0"/>
              <a:pPr/>
              <a:t>77</a:t>
            </a:fld>
            <a:endParaRPr lang="en-US" dirty="0"/>
          </a:p>
        </p:txBody>
      </p:sp>
      <p:sp>
        <p:nvSpPr>
          <p:cNvPr id="12" name="زر الإجراء: الانتقال للصفحة الرئيسية 11">
            <a:hlinkClick r:id="rId2" action="ppaction://hlinksldjump" highlightClick="1"/>
          </p:cNvPr>
          <p:cNvSpPr/>
          <p:nvPr/>
        </p:nvSpPr>
        <p:spPr>
          <a:xfrm>
            <a:off x="10604" y="15637"/>
            <a:ext cx="1042416" cy="1042416"/>
          </a:xfrm>
          <a:prstGeom prst="actionButtonHom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solidFill>
                <a:schemeClr val="accent1">
                  <a:lumMod val="20000"/>
                  <a:lumOff val="80000"/>
                </a:schemeClr>
              </a:solidFill>
            </a:endParaRPr>
          </a:p>
        </p:txBody>
      </p:sp>
    </p:spTree>
    <p:extLst>
      <p:ext uri="{BB962C8B-B14F-4D97-AF65-F5344CB8AC3E}">
        <p14:creationId xmlns:p14="http://schemas.microsoft.com/office/powerpoint/2010/main" val="42495073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جسم مشطوف الحواف 2"/>
          <p:cNvSpPr/>
          <p:nvPr/>
        </p:nvSpPr>
        <p:spPr>
          <a:xfrm>
            <a:off x="8550093" y="134663"/>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تعلم واستكشف</a:t>
            </a:r>
          </a:p>
        </p:txBody>
      </p:sp>
      <p:sp>
        <p:nvSpPr>
          <p:cNvPr id="3" name="مستطيل 2"/>
          <p:cNvSpPr/>
          <p:nvPr/>
        </p:nvSpPr>
        <p:spPr>
          <a:xfrm>
            <a:off x="7734272" y="1111770"/>
            <a:ext cx="4193777" cy="584775"/>
          </a:xfrm>
          <a:prstGeom prst="rect">
            <a:avLst/>
          </a:prstGeom>
          <a:solidFill>
            <a:schemeClr val="accent2">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rgbClr val="A50021"/>
                </a:solidFill>
                <a:cs typeface="Akhbar MT" pitchFamily="2" charset="-78"/>
              </a:rPr>
              <a:t>اقرأ ولاحظ الفرق بين الجمل الملونة :</a:t>
            </a:r>
          </a:p>
        </p:txBody>
      </p:sp>
      <p:sp>
        <p:nvSpPr>
          <p:cNvPr id="4" name="مستطيل 3"/>
          <p:cNvSpPr/>
          <p:nvPr/>
        </p:nvSpPr>
        <p:spPr>
          <a:xfrm>
            <a:off x="4741348" y="1976069"/>
            <a:ext cx="7271542"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chemeClr val="accent4">
                    <a:lumMod val="75000"/>
                  </a:schemeClr>
                </a:solidFill>
                <a:cs typeface="Akhbar MT" pitchFamily="2" charset="-78"/>
              </a:rPr>
              <a:t>تخيل أنك سألت صديقك إنْ كان قد صلى المغرب ، فأجاب مازحاً :</a:t>
            </a:r>
          </a:p>
        </p:txBody>
      </p:sp>
      <p:sp>
        <p:nvSpPr>
          <p:cNvPr id="5" name="مستطيل 4"/>
          <p:cNvSpPr/>
          <p:nvPr/>
        </p:nvSpPr>
        <p:spPr>
          <a:xfrm>
            <a:off x="6000997" y="3116884"/>
            <a:ext cx="2549096" cy="584775"/>
          </a:xfrm>
          <a:prstGeom prst="rect">
            <a:avLst/>
          </a:prstGeom>
          <a:solidFill>
            <a:srgbClr val="FFFF00"/>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cs typeface="Akhbar MT" pitchFamily="2" charset="-78"/>
              </a:rPr>
              <a:t>صليت المغربَ بالمغربِ</a:t>
            </a:r>
          </a:p>
        </p:txBody>
      </p:sp>
      <p:graphicFrame>
        <p:nvGraphicFramePr>
          <p:cNvPr id="6" name="جدول 5"/>
          <p:cNvGraphicFramePr>
            <a:graphicFrameLocks noGrp="1"/>
          </p:cNvGraphicFramePr>
          <p:nvPr>
            <p:extLst>
              <p:ext uri="{D42A27DB-BD31-4B8C-83A1-F6EECF244321}">
                <p14:modId xmlns:p14="http://schemas.microsoft.com/office/powerpoint/2010/main" val="2271330141"/>
              </p:ext>
            </p:extLst>
          </p:nvPr>
        </p:nvGraphicFramePr>
        <p:xfrm>
          <a:off x="1527142" y="4257699"/>
          <a:ext cx="10122294" cy="2114044"/>
        </p:xfrm>
        <a:graphic>
          <a:graphicData uri="http://schemas.openxmlformats.org/drawingml/2006/table">
            <a:tbl>
              <a:tblPr rtl="1" firstRow="1" bandRow="1">
                <a:tableStyleId>{5940675A-B579-460E-94D1-54222C63F5DA}</a:tableStyleId>
              </a:tblPr>
              <a:tblGrid>
                <a:gridCol w="3374098">
                  <a:extLst>
                    <a:ext uri="{9D8B030D-6E8A-4147-A177-3AD203B41FA5}">
                      <a16:colId xmlns:a16="http://schemas.microsoft.com/office/drawing/2014/main" val="2007897060"/>
                    </a:ext>
                  </a:extLst>
                </a:gridCol>
                <a:gridCol w="2930339">
                  <a:extLst>
                    <a:ext uri="{9D8B030D-6E8A-4147-A177-3AD203B41FA5}">
                      <a16:colId xmlns:a16="http://schemas.microsoft.com/office/drawing/2014/main" val="430010241"/>
                    </a:ext>
                  </a:extLst>
                </a:gridCol>
                <a:gridCol w="3817857">
                  <a:extLst>
                    <a:ext uri="{9D8B030D-6E8A-4147-A177-3AD203B41FA5}">
                      <a16:colId xmlns:a16="http://schemas.microsoft.com/office/drawing/2014/main" val="4257239535"/>
                    </a:ext>
                  </a:extLst>
                </a:gridCol>
              </a:tblGrid>
              <a:tr h="743830">
                <a:tc>
                  <a:txBody>
                    <a:bodyPr/>
                    <a:lstStyle/>
                    <a:p>
                      <a:pPr rtl="1"/>
                      <a:r>
                        <a:rPr lang="ar-AE" sz="3200" b="1" kern="1200" dirty="0">
                          <a:solidFill>
                            <a:schemeClr val="tx1"/>
                          </a:solidFill>
                          <a:latin typeface="+mn-lt"/>
                          <a:ea typeface="+mn-ea"/>
                          <a:cs typeface="Akhbar MT" pitchFamily="2" charset="-78"/>
                        </a:rPr>
                        <a:t>فهو لم يقل :</a:t>
                      </a:r>
                    </a:p>
                  </a:txBody>
                  <a:tcPr>
                    <a:solidFill>
                      <a:srgbClr val="FFCC99"/>
                    </a:solidFill>
                  </a:tcPr>
                </a:tc>
                <a:tc>
                  <a:txBody>
                    <a:bodyPr/>
                    <a:lstStyle/>
                    <a:p>
                      <a:pPr rtl="1"/>
                      <a:r>
                        <a:rPr lang="ar-AE" sz="3200" b="1" kern="1200" dirty="0">
                          <a:solidFill>
                            <a:schemeClr val="tx1"/>
                          </a:solidFill>
                          <a:latin typeface="+mn-lt"/>
                          <a:ea typeface="+mn-ea"/>
                          <a:cs typeface="Akhbar MT" pitchFamily="2" charset="-78"/>
                        </a:rPr>
                        <a:t>نعم صليت المغرب</a:t>
                      </a:r>
                    </a:p>
                  </a:txBody>
                  <a:tcPr>
                    <a:solidFill>
                      <a:schemeClr val="accent3">
                        <a:lumMod val="40000"/>
                        <a:lumOff val="60000"/>
                      </a:schemeClr>
                    </a:solidFill>
                  </a:tcPr>
                </a:tc>
                <a:tc>
                  <a:txBody>
                    <a:bodyPr/>
                    <a:lstStyle/>
                    <a:p>
                      <a:pPr rtl="1"/>
                      <a:r>
                        <a:rPr lang="ar-AE" sz="3200" b="1" kern="1200" dirty="0">
                          <a:solidFill>
                            <a:schemeClr val="tx1"/>
                          </a:solidFill>
                          <a:latin typeface="+mn-lt"/>
                          <a:ea typeface="+mn-ea"/>
                          <a:cs typeface="Akhbar MT" pitchFamily="2" charset="-78"/>
                        </a:rPr>
                        <a:t>تعبير حقيقي مباشر</a:t>
                      </a:r>
                    </a:p>
                  </a:txBody>
                  <a:tcPr>
                    <a:solidFill>
                      <a:schemeClr val="accent3">
                        <a:lumMod val="40000"/>
                        <a:lumOff val="60000"/>
                      </a:schemeClr>
                    </a:solidFill>
                  </a:tcPr>
                </a:tc>
                <a:extLst>
                  <a:ext uri="{0D108BD9-81ED-4DB2-BD59-A6C34878D82A}">
                    <a16:rowId xmlns:a16="http://schemas.microsoft.com/office/drawing/2014/main" val="2174488499"/>
                  </a:ext>
                </a:extLst>
              </a:tr>
              <a:tr h="1370214">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AE" sz="3200" b="1" kern="1200" dirty="0">
                          <a:solidFill>
                            <a:schemeClr val="tx1"/>
                          </a:solidFill>
                          <a:latin typeface="+mn-lt"/>
                          <a:ea typeface="+mn-ea"/>
                          <a:cs typeface="Akhbar MT" pitchFamily="2" charset="-78"/>
                        </a:rPr>
                        <a:t>بل قال:</a:t>
                      </a:r>
                    </a:p>
                  </a:txBody>
                  <a:tcPr>
                    <a:solidFill>
                      <a:srgbClr val="FFCC99"/>
                    </a:solidFill>
                  </a:tcPr>
                </a:tc>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AE" sz="3200" b="1" kern="1200" dirty="0">
                          <a:solidFill>
                            <a:schemeClr val="tx1"/>
                          </a:solidFill>
                          <a:latin typeface="+mn-lt"/>
                          <a:ea typeface="+mn-ea"/>
                          <a:cs typeface="Akhbar MT" pitchFamily="2" charset="-78"/>
                        </a:rPr>
                        <a:t>صليت المغربَ بالمغربِ</a:t>
                      </a:r>
                    </a:p>
                    <a:p>
                      <a:pPr rtl="1"/>
                      <a:endParaRPr lang="ar-AE" sz="3200" b="1" kern="1200" dirty="0">
                        <a:solidFill>
                          <a:schemeClr val="tx1"/>
                        </a:solidFill>
                        <a:latin typeface="+mn-lt"/>
                        <a:ea typeface="+mn-ea"/>
                        <a:cs typeface="Akhbar MT" pitchFamily="2" charset="-78"/>
                      </a:endParaRPr>
                    </a:p>
                  </a:txBody>
                  <a:tcPr>
                    <a:solidFill>
                      <a:schemeClr val="accent5">
                        <a:lumMod val="20000"/>
                        <a:lumOff val="80000"/>
                      </a:schemeClr>
                    </a:solidFill>
                  </a:tcPr>
                </a:tc>
                <a:tc>
                  <a:txBody>
                    <a:bodyPr/>
                    <a:lstStyle/>
                    <a:p>
                      <a:pPr rtl="1"/>
                      <a:r>
                        <a:rPr lang="ar-AE" sz="3200" b="1" kern="1200" dirty="0">
                          <a:solidFill>
                            <a:schemeClr val="tx1"/>
                          </a:solidFill>
                          <a:latin typeface="+mn-lt"/>
                          <a:ea typeface="+mn-ea"/>
                          <a:cs typeface="Akhbar MT" pitchFamily="2" charset="-78"/>
                        </a:rPr>
                        <a:t>فما اسم هذه الطريقة في التعبير ؟</a:t>
                      </a:r>
                    </a:p>
                  </a:txBody>
                  <a:tcPr>
                    <a:solidFill>
                      <a:schemeClr val="accent5">
                        <a:lumMod val="20000"/>
                        <a:lumOff val="80000"/>
                      </a:schemeClr>
                    </a:solidFill>
                  </a:tcPr>
                </a:tc>
                <a:extLst>
                  <a:ext uri="{0D108BD9-81ED-4DB2-BD59-A6C34878D82A}">
                    <a16:rowId xmlns:a16="http://schemas.microsoft.com/office/drawing/2014/main" val="1080553069"/>
                  </a:ext>
                </a:extLst>
              </a:tr>
            </a:tbl>
          </a:graphicData>
        </a:graphic>
      </p:graphicFrame>
      <p:sp>
        <p:nvSpPr>
          <p:cNvPr id="7" name="عنصر نائب للتذييل 6"/>
          <p:cNvSpPr>
            <a:spLocks noGrp="1"/>
          </p:cNvSpPr>
          <p:nvPr>
            <p:ph type="ftr" sz="quarter" idx="11"/>
          </p:nvPr>
        </p:nvSpPr>
        <p:spPr/>
        <p:txBody>
          <a:bodyPr/>
          <a:lstStyle/>
          <a:p>
            <a:r>
              <a:rPr lang="ar-AE"/>
              <a:t>أ عبد الله الزعبي</a:t>
            </a:r>
            <a:endParaRPr lang="en-US" dirty="0"/>
          </a:p>
        </p:txBody>
      </p:sp>
      <p:sp>
        <p:nvSpPr>
          <p:cNvPr id="8" name="عنصر نائب لرقم الشريحة 7"/>
          <p:cNvSpPr>
            <a:spLocks noGrp="1"/>
          </p:cNvSpPr>
          <p:nvPr>
            <p:ph type="sldNum" sz="quarter" idx="12"/>
          </p:nvPr>
        </p:nvSpPr>
        <p:spPr/>
        <p:txBody>
          <a:bodyPr/>
          <a:lstStyle/>
          <a:p>
            <a:fld id="{6D22F896-40B5-4ADD-8801-0D06FADFA095}" type="slidenum">
              <a:rPr lang="en-US" smtClean="0"/>
              <a:t>78</a:t>
            </a:fld>
            <a:endParaRPr lang="en-US" dirty="0"/>
          </a:p>
        </p:txBody>
      </p:sp>
    </p:spTree>
    <p:extLst>
      <p:ext uri="{BB962C8B-B14F-4D97-AF65-F5344CB8AC3E}">
        <p14:creationId xmlns:p14="http://schemas.microsoft.com/office/powerpoint/2010/main" val="271924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800" decel="100000"/>
                                        <p:tgtEl>
                                          <p:spTgt spid="4"/>
                                        </p:tgtEl>
                                      </p:cBhvr>
                                    </p:animEffect>
                                    <p:anim calcmode="lin" valueType="num">
                                      <p:cBhvr>
                                        <p:cTn id="28" dur="800" decel="100000" fill="hold"/>
                                        <p:tgtEl>
                                          <p:spTgt spid="4"/>
                                        </p:tgtEl>
                                        <p:attrNameLst>
                                          <p:attrName>style.rotation</p:attrName>
                                        </p:attrNameLst>
                                      </p:cBhvr>
                                      <p:tavLst>
                                        <p:tav tm="0">
                                          <p:val>
                                            <p:fltVal val="-90"/>
                                          </p:val>
                                        </p:tav>
                                        <p:tav tm="100000">
                                          <p:val>
                                            <p:fltVal val="0"/>
                                          </p:val>
                                        </p:tav>
                                      </p:tavLst>
                                    </p:anim>
                                    <p:anim calcmode="lin" valueType="num">
                                      <p:cBhvr>
                                        <p:cTn id="29" dur="800" decel="100000" fill="hold"/>
                                        <p:tgtEl>
                                          <p:spTgt spid="4"/>
                                        </p:tgtEl>
                                        <p:attrNameLst>
                                          <p:attrName>ppt_x</p:attrName>
                                        </p:attrNameLst>
                                      </p:cBhvr>
                                      <p:tavLst>
                                        <p:tav tm="0">
                                          <p:val>
                                            <p:strVal val="#ppt_x+0.4"/>
                                          </p:val>
                                        </p:tav>
                                        <p:tav tm="100000">
                                          <p:val>
                                            <p:strVal val="#ppt_x-0.05"/>
                                          </p:val>
                                        </p:tav>
                                      </p:tavLst>
                                    </p:anim>
                                    <p:anim calcmode="lin" valueType="num">
                                      <p:cBhvr>
                                        <p:cTn id="30" dur="800" decel="100000" fill="hold"/>
                                        <p:tgtEl>
                                          <p:spTgt spid="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iterate type="wd">
                                    <p:tmPct val="10000"/>
                                  </p:iterate>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438979" y="71855"/>
            <a:ext cx="10658752" cy="2554545"/>
          </a:xfrm>
          <a:prstGeom prst="rect">
            <a:avLst/>
          </a:prstGeom>
          <a:solidFill>
            <a:schemeClr val="accent1">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rtl="1">
              <a:buClr>
                <a:srgbClr val="660066"/>
              </a:buClr>
            </a:pPr>
            <a:r>
              <a:rPr lang="ar-AE" sz="3200" b="1" dirty="0">
                <a:cs typeface="Akhbar MT" pitchFamily="2" charset="-78"/>
              </a:rPr>
              <a:t>لقد جمع في كلامه – من باب المزح – كلمتين متفقتين في اللفظ ، ولكنْ قطعاً مختلفتين في المعنى</a:t>
            </a:r>
          </a:p>
          <a:p>
            <a:pPr algn="just" rtl="1">
              <a:buClr>
                <a:srgbClr val="660066"/>
              </a:buClr>
            </a:pPr>
            <a:r>
              <a:rPr lang="ar-AE" sz="3200" b="1" dirty="0">
                <a:cs typeface="Akhbar MT" pitchFamily="2" charset="-78"/>
              </a:rPr>
              <a:t>وهذا ما يسمى الجناس ، وهو محسن لفظي في ظاهره ، لكنه لا ينفصل عن المعنى إطلاقاً ، شأنه</a:t>
            </a:r>
          </a:p>
          <a:p>
            <a:pPr algn="just" rtl="1">
              <a:buClr>
                <a:srgbClr val="660066"/>
              </a:buClr>
            </a:pPr>
            <a:r>
              <a:rPr lang="ar-AE" sz="3200" b="1" dirty="0">
                <a:cs typeface="Akhbar MT" pitchFamily="2" charset="-78"/>
              </a:rPr>
              <a:t>شأن معظم المحسنات اللفظية ؛ فأنت حين تقول المغرب [ وتقصد الوقت ] ، ثم تقول [ المغرب ]</a:t>
            </a:r>
          </a:p>
          <a:p>
            <a:pPr algn="just" rtl="1">
              <a:buClr>
                <a:srgbClr val="660066"/>
              </a:buClr>
            </a:pPr>
            <a:r>
              <a:rPr lang="ar-AE" sz="3200" b="1" dirty="0">
                <a:cs typeface="Akhbar MT" pitchFamily="2" charset="-78"/>
              </a:rPr>
              <a:t>وتقصد البلاد ، لا بد أن يكون المعنى هو موجه الكلام ، والدليل على ذلك أن الجناس لا يصح إن لم</a:t>
            </a:r>
          </a:p>
          <a:p>
            <a:pPr algn="just" rtl="1">
              <a:buClr>
                <a:srgbClr val="660066"/>
              </a:buClr>
            </a:pPr>
            <a:r>
              <a:rPr lang="ar-AE" sz="3200" b="1" dirty="0">
                <a:cs typeface="Akhbar MT" pitchFamily="2" charset="-78"/>
              </a:rPr>
              <a:t>يكن هناك اختلاف في المعنى بين الكلمتين المتطابقتين أو شبه المتطابقتين في اللفظ .</a:t>
            </a:r>
          </a:p>
        </p:txBody>
      </p:sp>
      <p:sp>
        <p:nvSpPr>
          <p:cNvPr id="3" name="مستطيل 2"/>
          <p:cNvSpPr/>
          <p:nvPr/>
        </p:nvSpPr>
        <p:spPr>
          <a:xfrm>
            <a:off x="5637520" y="2854334"/>
            <a:ext cx="2000869" cy="584775"/>
          </a:xfrm>
          <a:prstGeom prst="rect">
            <a:avLst/>
          </a:prstGeom>
          <a:solidFill>
            <a:srgbClr val="FFCC66"/>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rtl="1">
              <a:buClr>
                <a:srgbClr val="660066"/>
              </a:buClr>
            </a:pPr>
            <a:r>
              <a:rPr lang="ar-AE" sz="3200" b="1" dirty="0">
                <a:cs typeface="Akhbar MT" pitchFamily="2" charset="-78"/>
              </a:rPr>
              <a:t>تعريف الجناس </a:t>
            </a:r>
          </a:p>
        </p:txBody>
      </p:sp>
      <p:sp>
        <p:nvSpPr>
          <p:cNvPr id="4" name="مستطيل 3"/>
          <p:cNvSpPr/>
          <p:nvPr/>
        </p:nvSpPr>
        <p:spPr>
          <a:xfrm>
            <a:off x="3542895" y="3632746"/>
            <a:ext cx="5982728" cy="707886"/>
          </a:xfrm>
          <a:prstGeom prst="rect">
            <a:avLst/>
          </a:prstGeom>
          <a:solidFill>
            <a:schemeClr val="accent6">
              <a:lumMod val="60000"/>
              <a:lumOff val="4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rtl="1">
              <a:buClr>
                <a:srgbClr val="660066"/>
              </a:buClr>
            </a:pPr>
            <a:r>
              <a:rPr lang="ar-AE" sz="4000" b="1" dirty="0">
                <a:cs typeface="Akhbar MT" pitchFamily="2" charset="-78"/>
              </a:rPr>
              <a:t>هو اتفاق الكلمتين لفظاً ، واختلافهما معنى</a:t>
            </a:r>
          </a:p>
        </p:txBody>
      </p:sp>
      <p:sp>
        <p:nvSpPr>
          <p:cNvPr id="5" name="مستطيل 4"/>
          <p:cNvSpPr/>
          <p:nvPr/>
        </p:nvSpPr>
        <p:spPr>
          <a:xfrm>
            <a:off x="629528" y="4799398"/>
            <a:ext cx="11468203" cy="1569660"/>
          </a:xfrm>
          <a:prstGeom prst="rect">
            <a:avLst/>
          </a:prstGeom>
          <a:solidFill>
            <a:schemeClr val="accent5">
              <a:lumMod val="40000"/>
              <a:lumOff val="6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cs typeface="Akhbar MT" pitchFamily="2" charset="-78"/>
              </a:rPr>
              <a:t>وهو ينقسم إلى نوعين أساسيين :جناس ٍ تامٍّ ، وجناسٍ ناقصٍ ،وفي الجناس التام تكون الكلمتان متطابقتين</a:t>
            </a:r>
          </a:p>
          <a:p>
            <a:pPr algn="r" rtl="1">
              <a:buClr>
                <a:srgbClr val="660066"/>
              </a:buClr>
            </a:pPr>
            <a:r>
              <a:rPr lang="ar-AE" sz="3200" b="1" dirty="0">
                <a:cs typeface="Akhbar MT" pitchFamily="2" charset="-78"/>
              </a:rPr>
              <a:t>في نوع الحروف وعددها ، وترتيبها ،وحركتها ، وإن اختلف أيُّ عنصر من هذه العناصر فهو جناس غير</a:t>
            </a:r>
          </a:p>
          <a:p>
            <a:pPr algn="r" rtl="1">
              <a:buClr>
                <a:srgbClr val="660066"/>
              </a:buClr>
            </a:pPr>
            <a:r>
              <a:rPr lang="ar-AE" sz="3200" b="1" dirty="0">
                <a:cs typeface="Akhbar MT" pitchFamily="2" charset="-78"/>
              </a:rPr>
              <a:t>تام ، وهو أنواع . </a:t>
            </a:r>
          </a:p>
        </p:txBody>
      </p:sp>
      <p:sp>
        <p:nvSpPr>
          <p:cNvPr id="6" name="عنصر نائب للتذييل 5"/>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79</a:t>
            </a:fld>
            <a:endParaRPr lang="en-US" dirty="0"/>
          </a:p>
        </p:txBody>
      </p:sp>
    </p:spTree>
    <p:extLst>
      <p:ext uri="{BB962C8B-B14F-4D97-AF65-F5344CB8AC3E}">
        <p14:creationId xmlns:p14="http://schemas.microsoft.com/office/powerpoint/2010/main" val="243959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800" decel="100000"/>
                                        <p:tgtEl>
                                          <p:spTgt spid="4"/>
                                        </p:tgtEl>
                                      </p:cBhvr>
                                    </p:animEffect>
                                    <p:anim calcmode="lin" valueType="num">
                                      <p:cBhvr>
                                        <p:cTn id="28" dur="800" decel="100000" fill="hold"/>
                                        <p:tgtEl>
                                          <p:spTgt spid="4"/>
                                        </p:tgtEl>
                                        <p:attrNameLst>
                                          <p:attrName>style.rotation</p:attrName>
                                        </p:attrNameLst>
                                      </p:cBhvr>
                                      <p:tavLst>
                                        <p:tav tm="0">
                                          <p:val>
                                            <p:fltVal val="-90"/>
                                          </p:val>
                                        </p:tav>
                                        <p:tav tm="100000">
                                          <p:val>
                                            <p:fltVal val="0"/>
                                          </p:val>
                                        </p:tav>
                                      </p:tavLst>
                                    </p:anim>
                                    <p:anim calcmode="lin" valueType="num">
                                      <p:cBhvr>
                                        <p:cTn id="29" dur="800" decel="100000" fill="hold"/>
                                        <p:tgtEl>
                                          <p:spTgt spid="4"/>
                                        </p:tgtEl>
                                        <p:attrNameLst>
                                          <p:attrName>ppt_x</p:attrName>
                                        </p:attrNameLst>
                                      </p:cBhvr>
                                      <p:tavLst>
                                        <p:tav tm="0">
                                          <p:val>
                                            <p:strVal val="#ppt_x+0.4"/>
                                          </p:val>
                                        </p:tav>
                                        <p:tav tm="100000">
                                          <p:val>
                                            <p:strVal val="#ppt_x-0.05"/>
                                          </p:val>
                                        </p:tav>
                                      </p:tavLst>
                                    </p:anim>
                                    <p:anim calcmode="lin" valueType="num">
                                      <p:cBhvr>
                                        <p:cTn id="30" dur="800" decel="100000" fill="hold"/>
                                        <p:tgtEl>
                                          <p:spTgt spid="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iterate type="wd">
                                    <p:tmPct val="10000"/>
                                  </p:iterate>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جسم مشطوف الحواف 1"/>
          <p:cNvSpPr/>
          <p:nvPr/>
        </p:nvSpPr>
        <p:spPr>
          <a:xfrm>
            <a:off x="7192633" y="115810"/>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حول الشاعر</a:t>
            </a:r>
          </a:p>
        </p:txBody>
      </p:sp>
      <p:pic>
        <p:nvPicPr>
          <p:cNvPr id="4" name="صورة 3"/>
          <p:cNvPicPr>
            <a:picLocks noChangeAspect="1"/>
          </p:cNvPicPr>
          <p:nvPr/>
        </p:nvPicPr>
        <p:blipFill>
          <a:blip r:embed="rId2"/>
          <a:stretch>
            <a:fillRect/>
          </a:stretch>
        </p:blipFill>
        <p:spPr>
          <a:xfrm>
            <a:off x="-1" y="0"/>
            <a:ext cx="4185511" cy="2611225"/>
          </a:xfrm>
          <a:prstGeom prst="rect">
            <a:avLst/>
          </a:prstGeom>
        </p:spPr>
      </p:pic>
      <p:sp>
        <p:nvSpPr>
          <p:cNvPr id="5" name="مستطيل 4"/>
          <p:cNvSpPr/>
          <p:nvPr/>
        </p:nvSpPr>
        <p:spPr>
          <a:xfrm>
            <a:off x="4232625" y="813393"/>
            <a:ext cx="7890226" cy="3416320"/>
          </a:xfrm>
          <a:prstGeom prst="rect">
            <a:avLst/>
          </a:prstGeom>
        </p:spPr>
        <p:txBody>
          <a:bodyPr wrap="square">
            <a:spAutoFit/>
          </a:bodyPr>
          <a:lstStyle/>
          <a:p>
            <a:pPr algn="just" rtl="1"/>
            <a:r>
              <a:rPr lang="ar-AE" sz="2400" b="1" dirty="0">
                <a:solidFill>
                  <a:srgbClr val="252525"/>
                </a:solidFill>
                <a:latin typeface="Arial" panose="020B0604020202020204" pitchFamily="34" charset="0"/>
                <a:cs typeface="Akhbar MT" pitchFamily="2" charset="-78"/>
              </a:rPr>
              <a:t>محمد بن راشد آل مكتوم (</a:t>
            </a:r>
            <a:r>
              <a:rPr lang="ar-AE" sz="2400" b="1" dirty="0">
                <a:solidFill>
                  <a:srgbClr val="0B0080"/>
                </a:solidFill>
                <a:latin typeface="Arial" panose="020B0604020202020204" pitchFamily="34" charset="0"/>
                <a:cs typeface="Akhbar MT" pitchFamily="2" charset="-78"/>
                <a:hlinkClick r:id="rId3" tooltip="15 يوليو"/>
              </a:rPr>
              <a:t>15 يوليو</a:t>
            </a:r>
            <a:r>
              <a:rPr lang="ar-AE" sz="2400" b="1" dirty="0">
                <a:solidFill>
                  <a:srgbClr val="252525"/>
                </a:solidFill>
                <a:latin typeface="Arial" panose="020B0604020202020204" pitchFamily="34" charset="0"/>
                <a:cs typeface="Akhbar MT" pitchFamily="2" charset="-78"/>
              </a:rPr>
              <a:t> </a:t>
            </a:r>
            <a:r>
              <a:rPr lang="ar-AE" sz="2400" b="1" dirty="0">
                <a:solidFill>
                  <a:srgbClr val="0B0080"/>
                </a:solidFill>
                <a:latin typeface="Arial" panose="020B0604020202020204" pitchFamily="34" charset="0"/>
                <a:cs typeface="Akhbar MT" pitchFamily="2" charset="-78"/>
                <a:hlinkClick r:id="rId4" tooltip="1949"/>
              </a:rPr>
              <a:t>1949</a:t>
            </a:r>
            <a:r>
              <a:rPr lang="ar-AE" sz="2400" b="1" dirty="0">
                <a:solidFill>
                  <a:srgbClr val="252525"/>
                </a:solidFill>
                <a:latin typeface="Arial" panose="020B0604020202020204" pitchFamily="34" charset="0"/>
                <a:cs typeface="Akhbar MT" pitchFamily="2" charset="-78"/>
              </a:rPr>
              <a:t> -)، نائب رئيس دولة </a:t>
            </a:r>
            <a:r>
              <a:rPr lang="ar-AE" sz="2400" b="1" dirty="0">
                <a:solidFill>
                  <a:srgbClr val="0B0080"/>
                </a:solidFill>
                <a:latin typeface="Arial" panose="020B0604020202020204" pitchFamily="34" charset="0"/>
                <a:cs typeface="Akhbar MT" pitchFamily="2" charset="-78"/>
                <a:hlinkClick r:id="rId5" tooltip="الإمارات العربية المتحدة"/>
              </a:rPr>
              <a:t>الإمارات العربية المتحدة</a:t>
            </a:r>
            <a:r>
              <a:rPr lang="ar-AE" sz="2400" b="1" dirty="0">
                <a:solidFill>
                  <a:srgbClr val="252525"/>
                </a:solidFill>
                <a:latin typeface="Arial" panose="020B0604020202020204" pitchFamily="34" charset="0"/>
                <a:cs typeface="Akhbar MT" pitchFamily="2" charset="-78"/>
              </a:rPr>
              <a:t> </a:t>
            </a:r>
            <a:r>
              <a:rPr lang="ar-AE" sz="2400" b="1" dirty="0">
                <a:solidFill>
                  <a:srgbClr val="0B0080"/>
                </a:solidFill>
                <a:latin typeface="Arial" panose="020B0604020202020204" pitchFamily="34" charset="0"/>
                <a:cs typeface="Akhbar MT" pitchFamily="2" charset="-78"/>
                <a:hlinkClick r:id="rId6" tooltip="مجلس وزراء الإمارات"/>
              </a:rPr>
              <a:t>ورئيس مجلس الوزراء</a:t>
            </a:r>
            <a:r>
              <a:rPr lang="ar-AE" sz="2400" b="1" dirty="0">
                <a:solidFill>
                  <a:srgbClr val="252525"/>
                </a:solidFill>
                <a:latin typeface="Arial" panose="020B0604020202020204" pitchFamily="34" charset="0"/>
                <a:cs typeface="Akhbar MT" pitchFamily="2" charset="-78"/>
              </a:rPr>
              <a:t> بدولة </a:t>
            </a:r>
            <a:r>
              <a:rPr lang="ar-AE" sz="2400" b="1" dirty="0">
                <a:solidFill>
                  <a:srgbClr val="0B0080"/>
                </a:solidFill>
                <a:latin typeface="Arial" panose="020B0604020202020204" pitchFamily="34" charset="0"/>
                <a:cs typeface="Akhbar MT" pitchFamily="2" charset="-78"/>
                <a:hlinkClick r:id="rId5" tooltip="الإمارات العربية المتحدة"/>
              </a:rPr>
              <a:t>الإمارات العربية المتحدة</a:t>
            </a:r>
            <a:r>
              <a:rPr lang="ar-AE" sz="2400" b="1" dirty="0">
                <a:solidFill>
                  <a:srgbClr val="252525"/>
                </a:solidFill>
                <a:latin typeface="Arial" panose="020B0604020202020204" pitchFamily="34" charset="0"/>
                <a:cs typeface="Akhbar MT" pitchFamily="2" charset="-78"/>
              </a:rPr>
              <a:t> وحاكم </a:t>
            </a:r>
            <a:r>
              <a:rPr lang="ar-AE" sz="2400" b="1" dirty="0">
                <a:solidFill>
                  <a:srgbClr val="0B0080"/>
                </a:solidFill>
                <a:latin typeface="Arial" panose="020B0604020202020204" pitchFamily="34" charset="0"/>
                <a:cs typeface="Akhbar MT" pitchFamily="2" charset="-78"/>
                <a:hlinkClick r:id="rId7" tooltip="إمارة دبي"/>
              </a:rPr>
              <a:t>إمارة دبي</a:t>
            </a:r>
            <a:r>
              <a:rPr lang="ar-AE" sz="2400" b="1" dirty="0">
                <a:solidFill>
                  <a:srgbClr val="0B0080"/>
                </a:solidFill>
                <a:latin typeface="Arial" panose="020B0604020202020204" pitchFamily="34" charset="0"/>
                <a:cs typeface="Akhbar MT" pitchFamily="2" charset="-78"/>
              </a:rPr>
              <a:t> </a:t>
            </a:r>
            <a:r>
              <a:rPr lang="ar-AE" sz="2400" b="1" dirty="0">
                <a:solidFill>
                  <a:srgbClr val="0B0080"/>
                </a:solidFill>
                <a:latin typeface="Arial" panose="020B0604020202020204" pitchFamily="34" charset="0"/>
                <a:cs typeface="Akhbar MT" pitchFamily="2" charset="-78"/>
                <a:hlinkClick r:id="rId8" tooltip="وزير الدفاع"/>
              </a:rPr>
              <a:t>ووزير الدفاع</a:t>
            </a:r>
            <a:r>
              <a:rPr lang="ar-AE" sz="2400" b="1" dirty="0">
                <a:solidFill>
                  <a:srgbClr val="252525"/>
                </a:solidFill>
                <a:latin typeface="Arial" panose="020B0604020202020204" pitchFamily="34" charset="0"/>
                <a:cs typeface="Akhbar MT" pitchFamily="2" charset="-78"/>
              </a:rPr>
              <a:t>. منذ تولي الشيخ محمد الحكم في إمارة دبي في 4 يناير 2006، قام بإصلاحات رئيسيّة على صعيد حكومة دولة الإمارات العربيّة المتحدة، بما في ذلك إطلاق استراتيجيّة الحكومة الاتحادية في العام 2008 ورؤية الإمارات 2021،</a:t>
            </a:r>
            <a:r>
              <a:rPr lang="ar-AE" sz="2400" b="1" baseline="30000" dirty="0">
                <a:solidFill>
                  <a:srgbClr val="0B0080"/>
                </a:solidFill>
                <a:latin typeface="Arial" panose="020B0604020202020204" pitchFamily="34" charset="0"/>
                <a:cs typeface="Akhbar MT" pitchFamily="2" charset="-78"/>
              </a:rPr>
              <a:t> </a:t>
            </a:r>
            <a:r>
              <a:rPr lang="ar-AE" sz="2400" b="1" dirty="0">
                <a:solidFill>
                  <a:srgbClr val="252525"/>
                </a:solidFill>
                <a:latin typeface="Arial" panose="020B0604020202020204" pitchFamily="34" charset="0"/>
                <a:cs typeface="Akhbar MT" pitchFamily="2" charset="-78"/>
              </a:rPr>
              <a:t>وكذلك عدد من المبادرات كمهرجان دبي للتسوق، وحكومة دبي الإلكترونيّة.</a:t>
            </a:r>
            <a:r>
              <a:rPr lang="ar-AE" sz="2400" b="1" baseline="30000" dirty="0">
                <a:solidFill>
                  <a:srgbClr val="0B0080"/>
                </a:solidFill>
                <a:latin typeface="Arial" panose="020B0604020202020204" pitchFamily="34" charset="0"/>
                <a:cs typeface="Akhbar MT" pitchFamily="2" charset="-78"/>
              </a:rPr>
              <a:t> </a:t>
            </a:r>
            <a:r>
              <a:rPr lang="ar-AE" sz="2400" b="1" dirty="0">
                <a:solidFill>
                  <a:srgbClr val="252525"/>
                </a:solidFill>
                <a:latin typeface="Arial" panose="020B0604020202020204" pitchFamily="34" charset="0"/>
                <a:cs typeface="Akhbar MT" pitchFamily="2" charset="-78"/>
              </a:rPr>
              <a:t> وتعبيرًا عن حبّه للخيول والسباقات وتحقيقًا لاهتماماته الرياضيّة، قام الشيخ محمد بتأسيس </a:t>
            </a:r>
            <a:r>
              <a:rPr lang="ar-AE" sz="2400" b="1" dirty="0" err="1">
                <a:solidFill>
                  <a:srgbClr val="252525"/>
                </a:solidFill>
                <a:latin typeface="Arial" panose="020B0604020202020204" pitchFamily="34" charset="0"/>
                <a:cs typeface="Akhbar MT" pitchFamily="2" charset="-78"/>
              </a:rPr>
              <a:t>جودلفين</a:t>
            </a:r>
            <a:r>
              <a:rPr lang="ar-AE" sz="2400" b="1" dirty="0">
                <a:solidFill>
                  <a:srgbClr val="252525"/>
                </a:solidFill>
                <a:latin typeface="Arial" panose="020B0604020202020204" pitchFamily="34" charset="0"/>
                <a:cs typeface="Akhbar MT" pitchFamily="2" charset="-78"/>
              </a:rPr>
              <a:t>، مجموعة اسطبلات مجهزة لسباقات الخيول العالميّة، واسطبلات </a:t>
            </a:r>
            <a:r>
              <a:rPr lang="ar-AE" sz="2400" b="1" dirty="0" err="1">
                <a:solidFill>
                  <a:srgbClr val="252525"/>
                </a:solidFill>
                <a:latin typeface="Arial" panose="020B0604020202020204" pitchFamily="34" charset="0"/>
                <a:cs typeface="Akhbar MT" pitchFamily="2" charset="-78"/>
              </a:rPr>
              <a:t>دارلي</a:t>
            </a:r>
            <a:r>
              <a:rPr lang="ar-AE" sz="2400" b="1" dirty="0">
                <a:solidFill>
                  <a:srgbClr val="252525"/>
                </a:solidFill>
                <a:latin typeface="Arial" panose="020B0604020202020204" pitchFamily="34" charset="0"/>
                <a:cs typeface="Akhbar MT" pitchFamily="2" charset="-78"/>
              </a:rPr>
              <a:t> لرعاية الفحول.</a:t>
            </a:r>
            <a:r>
              <a:rPr lang="ar-AE" sz="2400" b="1" baseline="30000" dirty="0">
                <a:solidFill>
                  <a:srgbClr val="0B0080"/>
                </a:solidFill>
                <a:latin typeface="Arial" panose="020B0604020202020204" pitchFamily="34" charset="0"/>
                <a:cs typeface="Akhbar MT" pitchFamily="2" charset="-78"/>
              </a:rPr>
              <a:t> </a:t>
            </a:r>
            <a:r>
              <a:rPr lang="ar-AE" sz="2400" b="1" dirty="0">
                <a:solidFill>
                  <a:srgbClr val="252525"/>
                </a:solidFill>
                <a:latin typeface="Arial" panose="020B0604020202020204" pitchFamily="34" charset="0"/>
                <a:cs typeface="Akhbar MT" pitchFamily="2" charset="-78"/>
              </a:rPr>
              <a:t> ومنذ صغره، اشتهر الشيخ محمد بتأليف ونظم </a:t>
            </a:r>
            <a:r>
              <a:rPr lang="ar-AE" sz="2400" b="1" dirty="0">
                <a:solidFill>
                  <a:srgbClr val="0B0080"/>
                </a:solidFill>
                <a:latin typeface="Arial" panose="020B0604020202020204" pitchFamily="34" charset="0"/>
                <a:cs typeface="Akhbar MT" pitchFamily="2" charset="-78"/>
                <a:hlinkClick r:id="rId9" tooltip="الشعر النبطي"/>
              </a:rPr>
              <a:t>الشعر النبطي</a:t>
            </a:r>
            <a:r>
              <a:rPr lang="ar-AE" sz="2400" b="1" dirty="0">
                <a:solidFill>
                  <a:srgbClr val="252525"/>
                </a:solidFill>
                <a:latin typeface="Arial" panose="020B0604020202020204" pitchFamily="34" charset="0"/>
                <a:cs typeface="Akhbar MT" pitchFamily="2" charset="-78"/>
              </a:rPr>
              <a:t> الذي يتناول عدد من الموضوعات يتعلق أبرزها بالشؤون العامة</a:t>
            </a:r>
            <a:endParaRPr lang="ar-AE" sz="2400" b="1" dirty="0">
              <a:cs typeface="Akhbar MT" pitchFamily="2" charset="-78"/>
            </a:endParaRPr>
          </a:p>
        </p:txBody>
      </p:sp>
      <p:sp>
        <p:nvSpPr>
          <p:cNvPr id="6" name="مستطيل 5"/>
          <p:cNvSpPr/>
          <p:nvPr/>
        </p:nvSpPr>
        <p:spPr>
          <a:xfrm>
            <a:off x="1018075" y="4180344"/>
            <a:ext cx="11104776" cy="2677656"/>
          </a:xfrm>
          <a:prstGeom prst="rect">
            <a:avLst/>
          </a:prstGeom>
        </p:spPr>
        <p:txBody>
          <a:bodyPr wrap="square">
            <a:spAutoFit/>
          </a:bodyPr>
          <a:lstStyle/>
          <a:p>
            <a:pPr algn="just" rtl="1"/>
            <a:r>
              <a:rPr lang="ar-AE" sz="2400" b="1" dirty="0">
                <a:solidFill>
                  <a:srgbClr val="252525"/>
                </a:solidFill>
                <a:latin typeface="Arial" panose="020B0604020202020204" pitchFamily="34" charset="0"/>
                <a:cs typeface="Akhbar MT" pitchFamily="2" charset="-78"/>
              </a:rPr>
              <a:t>بهدف مواصلة مسيرة الإصلاح السياسي والاقتصادي، يحرص الشيخ محمد على اتباع نهج قيادي من شأنه إدارة الأعمال التنفيذيّة وخطوات سير العمل ضمن الجهات والهيئات الحكوميّة والوزارات للوصول إلى أداء حكومي متميّز وتنفيذ مشاريع </a:t>
            </a:r>
            <a:r>
              <a:rPr lang="ar-AE" sz="2400" b="1" dirty="0" err="1">
                <a:solidFill>
                  <a:srgbClr val="252525"/>
                </a:solidFill>
                <a:latin typeface="Arial" panose="020B0604020202020204" pitchFamily="34" charset="0"/>
                <a:cs typeface="Akhbar MT" pitchFamily="2" charset="-78"/>
              </a:rPr>
              <a:t>تنيمة</a:t>
            </a:r>
            <a:r>
              <a:rPr lang="ar-AE" sz="2400" b="1" dirty="0">
                <a:solidFill>
                  <a:srgbClr val="252525"/>
                </a:solidFill>
                <a:latin typeface="Arial" panose="020B0604020202020204" pitchFamily="34" charset="0"/>
                <a:cs typeface="Akhbar MT" pitchFamily="2" charset="-78"/>
              </a:rPr>
              <a:t> وبنى تحتيّة رائدة بهدف تحقيق ازدهار اقتصادي واجتماعي على حدّ سواء لذلك، قام الشيخ محمد بإطلاق المرحلة الأولى من استراتيجيّة الحكومة </a:t>
            </a:r>
            <a:r>
              <a:rPr lang="ar-AE" sz="2400" b="1" dirty="0" err="1">
                <a:solidFill>
                  <a:srgbClr val="252525"/>
                </a:solidFill>
                <a:latin typeface="Arial" panose="020B0604020202020204" pitchFamily="34" charset="0"/>
                <a:cs typeface="Akhbar MT" pitchFamily="2" charset="-78"/>
              </a:rPr>
              <a:t>الإتحاديّة</a:t>
            </a:r>
            <a:r>
              <a:rPr lang="ar-AE" sz="2400" b="1" dirty="0">
                <a:solidFill>
                  <a:srgbClr val="252525"/>
                </a:solidFill>
                <a:latin typeface="Arial" panose="020B0604020202020204" pitchFamily="34" charset="0"/>
                <a:cs typeface="Akhbar MT" pitchFamily="2" charset="-78"/>
              </a:rPr>
              <a:t> في العام 20088 والتّي مهدت الطريق للمرحلة الثانية التّي تمتد بين عامي 2011 و2013، وذلك سعيًا منه لبناء الأسس الضروريّة لتحقيق رؤية الإمارات 2021.  وتعدّ هذه الاستراتيجيّة عملية إصلاح استراتيجي تهدف إلى تعزيز التنمية الاجتماعيّة والاقتصاديّة  وتطوير القطاع العام ومبادئ العدالة والسلامة والبنى التحتيّة والتنمية الريفيّة، والمساهمة في بناء القدرات والطاقات البشرية الوطنيّة وإدارة الموارد الحكوميّة والمحافظة على الهوية الإماراتيّة وتحقيق </a:t>
            </a:r>
            <a:r>
              <a:rPr lang="ar-AE" sz="2400" b="1" dirty="0" err="1">
                <a:solidFill>
                  <a:srgbClr val="252525"/>
                </a:solidFill>
                <a:latin typeface="Arial" panose="020B0604020202020204" pitchFamily="34" charset="0"/>
                <a:cs typeface="Akhbar MT" pitchFamily="2" charset="-78"/>
              </a:rPr>
              <a:t>تقافة</a:t>
            </a:r>
            <a:r>
              <a:rPr lang="ar-AE" sz="2400" b="1" dirty="0">
                <a:solidFill>
                  <a:srgbClr val="252525"/>
                </a:solidFill>
                <a:latin typeface="Arial" panose="020B0604020202020204" pitchFamily="34" charset="0"/>
                <a:cs typeface="Akhbar MT" pitchFamily="2" charset="-78"/>
              </a:rPr>
              <a:t> التميّز والتخطيط الاستراتيجي.</a:t>
            </a:r>
          </a:p>
        </p:txBody>
      </p:sp>
      <p:sp>
        <p:nvSpPr>
          <p:cNvPr id="3" name="عنصر نائب للتذييل 2"/>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366556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iterate type="wd">
                                    <p:tmPct val="10000"/>
                                  </p:iterate>
                                  <p:childTnLst>
                                    <p:set>
                                      <p:cBhvr>
                                        <p:cTn id="23" dur="1" fill="hold">
                                          <p:stCondLst>
                                            <p:cond delay="0"/>
                                          </p:stCondLst>
                                        </p:cTn>
                                        <p:tgtEl>
                                          <p:spTgt spid="5"/>
                                        </p:tgtEl>
                                        <p:attrNameLst>
                                          <p:attrName>style.visibility</p:attrName>
                                        </p:attrNameLst>
                                      </p:cBhvr>
                                      <p:to>
                                        <p:strVal val="visible"/>
                                      </p:to>
                                    </p:set>
                                    <p:animEffect transition="in" filter="fade">
                                      <p:cBhvr>
                                        <p:cTn id="24" dur="800" decel="100000"/>
                                        <p:tgtEl>
                                          <p:spTgt spid="5"/>
                                        </p:tgtEl>
                                      </p:cBhvr>
                                    </p:animEffect>
                                    <p:anim calcmode="lin" valueType="num">
                                      <p:cBhvr>
                                        <p:cTn id="25" dur="800" decel="100000" fill="hold"/>
                                        <p:tgtEl>
                                          <p:spTgt spid="5"/>
                                        </p:tgtEl>
                                        <p:attrNameLst>
                                          <p:attrName>style.rotation</p:attrName>
                                        </p:attrNameLst>
                                      </p:cBhvr>
                                      <p:tavLst>
                                        <p:tav tm="0">
                                          <p:val>
                                            <p:fltVal val="-90"/>
                                          </p:val>
                                        </p:tav>
                                        <p:tav tm="100000">
                                          <p:val>
                                            <p:fltVal val="0"/>
                                          </p:val>
                                        </p:tav>
                                      </p:tavLst>
                                    </p:anim>
                                    <p:anim calcmode="lin" valueType="num">
                                      <p:cBhvr>
                                        <p:cTn id="26" dur="800" decel="100000" fill="hold"/>
                                        <p:tgtEl>
                                          <p:spTgt spid="5"/>
                                        </p:tgtEl>
                                        <p:attrNameLst>
                                          <p:attrName>ppt_x</p:attrName>
                                        </p:attrNameLst>
                                      </p:cBhvr>
                                      <p:tavLst>
                                        <p:tav tm="0">
                                          <p:val>
                                            <p:strVal val="#ppt_x+0.4"/>
                                          </p:val>
                                        </p:tav>
                                        <p:tav tm="100000">
                                          <p:val>
                                            <p:strVal val="#ppt_x-0.05"/>
                                          </p:val>
                                        </p:tav>
                                      </p:tavLst>
                                    </p:anim>
                                    <p:anim calcmode="lin" valueType="num">
                                      <p:cBhvr>
                                        <p:cTn id="27" dur="800" decel="100000" fill="hold"/>
                                        <p:tgtEl>
                                          <p:spTgt spid="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iterate type="wd">
                                    <p:tmPct val="5000"/>
                                  </p:iterate>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style.rotation</p:attrName>
                                        </p:attrNameLst>
                                      </p:cBhvr>
                                      <p:tavLst>
                                        <p:tav tm="0">
                                          <p:val>
                                            <p:fltVal val="90"/>
                                          </p:val>
                                        </p:tav>
                                        <p:tav tm="100000">
                                          <p:val>
                                            <p:fltVal val="0"/>
                                          </p:val>
                                        </p:tav>
                                      </p:tavLst>
                                    </p:anim>
                                    <p:animEffect transition="in" filter="fade">
                                      <p:cBhvr>
                                        <p:cTn id="3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704873" y="74821"/>
            <a:ext cx="4487127" cy="584775"/>
          </a:xfrm>
          <a:prstGeom prst="rect">
            <a:avLst/>
          </a:prstGeom>
          <a:solidFill>
            <a:schemeClr val="accent2">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rgbClr val="A50021"/>
                </a:solidFill>
                <a:cs typeface="Akhbar MT" pitchFamily="2" charset="-78"/>
              </a:rPr>
              <a:t>إليك أمثلة أخرى توضح أنواع الجناس :</a:t>
            </a:r>
          </a:p>
        </p:txBody>
      </p:sp>
      <p:graphicFrame>
        <p:nvGraphicFramePr>
          <p:cNvPr id="3" name="جدول 2"/>
          <p:cNvGraphicFramePr>
            <a:graphicFrameLocks noGrp="1"/>
          </p:cNvGraphicFramePr>
          <p:nvPr>
            <p:extLst>
              <p:ext uri="{D42A27DB-BD31-4B8C-83A1-F6EECF244321}">
                <p14:modId xmlns:p14="http://schemas.microsoft.com/office/powerpoint/2010/main" val="1571639470"/>
              </p:ext>
            </p:extLst>
          </p:nvPr>
        </p:nvGraphicFramePr>
        <p:xfrm>
          <a:off x="659878" y="812049"/>
          <a:ext cx="11420080" cy="6045951"/>
        </p:xfrm>
        <a:graphic>
          <a:graphicData uri="http://schemas.openxmlformats.org/drawingml/2006/table">
            <a:tbl>
              <a:tblPr rtl="1" firstRow="1" bandRow="1">
                <a:tableStyleId>{5940675A-B579-460E-94D1-54222C63F5DA}</a:tableStyleId>
              </a:tblPr>
              <a:tblGrid>
                <a:gridCol w="4208576">
                  <a:extLst>
                    <a:ext uri="{9D8B030D-6E8A-4147-A177-3AD203B41FA5}">
                      <a16:colId xmlns:a16="http://schemas.microsoft.com/office/drawing/2014/main" val="2210628252"/>
                    </a:ext>
                  </a:extLst>
                </a:gridCol>
                <a:gridCol w="1074656">
                  <a:extLst>
                    <a:ext uri="{9D8B030D-6E8A-4147-A177-3AD203B41FA5}">
                      <a16:colId xmlns:a16="http://schemas.microsoft.com/office/drawing/2014/main" val="3543420652"/>
                    </a:ext>
                  </a:extLst>
                </a:gridCol>
                <a:gridCol w="1470581">
                  <a:extLst>
                    <a:ext uri="{9D8B030D-6E8A-4147-A177-3AD203B41FA5}">
                      <a16:colId xmlns:a16="http://schemas.microsoft.com/office/drawing/2014/main" val="880328102"/>
                    </a:ext>
                  </a:extLst>
                </a:gridCol>
                <a:gridCol w="4666267">
                  <a:extLst>
                    <a:ext uri="{9D8B030D-6E8A-4147-A177-3AD203B41FA5}">
                      <a16:colId xmlns:a16="http://schemas.microsoft.com/office/drawing/2014/main" val="264041527"/>
                    </a:ext>
                  </a:extLst>
                </a:gridCol>
              </a:tblGrid>
              <a:tr h="468111">
                <a:tc>
                  <a:txBody>
                    <a:bodyPr/>
                    <a:lstStyle/>
                    <a:p>
                      <a:pPr algn="ctr" rtl="1"/>
                      <a:r>
                        <a:rPr lang="ar-AE" sz="2400" b="1" i="0" kern="1200" dirty="0">
                          <a:solidFill>
                            <a:schemeClr val="tx1"/>
                          </a:solidFill>
                          <a:effectLst/>
                          <a:latin typeface="+mn-lt"/>
                          <a:ea typeface="+mn-ea"/>
                          <a:cs typeface="Akhbar MT" pitchFamily="2" charset="-78"/>
                        </a:rPr>
                        <a:t>العبارة</a:t>
                      </a:r>
                    </a:p>
                  </a:txBody>
                  <a:tcPr>
                    <a:solidFill>
                      <a:schemeClr val="accent2">
                        <a:lumMod val="20000"/>
                        <a:lumOff val="80000"/>
                      </a:schemeClr>
                    </a:solidFill>
                  </a:tcPr>
                </a:tc>
                <a:tc>
                  <a:txBody>
                    <a:bodyPr/>
                    <a:lstStyle/>
                    <a:p>
                      <a:pPr algn="ctr" rtl="1"/>
                      <a:r>
                        <a:rPr lang="ar-AE" sz="2400" b="1" i="0" kern="1200" dirty="0">
                          <a:solidFill>
                            <a:schemeClr val="tx1"/>
                          </a:solidFill>
                          <a:effectLst/>
                          <a:latin typeface="+mn-lt"/>
                          <a:ea typeface="+mn-ea"/>
                          <a:cs typeface="Akhbar MT" pitchFamily="2" charset="-78"/>
                        </a:rPr>
                        <a:t>سياقها</a:t>
                      </a:r>
                    </a:p>
                  </a:txBody>
                  <a:tcPr>
                    <a:solidFill>
                      <a:schemeClr val="accent2">
                        <a:lumMod val="20000"/>
                        <a:lumOff val="80000"/>
                      </a:schemeClr>
                    </a:solidFill>
                  </a:tcPr>
                </a:tc>
                <a:tc>
                  <a:txBody>
                    <a:bodyPr/>
                    <a:lstStyle/>
                    <a:p>
                      <a:pPr algn="ctr" rtl="1"/>
                      <a:r>
                        <a:rPr lang="ar-AE" sz="2400" b="1" i="0" kern="1200" dirty="0">
                          <a:solidFill>
                            <a:schemeClr val="tx1"/>
                          </a:solidFill>
                          <a:effectLst/>
                          <a:latin typeface="+mn-lt"/>
                          <a:ea typeface="+mn-ea"/>
                          <a:cs typeface="Akhbar MT" pitchFamily="2" charset="-78"/>
                        </a:rPr>
                        <a:t>النوع</a:t>
                      </a:r>
                    </a:p>
                  </a:txBody>
                  <a:tcPr>
                    <a:solidFill>
                      <a:schemeClr val="accent2">
                        <a:lumMod val="20000"/>
                        <a:lumOff val="80000"/>
                      </a:schemeClr>
                    </a:solidFill>
                  </a:tcPr>
                </a:tc>
                <a:tc>
                  <a:txBody>
                    <a:bodyPr/>
                    <a:lstStyle/>
                    <a:p>
                      <a:pPr algn="ctr" rtl="1"/>
                      <a:r>
                        <a:rPr lang="ar-AE" sz="2400" b="1" i="0" kern="1200" dirty="0">
                          <a:solidFill>
                            <a:schemeClr val="tx1"/>
                          </a:solidFill>
                          <a:effectLst/>
                          <a:latin typeface="+mn-lt"/>
                          <a:ea typeface="+mn-ea"/>
                          <a:cs typeface="Akhbar MT" pitchFamily="2" charset="-78"/>
                        </a:rPr>
                        <a:t>شرحها</a:t>
                      </a:r>
                    </a:p>
                  </a:txBody>
                  <a:tcPr>
                    <a:solidFill>
                      <a:schemeClr val="accent2">
                        <a:lumMod val="20000"/>
                        <a:lumOff val="80000"/>
                      </a:schemeClr>
                    </a:solidFill>
                  </a:tcPr>
                </a:tc>
                <a:extLst>
                  <a:ext uri="{0D108BD9-81ED-4DB2-BD59-A6C34878D82A}">
                    <a16:rowId xmlns:a16="http://schemas.microsoft.com/office/drawing/2014/main" val="1021590071"/>
                  </a:ext>
                </a:extLst>
              </a:tr>
              <a:tr h="631596">
                <a:tc>
                  <a:txBody>
                    <a:bodyPr/>
                    <a:lstStyle/>
                    <a:p>
                      <a:pPr rtl="1"/>
                      <a:r>
                        <a:rPr lang="ar-AE" sz="2400" dirty="0">
                          <a:cs typeface="Akhbar MT" pitchFamily="2" charset="-78"/>
                        </a:rPr>
                        <a:t>"</a:t>
                      </a:r>
                      <a:r>
                        <a:rPr lang="ar-AE" sz="2400" b="1" i="0" kern="1200" dirty="0">
                          <a:solidFill>
                            <a:schemeClr val="tx1"/>
                          </a:solidFill>
                          <a:effectLst/>
                          <a:latin typeface="+mn-lt"/>
                          <a:ea typeface="+mn-ea"/>
                          <a:cs typeface="Akhbar MT" pitchFamily="2" charset="-78"/>
                        </a:rPr>
                        <a:t>وَيَوْمَ تَقُومُ</a:t>
                      </a:r>
                      <a:r>
                        <a:rPr lang="ar-AE" sz="2400" b="0" i="0" kern="1200" dirty="0">
                          <a:solidFill>
                            <a:schemeClr val="tx1"/>
                          </a:solidFill>
                          <a:effectLst/>
                          <a:latin typeface="+mn-lt"/>
                          <a:ea typeface="+mn-ea"/>
                          <a:cs typeface="Akhbar MT" pitchFamily="2" charset="-78"/>
                        </a:rPr>
                        <a:t> السَّاعَةُ </a:t>
                      </a:r>
                      <a:r>
                        <a:rPr lang="ar-AE" sz="2400" b="1" i="0" kern="1200" dirty="0">
                          <a:solidFill>
                            <a:schemeClr val="tx1"/>
                          </a:solidFill>
                          <a:effectLst/>
                          <a:latin typeface="+mn-lt"/>
                          <a:ea typeface="+mn-ea"/>
                          <a:cs typeface="Akhbar MT" pitchFamily="2" charset="-78"/>
                        </a:rPr>
                        <a:t>يُقْسِمُ الْمُجْرِمُونَ مَا لَبِثُوا</a:t>
                      </a:r>
                      <a:r>
                        <a:rPr lang="ar-AE" sz="2400" b="0" i="0" kern="1200" dirty="0">
                          <a:solidFill>
                            <a:schemeClr val="tx1"/>
                          </a:solidFill>
                          <a:effectLst/>
                          <a:latin typeface="+mn-lt"/>
                          <a:ea typeface="+mn-ea"/>
                          <a:cs typeface="Akhbar MT" pitchFamily="2" charset="-78"/>
                        </a:rPr>
                        <a:t> غَيْرَ سَاعَةٍ ۚ"</a:t>
                      </a:r>
                      <a:endParaRPr lang="ar-AE" sz="2400" dirty="0">
                        <a:cs typeface="Akhbar MT" pitchFamily="2" charset="-78"/>
                      </a:endParaRPr>
                    </a:p>
                  </a:txBody>
                  <a:tcPr>
                    <a:solidFill>
                      <a:schemeClr val="accent3">
                        <a:lumMod val="40000"/>
                        <a:lumOff val="60000"/>
                      </a:schemeClr>
                    </a:solidFill>
                  </a:tcPr>
                </a:tc>
                <a:tc>
                  <a:txBody>
                    <a:bodyPr/>
                    <a:lstStyle/>
                    <a:p>
                      <a:pPr rtl="1"/>
                      <a:r>
                        <a:rPr lang="ar-AE" sz="2400" b="1" i="0" kern="1200" dirty="0">
                          <a:solidFill>
                            <a:schemeClr val="tx1"/>
                          </a:solidFill>
                          <a:effectLst/>
                          <a:latin typeface="+mn-lt"/>
                          <a:ea typeface="+mn-ea"/>
                          <a:cs typeface="Akhbar MT" pitchFamily="2" charset="-78"/>
                        </a:rPr>
                        <a:t>نص قرآني</a:t>
                      </a:r>
                    </a:p>
                  </a:txBody>
                  <a:tcPr>
                    <a:solidFill>
                      <a:schemeClr val="accent4">
                        <a:lumMod val="60000"/>
                        <a:lumOff val="40000"/>
                      </a:schemeClr>
                    </a:solidFill>
                  </a:tcPr>
                </a:tc>
                <a:tc>
                  <a:txBody>
                    <a:bodyPr/>
                    <a:lstStyle/>
                    <a:p>
                      <a:pPr rtl="1"/>
                      <a:r>
                        <a:rPr lang="ar-AE" sz="2400" b="1" i="0" kern="1200" dirty="0">
                          <a:solidFill>
                            <a:schemeClr val="tx1"/>
                          </a:solidFill>
                          <a:effectLst/>
                          <a:latin typeface="+mn-lt"/>
                          <a:ea typeface="+mn-ea"/>
                          <a:cs typeface="Akhbar MT" pitchFamily="2" charset="-78"/>
                        </a:rPr>
                        <a:t>جناس تام</a:t>
                      </a:r>
                    </a:p>
                  </a:txBody>
                  <a:tcPr>
                    <a:solidFill>
                      <a:schemeClr val="accent6">
                        <a:lumMod val="40000"/>
                        <a:lumOff val="60000"/>
                      </a:schemeClr>
                    </a:solidFill>
                  </a:tcPr>
                </a:tc>
                <a:tc>
                  <a:txBody>
                    <a:bodyPr/>
                    <a:lstStyle/>
                    <a:p>
                      <a:pPr rtl="1"/>
                      <a:r>
                        <a:rPr lang="ar-AE" sz="2400" b="1" i="0" kern="1200" dirty="0">
                          <a:solidFill>
                            <a:schemeClr val="tx1"/>
                          </a:solidFill>
                          <a:effectLst/>
                          <a:latin typeface="+mn-lt"/>
                          <a:ea typeface="+mn-ea"/>
                          <a:cs typeface="Akhbar MT" pitchFamily="2" charset="-78"/>
                        </a:rPr>
                        <a:t>(ساعةٌ – ساعةٍ ) الأولى بمعنى يوم القيامة والثانية بمعنى الوقت ( </a:t>
                      </a:r>
                      <a:r>
                        <a:rPr lang="en-US" sz="2400" b="1" i="0" kern="1200" dirty="0">
                          <a:solidFill>
                            <a:schemeClr val="tx1"/>
                          </a:solidFill>
                          <a:effectLst/>
                          <a:latin typeface="+mn-lt"/>
                          <a:ea typeface="+mn-ea"/>
                          <a:cs typeface="Akhbar MT" pitchFamily="2" charset="-78"/>
                        </a:rPr>
                        <a:t>60</a:t>
                      </a:r>
                      <a:r>
                        <a:rPr lang="ar-AE" sz="2400" b="1" i="0" kern="1200" dirty="0">
                          <a:solidFill>
                            <a:schemeClr val="tx1"/>
                          </a:solidFill>
                          <a:effectLst/>
                          <a:latin typeface="+mn-lt"/>
                          <a:ea typeface="+mn-ea"/>
                          <a:cs typeface="Akhbar MT" pitchFamily="2" charset="-78"/>
                        </a:rPr>
                        <a:t> ) دقيقة اختلف المعنى مع اتفاق اللفظ كلياً.</a:t>
                      </a:r>
                    </a:p>
                  </a:txBody>
                  <a:tcPr>
                    <a:solidFill>
                      <a:srgbClr val="FFFFCC"/>
                    </a:solidFill>
                  </a:tcPr>
                </a:tc>
                <a:extLst>
                  <a:ext uri="{0D108BD9-81ED-4DB2-BD59-A6C34878D82A}">
                    <a16:rowId xmlns:a16="http://schemas.microsoft.com/office/drawing/2014/main" val="2705197207"/>
                  </a:ext>
                </a:extLst>
              </a:tr>
              <a:tr h="469282">
                <a:tc>
                  <a:txBody>
                    <a:bodyPr/>
                    <a:lstStyle/>
                    <a:p>
                      <a:pPr rtl="1"/>
                      <a:r>
                        <a:rPr lang="ar-AE" sz="2400" b="1" i="0" kern="1200" dirty="0">
                          <a:solidFill>
                            <a:schemeClr val="tx1"/>
                          </a:solidFill>
                          <a:effectLst/>
                          <a:latin typeface="+mn-lt"/>
                          <a:ea typeface="+mn-ea"/>
                          <a:cs typeface="Akhbar MT" pitchFamily="2" charset="-78"/>
                        </a:rPr>
                        <a:t>من بحر جودك أغترف</a:t>
                      </a:r>
                    </a:p>
                    <a:p>
                      <a:pPr rtl="1"/>
                      <a:r>
                        <a:rPr lang="ar-AE" sz="2400" b="1" i="0" kern="1200" dirty="0">
                          <a:solidFill>
                            <a:schemeClr val="tx1"/>
                          </a:solidFill>
                          <a:effectLst/>
                          <a:latin typeface="+mn-lt"/>
                          <a:ea typeface="+mn-ea"/>
                          <a:cs typeface="Akhbar MT" pitchFamily="2" charset="-78"/>
                        </a:rPr>
                        <a:t>                   وببحر علمك أعترف</a:t>
                      </a:r>
                    </a:p>
                  </a:txBody>
                  <a:tcPr>
                    <a:solidFill>
                      <a:schemeClr val="accent3">
                        <a:lumMod val="40000"/>
                        <a:lumOff val="60000"/>
                      </a:schemeClr>
                    </a:solidFill>
                  </a:tcPr>
                </a:tc>
                <a:tc>
                  <a:txBody>
                    <a:bodyPr/>
                    <a:lstStyle/>
                    <a:p>
                      <a:pPr rtl="1"/>
                      <a:r>
                        <a:rPr lang="ar-AE" sz="2400" b="1" i="0" kern="1200" dirty="0">
                          <a:solidFill>
                            <a:schemeClr val="tx1"/>
                          </a:solidFill>
                          <a:effectLst/>
                          <a:latin typeface="+mn-lt"/>
                          <a:ea typeface="+mn-ea"/>
                          <a:cs typeface="Akhbar MT" pitchFamily="2" charset="-78"/>
                        </a:rPr>
                        <a:t>بيت شعري</a:t>
                      </a:r>
                    </a:p>
                    <a:p>
                      <a:pPr rtl="1"/>
                      <a:r>
                        <a:rPr lang="ar-AE" sz="2400" b="1" i="0" kern="1200" dirty="0">
                          <a:solidFill>
                            <a:schemeClr val="tx1"/>
                          </a:solidFill>
                          <a:effectLst/>
                          <a:latin typeface="+mn-lt"/>
                          <a:ea typeface="+mn-ea"/>
                          <a:cs typeface="Akhbar MT" pitchFamily="2" charset="-78"/>
                        </a:rPr>
                        <a:t>أبو نواس</a:t>
                      </a:r>
                    </a:p>
                  </a:txBody>
                  <a:tcPr>
                    <a:solidFill>
                      <a:schemeClr val="accent4">
                        <a:lumMod val="60000"/>
                        <a:lumOff val="40000"/>
                      </a:schemeClr>
                    </a:solidFill>
                  </a:tcPr>
                </a:tc>
                <a:tc>
                  <a:txBody>
                    <a:bodyPr/>
                    <a:lstStyle/>
                    <a:p>
                      <a:pPr rtl="1"/>
                      <a:r>
                        <a:rPr lang="ar-AE" sz="2400" b="1" i="0" kern="1200" dirty="0">
                          <a:solidFill>
                            <a:schemeClr val="tx1"/>
                          </a:solidFill>
                          <a:effectLst/>
                          <a:latin typeface="+mn-lt"/>
                          <a:ea typeface="+mn-ea"/>
                          <a:cs typeface="Akhbar MT" pitchFamily="2" charset="-78"/>
                        </a:rPr>
                        <a:t>جناس ناقص</a:t>
                      </a:r>
                    </a:p>
                    <a:p>
                      <a:pPr rtl="1"/>
                      <a:r>
                        <a:rPr lang="ar-AE" sz="2400" b="1" i="0" kern="1200" dirty="0">
                          <a:solidFill>
                            <a:schemeClr val="tx1"/>
                          </a:solidFill>
                          <a:effectLst/>
                          <a:latin typeface="+mn-lt"/>
                          <a:ea typeface="+mn-ea"/>
                          <a:cs typeface="Akhbar MT" pitchFamily="2" charset="-78"/>
                        </a:rPr>
                        <a:t>( مضارع )</a:t>
                      </a:r>
                    </a:p>
                  </a:txBody>
                  <a:tcPr>
                    <a:solidFill>
                      <a:schemeClr val="accent6">
                        <a:lumMod val="40000"/>
                        <a:lumOff val="60000"/>
                      </a:schemeClr>
                    </a:solidFill>
                  </a:tcPr>
                </a:tc>
                <a:tc>
                  <a:txBody>
                    <a:bodyPr/>
                    <a:lstStyle/>
                    <a:p>
                      <a:pPr rtl="1"/>
                      <a:r>
                        <a:rPr lang="ar-AE" sz="2400" b="1" i="0" kern="1200" dirty="0">
                          <a:solidFill>
                            <a:schemeClr val="tx1"/>
                          </a:solidFill>
                          <a:effectLst/>
                          <a:latin typeface="+mn-lt"/>
                          <a:ea typeface="+mn-ea"/>
                          <a:cs typeface="Akhbar MT" pitchFamily="2" charset="-78"/>
                        </a:rPr>
                        <a:t>( أغترف – أعترف ) اختلف حرف في الفعلين واختلف المعنى فهو ناقص بسبب اختلاف نوع الحرف .</a:t>
                      </a:r>
                    </a:p>
                  </a:txBody>
                  <a:tcPr>
                    <a:solidFill>
                      <a:srgbClr val="FFFFCC"/>
                    </a:solidFill>
                  </a:tcPr>
                </a:tc>
                <a:extLst>
                  <a:ext uri="{0D108BD9-81ED-4DB2-BD59-A6C34878D82A}">
                    <a16:rowId xmlns:a16="http://schemas.microsoft.com/office/drawing/2014/main" val="3161255047"/>
                  </a:ext>
                </a:extLst>
              </a:tr>
              <a:tr h="469282">
                <a:tc>
                  <a:txBody>
                    <a:bodyPr/>
                    <a:lstStyle/>
                    <a:p>
                      <a:pPr rtl="1"/>
                      <a:r>
                        <a:rPr lang="ar-AE" sz="2400" b="1" i="0" kern="1200" dirty="0">
                          <a:solidFill>
                            <a:schemeClr val="tx1"/>
                          </a:solidFill>
                          <a:effectLst/>
                          <a:latin typeface="+mn-lt"/>
                          <a:ea typeface="+mn-ea"/>
                          <a:cs typeface="Akhbar MT" pitchFamily="2" charset="-78"/>
                        </a:rPr>
                        <a:t>كان رسول الله </a:t>
                      </a:r>
                      <a:r>
                        <a:rPr lang="ar-AE" sz="2400" b="1" i="0" kern="1200" dirty="0">
                          <a:solidFill>
                            <a:schemeClr val="tx1"/>
                          </a:solidFill>
                          <a:effectLst/>
                          <a:latin typeface="+mn-lt"/>
                          <a:ea typeface="+mn-ea"/>
                          <a:cs typeface="Akhbar MT" pitchFamily="2" charset="-78"/>
                          <a:sym typeface="AGA Arabesque" panose="05010101010101010101" pitchFamily="2" charset="2"/>
                        </a:rPr>
                        <a:t> أحسن الناس خَلقاً وخُلقاً.</a:t>
                      </a:r>
                      <a:endParaRPr lang="ar-AE" sz="2400" b="1" i="0" kern="1200" dirty="0">
                        <a:solidFill>
                          <a:schemeClr val="tx1"/>
                        </a:solidFill>
                        <a:effectLst/>
                        <a:latin typeface="+mn-lt"/>
                        <a:ea typeface="+mn-ea"/>
                        <a:cs typeface="Akhbar MT" pitchFamily="2" charset="-78"/>
                      </a:endParaRPr>
                    </a:p>
                  </a:txBody>
                  <a:tcPr>
                    <a:solidFill>
                      <a:schemeClr val="accent3">
                        <a:lumMod val="40000"/>
                        <a:lumOff val="60000"/>
                      </a:schemeClr>
                    </a:solidFill>
                  </a:tcPr>
                </a:tc>
                <a:tc>
                  <a:txBody>
                    <a:bodyPr/>
                    <a:lstStyle/>
                    <a:p>
                      <a:pPr rtl="1"/>
                      <a:endParaRPr lang="ar-AE" sz="2400" b="1" i="0" kern="1200" dirty="0">
                        <a:solidFill>
                          <a:schemeClr val="tx1"/>
                        </a:solidFill>
                        <a:effectLst/>
                        <a:latin typeface="+mn-lt"/>
                        <a:ea typeface="+mn-ea"/>
                        <a:cs typeface="Akhbar MT" pitchFamily="2" charset="-78"/>
                      </a:endParaRPr>
                    </a:p>
                  </a:txBody>
                  <a:tcPr>
                    <a:solidFill>
                      <a:schemeClr val="accent4">
                        <a:lumMod val="60000"/>
                        <a:lumOff val="40000"/>
                      </a:schemeClr>
                    </a:solidFill>
                  </a:tcPr>
                </a:tc>
                <a:tc>
                  <a:txBody>
                    <a:bodyPr/>
                    <a:lstStyle/>
                    <a:p>
                      <a:pPr rtl="1"/>
                      <a:r>
                        <a:rPr lang="ar-AE" sz="2400" b="1" i="0" kern="1200" dirty="0">
                          <a:solidFill>
                            <a:schemeClr val="tx1"/>
                          </a:solidFill>
                          <a:effectLst/>
                          <a:latin typeface="+mn-lt"/>
                          <a:ea typeface="+mn-ea"/>
                          <a:cs typeface="Akhbar MT" pitchFamily="2" charset="-78"/>
                        </a:rPr>
                        <a:t>جناس ناقص</a:t>
                      </a:r>
                    </a:p>
                    <a:p>
                      <a:pPr rtl="1"/>
                      <a:r>
                        <a:rPr lang="ar-AE" sz="2400" b="1" i="0" kern="1200" dirty="0">
                          <a:solidFill>
                            <a:schemeClr val="tx1"/>
                          </a:solidFill>
                          <a:effectLst/>
                          <a:latin typeface="+mn-lt"/>
                          <a:ea typeface="+mn-ea"/>
                          <a:cs typeface="Akhbar MT" pitchFamily="2" charset="-78"/>
                        </a:rPr>
                        <a:t>( محرف )</a:t>
                      </a:r>
                    </a:p>
                  </a:txBody>
                  <a:tcPr>
                    <a:solidFill>
                      <a:schemeClr val="accent6">
                        <a:lumMod val="40000"/>
                        <a:lumOff val="60000"/>
                      </a:schemeClr>
                    </a:solidFill>
                  </a:tcPr>
                </a:tc>
                <a:tc>
                  <a:txBody>
                    <a:bodyPr/>
                    <a:lstStyle/>
                    <a:p>
                      <a:pPr rtl="1"/>
                      <a:r>
                        <a:rPr lang="ar-AE" sz="2400" b="1" i="0" kern="1200" dirty="0">
                          <a:solidFill>
                            <a:schemeClr val="tx1"/>
                          </a:solidFill>
                          <a:effectLst/>
                          <a:latin typeface="+mn-lt"/>
                          <a:ea typeface="+mn-ea"/>
                          <a:cs typeface="Akhbar MT" pitchFamily="2" charset="-78"/>
                        </a:rPr>
                        <a:t>(</a:t>
                      </a:r>
                      <a:r>
                        <a:rPr lang="ar-AE" sz="2400" b="1" i="0" kern="1200" dirty="0">
                          <a:solidFill>
                            <a:schemeClr val="tx1"/>
                          </a:solidFill>
                          <a:effectLst/>
                          <a:latin typeface="+mn-lt"/>
                          <a:ea typeface="+mn-ea"/>
                          <a:cs typeface="Akhbar MT" pitchFamily="2" charset="-78"/>
                          <a:sym typeface="AGA Arabesque" panose="05010101010101010101" pitchFamily="2" charset="2"/>
                        </a:rPr>
                        <a:t>خَلقاً - وخُلقاً</a:t>
                      </a:r>
                      <a:r>
                        <a:rPr lang="ar-AE" sz="2400" b="1" i="0" kern="1200" dirty="0">
                          <a:solidFill>
                            <a:schemeClr val="tx1"/>
                          </a:solidFill>
                          <a:effectLst/>
                          <a:latin typeface="+mn-lt"/>
                          <a:ea typeface="+mn-ea"/>
                          <a:cs typeface="Akhbar MT" pitchFamily="2" charset="-78"/>
                        </a:rPr>
                        <a:t> )اتفقت الكلمتان في نوع الحروف وعدد الحروف وترتيبها ولكن اختلفت في حركتها ( محرّف )</a:t>
                      </a:r>
                    </a:p>
                  </a:txBody>
                  <a:tcPr>
                    <a:solidFill>
                      <a:srgbClr val="FFFFCC"/>
                    </a:solidFill>
                  </a:tcPr>
                </a:tc>
                <a:extLst>
                  <a:ext uri="{0D108BD9-81ED-4DB2-BD59-A6C34878D82A}">
                    <a16:rowId xmlns:a16="http://schemas.microsoft.com/office/drawing/2014/main" val="1846913769"/>
                  </a:ext>
                </a:extLst>
              </a:tr>
              <a:tr h="469282">
                <a:tc>
                  <a:txBody>
                    <a:bodyPr/>
                    <a:lstStyle/>
                    <a:p>
                      <a:pPr rtl="1"/>
                      <a:r>
                        <a:rPr lang="ar-AE" sz="2400" b="1" i="0" kern="1200" dirty="0">
                          <a:solidFill>
                            <a:schemeClr val="tx1"/>
                          </a:solidFill>
                          <a:effectLst/>
                          <a:latin typeface="+mn-lt"/>
                          <a:ea typeface="+mn-ea"/>
                          <a:cs typeface="Akhbar MT" pitchFamily="2" charset="-78"/>
                        </a:rPr>
                        <a:t>اللهم استر عوراتنا ، وآمن روعاتنا </a:t>
                      </a:r>
                    </a:p>
                  </a:txBody>
                  <a:tcPr>
                    <a:solidFill>
                      <a:schemeClr val="accent3">
                        <a:lumMod val="40000"/>
                        <a:lumOff val="60000"/>
                      </a:schemeClr>
                    </a:solidFill>
                  </a:tcPr>
                </a:tc>
                <a:tc>
                  <a:txBody>
                    <a:bodyPr/>
                    <a:lstStyle/>
                    <a:p>
                      <a:pPr rtl="1"/>
                      <a:r>
                        <a:rPr lang="ar-AE" sz="2400" b="1" i="0" kern="1200" dirty="0">
                          <a:solidFill>
                            <a:schemeClr val="tx1"/>
                          </a:solidFill>
                          <a:effectLst/>
                          <a:latin typeface="+mn-lt"/>
                          <a:ea typeface="+mn-ea"/>
                          <a:cs typeface="Akhbar MT" pitchFamily="2" charset="-78"/>
                        </a:rPr>
                        <a:t>دعاء</a:t>
                      </a:r>
                    </a:p>
                  </a:txBody>
                  <a:tcPr>
                    <a:solidFill>
                      <a:schemeClr val="accent4">
                        <a:lumMod val="60000"/>
                        <a:lumOff val="40000"/>
                      </a:schemeClr>
                    </a:solidFill>
                  </a:tcPr>
                </a:tc>
                <a:tc>
                  <a:txBody>
                    <a:bodyPr/>
                    <a:lstStyle/>
                    <a:p>
                      <a:pPr rtl="1"/>
                      <a:r>
                        <a:rPr lang="ar-AE" sz="2400" b="1" i="0" kern="1200" dirty="0">
                          <a:solidFill>
                            <a:schemeClr val="tx1"/>
                          </a:solidFill>
                          <a:effectLst/>
                          <a:latin typeface="+mn-lt"/>
                          <a:ea typeface="+mn-ea"/>
                          <a:cs typeface="Akhbar MT" pitchFamily="2" charset="-78"/>
                        </a:rPr>
                        <a:t>جناس ناقص</a:t>
                      </a:r>
                    </a:p>
                    <a:p>
                      <a:pPr rtl="1"/>
                      <a:r>
                        <a:rPr lang="ar-AE" sz="2400" b="1" i="0" kern="1200" dirty="0">
                          <a:solidFill>
                            <a:schemeClr val="tx1"/>
                          </a:solidFill>
                          <a:effectLst/>
                          <a:latin typeface="+mn-lt"/>
                          <a:ea typeface="+mn-ea"/>
                          <a:cs typeface="Akhbar MT" pitchFamily="2" charset="-78"/>
                        </a:rPr>
                        <a:t>( القلب )</a:t>
                      </a:r>
                    </a:p>
                  </a:txBody>
                  <a:tcPr>
                    <a:solidFill>
                      <a:schemeClr val="accent6">
                        <a:lumMod val="40000"/>
                        <a:lumOff val="60000"/>
                      </a:schemeClr>
                    </a:solidFill>
                  </a:tcPr>
                </a:tc>
                <a:tc>
                  <a:txBody>
                    <a:bodyPr/>
                    <a:lstStyle/>
                    <a:p>
                      <a:pPr rtl="1"/>
                      <a:r>
                        <a:rPr lang="ar-AE" sz="2400" b="1" i="0" kern="1200" dirty="0">
                          <a:solidFill>
                            <a:schemeClr val="tx1"/>
                          </a:solidFill>
                          <a:effectLst/>
                          <a:latin typeface="+mn-lt"/>
                          <a:ea typeface="+mn-ea"/>
                          <a:cs typeface="Akhbar MT" pitchFamily="2" charset="-78"/>
                        </a:rPr>
                        <a:t>( عوراتنا – روعاتنا )اتفقت الكلمتان في نوع الحروف وعددها وحركاتها واختلفت في ترتيبها ( القلب )</a:t>
                      </a:r>
                    </a:p>
                  </a:txBody>
                  <a:tcPr>
                    <a:solidFill>
                      <a:srgbClr val="FFFFCC"/>
                    </a:solidFill>
                  </a:tcPr>
                </a:tc>
                <a:extLst>
                  <a:ext uri="{0D108BD9-81ED-4DB2-BD59-A6C34878D82A}">
                    <a16:rowId xmlns:a16="http://schemas.microsoft.com/office/drawing/2014/main" val="3643067021"/>
                  </a:ext>
                </a:extLst>
              </a:tr>
              <a:tr h="469282">
                <a:tc>
                  <a:txBody>
                    <a:bodyPr/>
                    <a:lstStyle/>
                    <a:p>
                      <a:pPr rtl="1"/>
                      <a:r>
                        <a:rPr lang="ar-AE" sz="2400" b="1" i="0" kern="1200" dirty="0">
                          <a:solidFill>
                            <a:schemeClr val="tx1"/>
                          </a:solidFill>
                          <a:effectLst/>
                          <a:latin typeface="+mn-lt"/>
                          <a:ea typeface="+mn-ea"/>
                          <a:cs typeface="Akhbar MT" pitchFamily="2" charset="-78"/>
                        </a:rPr>
                        <a:t>دوام الحال من المحال</a:t>
                      </a:r>
                    </a:p>
                  </a:txBody>
                  <a:tcPr>
                    <a:solidFill>
                      <a:schemeClr val="accent3">
                        <a:lumMod val="40000"/>
                        <a:lumOff val="60000"/>
                      </a:schemeClr>
                    </a:solidFill>
                  </a:tcPr>
                </a:tc>
                <a:tc>
                  <a:txBody>
                    <a:bodyPr/>
                    <a:lstStyle/>
                    <a:p>
                      <a:pPr rtl="1"/>
                      <a:endParaRPr lang="ar-AE" sz="2400" b="1" i="0" kern="1200" dirty="0">
                        <a:solidFill>
                          <a:schemeClr val="tx1"/>
                        </a:solidFill>
                        <a:effectLst/>
                        <a:latin typeface="+mn-lt"/>
                        <a:ea typeface="+mn-ea"/>
                        <a:cs typeface="Akhbar MT" pitchFamily="2" charset="-78"/>
                      </a:endParaRPr>
                    </a:p>
                  </a:txBody>
                  <a:tcPr>
                    <a:solidFill>
                      <a:schemeClr val="accent4">
                        <a:lumMod val="60000"/>
                        <a:lumOff val="40000"/>
                      </a:schemeClr>
                    </a:solidFill>
                  </a:tcPr>
                </a:tc>
                <a:tc>
                  <a:txBody>
                    <a:bodyPr/>
                    <a:lstStyle/>
                    <a:p>
                      <a:pPr rtl="1"/>
                      <a:r>
                        <a:rPr lang="ar-AE" sz="2400" b="1" i="0" kern="1200" dirty="0">
                          <a:solidFill>
                            <a:schemeClr val="tx1"/>
                          </a:solidFill>
                          <a:effectLst/>
                          <a:latin typeface="+mn-lt"/>
                          <a:ea typeface="+mn-ea"/>
                          <a:cs typeface="Akhbar MT" pitchFamily="2" charset="-78"/>
                        </a:rPr>
                        <a:t>جناس ناقص</a:t>
                      </a:r>
                    </a:p>
                    <a:p>
                      <a:pPr rtl="1"/>
                      <a:r>
                        <a:rPr lang="ar-AE" sz="2400" b="1" i="0" kern="1200" dirty="0">
                          <a:solidFill>
                            <a:schemeClr val="tx1"/>
                          </a:solidFill>
                          <a:effectLst/>
                          <a:latin typeface="+mn-lt"/>
                          <a:ea typeface="+mn-ea"/>
                          <a:cs typeface="Akhbar MT" pitchFamily="2" charset="-78"/>
                        </a:rPr>
                        <a:t>( مطرّف )</a:t>
                      </a:r>
                    </a:p>
                  </a:txBody>
                  <a:tcPr>
                    <a:solidFill>
                      <a:schemeClr val="accent6">
                        <a:lumMod val="40000"/>
                        <a:lumOff val="60000"/>
                      </a:schemeClr>
                    </a:solidFill>
                  </a:tcPr>
                </a:tc>
                <a:tc>
                  <a:txBody>
                    <a:bodyPr/>
                    <a:lstStyle/>
                    <a:p>
                      <a:pPr rtl="1"/>
                      <a:r>
                        <a:rPr lang="ar-AE" sz="2400" b="1" i="0" kern="1200" dirty="0">
                          <a:solidFill>
                            <a:schemeClr val="tx1"/>
                          </a:solidFill>
                          <a:effectLst/>
                          <a:latin typeface="+mn-lt"/>
                          <a:ea typeface="+mn-ea"/>
                          <a:cs typeface="Akhbar MT" pitchFamily="2" charset="-78"/>
                        </a:rPr>
                        <a:t>( حال – محال ) اتفقت الكلمتان في نوع الحروف وترتيبها وحركتها ولكن اختلفت في عدد الحروف ( مطرّف )</a:t>
                      </a:r>
                    </a:p>
                  </a:txBody>
                  <a:tcPr>
                    <a:solidFill>
                      <a:srgbClr val="FFFFCC"/>
                    </a:solidFill>
                  </a:tcPr>
                </a:tc>
                <a:extLst>
                  <a:ext uri="{0D108BD9-81ED-4DB2-BD59-A6C34878D82A}">
                    <a16:rowId xmlns:a16="http://schemas.microsoft.com/office/drawing/2014/main" val="398761082"/>
                  </a:ext>
                </a:extLst>
              </a:tr>
            </a:tbl>
          </a:graphicData>
        </a:graphic>
      </p:graphicFrame>
      <p:sp>
        <p:nvSpPr>
          <p:cNvPr id="4" name="عنصر نائب للتذييل 3"/>
          <p:cNvSpPr>
            <a:spLocks noGrp="1"/>
          </p:cNvSpPr>
          <p:nvPr>
            <p:ph type="ftr" sz="quarter" idx="11"/>
          </p:nvPr>
        </p:nvSpPr>
        <p:spPr/>
        <p:txBody>
          <a:bodyPr/>
          <a:lstStyle/>
          <a:p>
            <a:r>
              <a:rPr lang="ar-AE"/>
              <a:t>أ عبد الله الزعبي</a:t>
            </a:r>
            <a:endParaRPr lang="en-US" dirty="0"/>
          </a:p>
        </p:txBody>
      </p:sp>
      <p:sp>
        <p:nvSpPr>
          <p:cNvPr id="5" name="عنصر نائب لرقم الشريحة 4"/>
          <p:cNvSpPr>
            <a:spLocks noGrp="1"/>
          </p:cNvSpPr>
          <p:nvPr>
            <p:ph type="sldNum" sz="quarter" idx="12"/>
          </p:nvPr>
        </p:nvSpPr>
        <p:spPr/>
        <p:txBody>
          <a:bodyPr/>
          <a:lstStyle/>
          <a:p>
            <a:fld id="{6D22F896-40B5-4ADD-8801-0D06FADFA095}" type="slidenum">
              <a:rPr lang="en-US" smtClean="0"/>
              <a:t>80</a:t>
            </a:fld>
            <a:endParaRPr lang="en-US" dirty="0"/>
          </a:p>
        </p:txBody>
      </p:sp>
    </p:spTree>
    <p:extLst>
      <p:ext uri="{BB962C8B-B14F-4D97-AF65-F5344CB8AC3E}">
        <p14:creationId xmlns:p14="http://schemas.microsoft.com/office/powerpoint/2010/main" val="123537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جسم مشطوف الحواف 2"/>
          <p:cNvSpPr/>
          <p:nvPr/>
        </p:nvSpPr>
        <p:spPr>
          <a:xfrm>
            <a:off x="8550093" y="134663"/>
            <a:ext cx="3261674" cy="697583"/>
          </a:xfrm>
          <a:prstGeom prst="bevel">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b="1" dirty="0">
                <a:latin typeface="Aharoni" panose="02010803020104030203" pitchFamily="2" charset="-79"/>
                <a:cs typeface="Akhbar MT" pitchFamily="2" charset="-78"/>
              </a:rPr>
              <a:t>اقرأ وطبق ما تعلمته :</a:t>
            </a:r>
          </a:p>
        </p:txBody>
      </p:sp>
      <p:sp>
        <p:nvSpPr>
          <p:cNvPr id="3" name="مستطيل 2"/>
          <p:cNvSpPr/>
          <p:nvPr/>
        </p:nvSpPr>
        <p:spPr>
          <a:xfrm>
            <a:off x="10254281" y="1074063"/>
            <a:ext cx="1353256" cy="584775"/>
          </a:xfrm>
          <a:prstGeom prst="rect">
            <a:avLst/>
          </a:prstGeom>
          <a:solidFill>
            <a:schemeClr val="accent2">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rgbClr val="A50021"/>
                </a:solidFill>
                <a:cs typeface="Akhbar MT" pitchFamily="2" charset="-78"/>
              </a:rPr>
              <a:t>شـــــرح :</a:t>
            </a:r>
          </a:p>
        </p:txBody>
      </p:sp>
      <p:sp>
        <p:nvSpPr>
          <p:cNvPr id="4" name="مستطيل 3"/>
          <p:cNvSpPr/>
          <p:nvPr/>
        </p:nvSpPr>
        <p:spPr>
          <a:xfrm>
            <a:off x="1555433" y="1766240"/>
            <a:ext cx="10256334" cy="523220"/>
          </a:xfrm>
          <a:prstGeom prst="rect">
            <a:avLst/>
          </a:prstGeom>
          <a:solidFill>
            <a:schemeClr val="accent6">
              <a:lumMod val="60000"/>
              <a:lumOff val="4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2800" b="1" dirty="0">
                <a:cs typeface="Akhbar MT" pitchFamily="2" charset="-78"/>
              </a:rPr>
              <a:t>الجمل الآتية متنوعة المصادر والكلمات التي تحتها خط هي كلمات متجانسة . حاول أن تتعرف دلالاتها :</a:t>
            </a:r>
          </a:p>
        </p:txBody>
      </p:sp>
      <p:graphicFrame>
        <p:nvGraphicFramePr>
          <p:cNvPr id="5" name="جدول 4"/>
          <p:cNvGraphicFramePr>
            <a:graphicFrameLocks noGrp="1"/>
          </p:cNvGraphicFramePr>
          <p:nvPr>
            <p:extLst>
              <p:ext uri="{D42A27DB-BD31-4B8C-83A1-F6EECF244321}">
                <p14:modId xmlns:p14="http://schemas.microsoft.com/office/powerpoint/2010/main" val="3100814615"/>
              </p:ext>
            </p:extLst>
          </p:nvPr>
        </p:nvGraphicFramePr>
        <p:xfrm>
          <a:off x="506719" y="2429977"/>
          <a:ext cx="11268171" cy="4352440"/>
        </p:xfrm>
        <a:graphic>
          <a:graphicData uri="http://schemas.openxmlformats.org/drawingml/2006/table">
            <a:tbl>
              <a:tblPr rtl="1" firstRow="1" bandRow="1">
                <a:tableStyleId>{5940675A-B579-460E-94D1-54222C63F5DA}</a:tableStyleId>
              </a:tblPr>
              <a:tblGrid>
                <a:gridCol w="3396988">
                  <a:extLst>
                    <a:ext uri="{9D8B030D-6E8A-4147-A177-3AD203B41FA5}">
                      <a16:colId xmlns:a16="http://schemas.microsoft.com/office/drawing/2014/main" val="425834250"/>
                    </a:ext>
                  </a:extLst>
                </a:gridCol>
                <a:gridCol w="3600579">
                  <a:extLst>
                    <a:ext uri="{9D8B030D-6E8A-4147-A177-3AD203B41FA5}">
                      <a16:colId xmlns:a16="http://schemas.microsoft.com/office/drawing/2014/main" val="3793931091"/>
                    </a:ext>
                  </a:extLst>
                </a:gridCol>
                <a:gridCol w="4270604">
                  <a:extLst>
                    <a:ext uri="{9D8B030D-6E8A-4147-A177-3AD203B41FA5}">
                      <a16:colId xmlns:a16="http://schemas.microsoft.com/office/drawing/2014/main" val="839312648"/>
                    </a:ext>
                  </a:extLst>
                </a:gridCol>
              </a:tblGrid>
              <a:tr h="1217170">
                <a:tc>
                  <a:txBody>
                    <a:bodyPr/>
                    <a:lstStyle/>
                    <a:p>
                      <a:pPr rtl="1"/>
                      <a:r>
                        <a:rPr lang="ar-AE" sz="2800" b="1" kern="1200" dirty="0">
                          <a:solidFill>
                            <a:schemeClr val="tx1"/>
                          </a:solidFill>
                          <a:latin typeface="+mn-lt"/>
                          <a:ea typeface="+mn-ea"/>
                          <a:cs typeface="Akhbar MT" pitchFamily="2" charset="-78"/>
                        </a:rPr>
                        <a:t>"فَأَمَّا الْيَتِيمَ فَلَا ت</a:t>
                      </a:r>
                      <a:r>
                        <a:rPr lang="ar-AE" sz="2800" b="1" u="sng" kern="1200" dirty="0">
                          <a:solidFill>
                            <a:schemeClr val="tx1"/>
                          </a:solidFill>
                          <a:latin typeface="+mn-lt"/>
                          <a:ea typeface="+mn-ea"/>
                          <a:cs typeface="Akhbar MT" pitchFamily="2" charset="-78"/>
                        </a:rPr>
                        <a:t>َقْهَر</a:t>
                      </a:r>
                      <a:r>
                        <a:rPr lang="ar-AE" sz="2800" b="1" kern="1200" dirty="0">
                          <a:solidFill>
                            <a:schemeClr val="tx1"/>
                          </a:solidFill>
                          <a:latin typeface="+mn-lt"/>
                          <a:ea typeface="+mn-ea"/>
                          <a:cs typeface="Akhbar MT" pitchFamily="2" charset="-78"/>
                        </a:rPr>
                        <a:t>ْ * وَأَمَّا السَّائِلَ فَلَا ت</a:t>
                      </a:r>
                      <a:r>
                        <a:rPr lang="ar-AE" sz="2800" b="1" u="sng" kern="1200" dirty="0">
                          <a:solidFill>
                            <a:schemeClr val="tx1"/>
                          </a:solidFill>
                          <a:latin typeface="+mn-lt"/>
                          <a:ea typeface="+mn-ea"/>
                          <a:cs typeface="Akhbar MT" pitchFamily="2" charset="-78"/>
                        </a:rPr>
                        <a:t>َنْهَرْ</a:t>
                      </a:r>
                      <a:r>
                        <a:rPr lang="ar-AE" sz="2800" b="1" kern="1200" dirty="0">
                          <a:solidFill>
                            <a:schemeClr val="tx1"/>
                          </a:solidFill>
                          <a:latin typeface="+mn-lt"/>
                          <a:ea typeface="+mn-ea"/>
                          <a:cs typeface="Akhbar MT" pitchFamily="2" charset="-78"/>
                        </a:rPr>
                        <a:t> "</a:t>
                      </a:r>
                    </a:p>
                  </a:txBody>
                  <a:tcPr>
                    <a:solidFill>
                      <a:srgbClr val="FFFFCC"/>
                    </a:solidFill>
                  </a:tcPr>
                </a:tc>
                <a:tc>
                  <a:txBody>
                    <a:bodyPr/>
                    <a:lstStyle/>
                    <a:p>
                      <a:pPr rtl="1"/>
                      <a:r>
                        <a:rPr lang="ar-AE" sz="2800" b="1" kern="1200" dirty="0">
                          <a:solidFill>
                            <a:schemeClr val="tx1"/>
                          </a:solidFill>
                          <a:latin typeface="+mn-lt"/>
                          <a:ea typeface="+mn-ea"/>
                          <a:cs typeface="Akhbar MT" pitchFamily="2" charset="-78"/>
                        </a:rPr>
                        <a:t>ما الدلالة التي تحملها هاتان اللفظتان؟</a:t>
                      </a:r>
                    </a:p>
                    <a:p>
                      <a:pPr rtl="1"/>
                      <a:r>
                        <a:rPr lang="ar-AE" sz="2800" b="1" kern="1200" dirty="0">
                          <a:solidFill>
                            <a:schemeClr val="tx1"/>
                          </a:solidFill>
                          <a:latin typeface="+mn-lt"/>
                          <a:ea typeface="+mn-ea"/>
                          <a:cs typeface="Akhbar MT" pitchFamily="2" charset="-78"/>
                        </a:rPr>
                        <a:t>وما نوع هذا الجناس ( تام / ناقص )</a:t>
                      </a:r>
                    </a:p>
                  </a:txBody>
                  <a:tcPr>
                    <a:solidFill>
                      <a:srgbClr val="FFFF99"/>
                    </a:solidFill>
                  </a:tcPr>
                </a:tc>
                <a:tc>
                  <a:txBody>
                    <a:bodyPr/>
                    <a:lstStyle/>
                    <a:p>
                      <a:pPr rtl="1"/>
                      <a:endParaRPr lang="ar-AE" dirty="0"/>
                    </a:p>
                  </a:txBody>
                  <a:tcPr>
                    <a:solidFill>
                      <a:schemeClr val="accent6">
                        <a:lumMod val="20000"/>
                        <a:lumOff val="80000"/>
                      </a:schemeClr>
                    </a:solidFill>
                  </a:tcPr>
                </a:tc>
                <a:extLst>
                  <a:ext uri="{0D108BD9-81ED-4DB2-BD59-A6C34878D82A}">
                    <a16:rowId xmlns:a16="http://schemas.microsoft.com/office/drawing/2014/main" val="1689648899"/>
                  </a:ext>
                </a:extLst>
              </a:tr>
              <a:tr h="1017980">
                <a:tc>
                  <a:txBody>
                    <a:bodyPr/>
                    <a:lstStyle/>
                    <a:p>
                      <a:pPr rtl="1"/>
                      <a:r>
                        <a:rPr lang="ar-AE" sz="2800" b="1" kern="1200" dirty="0">
                          <a:solidFill>
                            <a:schemeClr val="tx1"/>
                          </a:solidFill>
                          <a:latin typeface="+mn-lt"/>
                          <a:ea typeface="+mn-ea"/>
                          <a:cs typeface="Akhbar MT" pitchFamily="2" charset="-78"/>
                        </a:rPr>
                        <a:t>" </a:t>
                      </a:r>
                      <a:r>
                        <a:rPr lang="ar-AE" sz="2800" b="1" u="sng" kern="1200" dirty="0">
                          <a:solidFill>
                            <a:schemeClr val="tx1"/>
                          </a:solidFill>
                          <a:latin typeface="+mn-lt"/>
                          <a:ea typeface="+mn-ea"/>
                          <a:cs typeface="Akhbar MT" pitchFamily="2" charset="-78"/>
                        </a:rPr>
                        <a:t>الخيل</a:t>
                      </a:r>
                      <a:r>
                        <a:rPr lang="ar-AE" sz="2800" b="1" kern="1200" dirty="0">
                          <a:solidFill>
                            <a:schemeClr val="tx1"/>
                          </a:solidFill>
                          <a:latin typeface="+mn-lt"/>
                          <a:ea typeface="+mn-ea"/>
                          <a:cs typeface="Akhbar MT" pitchFamily="2" charset="-78"/>
                        </a:rPr>
                        <a:t> معقود في نواصيها </a:t>
                      </a:r>
                      <a:r>
                        <a:rPr lang="ar-AE" sz="2800" b="1" u="sng" kern="1200" dirty="0">
                          <a:solidFill>
                            <a:schemeClr val="tx1"/>
                          </a:solidFill>
                          <a:latin typeface="+mn-lt"/>
                          <a:ea typeface="+mn-ea"/>
                          <a:cs typeface="Akhbar MT" pitchFamily="2" charset="-78"/>
                        </a:rPr>
                        <a:t>الخير</a:t>
                      </a:r>
                      <a:r>
                        <a:rPr lang="ar-AE" sz="2800" b="1" kern="1200" dirty="0">
                          <a:solidFill>
                            <a:schemeClr val="tx1"/>
                          </a:solidFill>
                          <a:latin typeface="+mn-lt"/>
                          <a:ea typeface="+mn-ea"/>
                          <a:cs typeface="Akhbar MT" pitchFamily="2" charset="-78"/>
                        </a:rPr>
                        <a:t> (حديث شريف )</a:t>
                      </a:r>
                    </a:p>
                  </a:txBody>
                  <a:tcPr>
                    <a:solidFill>
                      <a:srgbClr val="FFFFCC"/>
                    </a:solidFill>
                  </a:tcPr>
                </a:tc>
                <a:tc>
                  <a:txBody>
                    <a:bodyPr/>
                    <a:lstStyle/>
                    <a:p>
                      <a:pPr rtl="1"/>
                      <a:r>
                        <a:rPr lang="ar-AE" sz="2800" b="1" kern="1200" dirty="0">
                          <a:solidFill>
                            <a:schemeClr val="tx1"/>
                          </a:solidFill>
                          <a:latin typeface="+mn-lt"/>
                          <a:ea typeface="+mn-ea"/>
                          <a:cs typeface="Akhbar MT" pitchFamily="2" charset="-78"/>
                        </a:rPr>
                        <a:t>ما نوع هذا الجناس ؟ ولماذا؟</a:t>
                      </a:r>
                    </a:p>
                  </a:txBody>
                  <a:tcPr>
                    <a:solidFill>
                      <a:srgbClr val="FFFF99"/>
                    </a:solidFill>
                  </a:tcPr>
                </a:tc>
                <a:tc>
                  <a:txBody>
                    <a:bodyPr/>
                    <a:lstStyle/>
                    <a:p>
                      <a:pPr rtl="1"/>
                      <a:endParaRPr lang="ar-AE" dirty="0"/>
                    </a:p>
                  </a:txBody>
                  <a:tcPr>
                    <a:solidFill>
                      <a:schemeClr val="accent6">
                        <a:lumMod val="20000"/>
                        <a:lumOff val="80000"/>
                      </a:schemeClr>
                    </a:solidFill>
                  </a:tcPr>
                </a:tc>
                <a:extLst>
                  <a:ext uri="{0D108BD9-81ED-4DB2-BD59-A6C34878D82A}">
                    <a16:rowId xmlns:a16="http://schemas.microsoft.com/office/drawing/2014/main" val="3697637261"/>
                  </a:ext>
                </a:extLst>
              </a:tr>
              <a:tr h="896545">
                <a:tc>
                  <a:txBody>
                    <a:bodyPr/>
                    <a:lstStyle/>
                    <a:p>
                      <a:pPr rtl="1"/>
                      <a:r>
                        <a:rPr lang="ar-AE" sz="2800" b="1" u="sng" kern="1200" dirty="0">
                          <a:solidFill>
                            <a:schemeClr val="tx1"/>
                          </a:solidFill>
                          <a:latin typeface="+mn-lt"/>
                          <a:ea typeface="+mn-ea"/>
                          <a:cs typeface="Akhbar MT" pitchFamily="2" charset="-78"/>
                        </a:rPr>
                        <a:t>أرانا</a:t>
                      </a:r>
                      <a:r>
                        <a:rPr lang="ar-AE" sz="2800" b="1" kern="1200" dirty="0">
                          <a:solidFill>
                            <a:schemeClr val="tx1"/>
                          </a:solidFill>
                          <a:latin typeface="+mn-lt"/>
                          <a:ea typeface="+mn-ea"/>
                          <a:cs typeface="Akhbar MT" pitchFamily="2" charset="-78"/>
                        </a:rPr>
                        <a:t> الإله هلالاً </a:t>
                      </a:r>
                      <a:r>
                        <a:rPr lang="ar-AE" sz="2800" b="1" u="sng" kern="1200" dirty="0">
                          <a:solidFill>
                            <a:schemeClr val="tx1"/>
                          </a:solidFill>
                          <a:latin typeface="+mn-lt"/>
                          <a:ea typeface="+mn-ea"/>
                          <a:cs typeface="Akhbar MT" pitchFamily="2" charset="-78"/>
                        </a:rPr>
                        <a:t>أنارا</a:t>
                      </a:r>
                      <a:r>
                        <a:rPr lang="ar-AE" sz="2800" b="1" kern="1200" dirty="0">
                          <a:solidFill>
                            <a:schemeClr val="tx1"/>
                          </a:solidFill>
                          <a:latin typeface="+mn-lt"/>
                          <a:ea typeface="+mn-ea"/>
                          <a:cs typeface="Akhbar MT" pitchFamily="2" charset="-78"/>
                        </a:rPr>
                        <a:t> .</a:t>
                      </a:r>
                    </a:p>
                  </a:txBody>
                  <a:tcPr>
                    <a:solidFill>
                      <a:srgbClr val="FFFFCC"/>
                    </a:solidFill>
                  </a:tcPr>
                </a:tc>
                <a:tc>
                  <a:txBody>
                    <a:bodyPr/>
                    <a:lstStyle/>
                    <a:p>
                      <a:pPr rtl="1"/>
                      <a:r>
                        <a:rPr lang="ar-AE" sz="2800" b="1" kern="1200" dirty="0">
                          <a:solidFill>
                            <a:schemeClr val="tx1"/>
                          </a:solidFill>
                          <a:latin typeface="+mn-lt"/>
                          <a:ea typeface="+mn-ea"/>
                          <a:cs typeface="Akhbar MT" pitchFamily="2" charset="-78"/>
                        </a:rPr>
                        <a:t>هل تتفق الكلمتان في جميع العناصر المذكورة أعلاه ؟</a:t>
                      </a:r>
                    </a:p>
                  </a:txBody>
                  <a:tcPr>
                    <a:solidFill>
                      <a:srgbClr val="FFFF99"/>
                    </a:solidFill>
                  </a:tcPr>
                </a:tc>
                <a:tc>
                  <a:txBody>
                    <a:bodyPr/>
                    <a:lstStyle/>
                    <a:p>
                      <a:pPr rtl="1"/>
                      <a:endParaRPr lang="ar-AE" dirty="0"/>
                    </a:p>
                  </a:txBody>
                  <a:tcPr>
                    <a:solidFill>
                      <a:schemeClr val="accent6">
                        <a:lumMod val="20000"/>
                        <a:lumOff val="80000"/>
                      </a:schemeClr>
                    </a:solidFill>
                  </a:tcPr>
                </a:tc>
                <a:extLst>
                  <a:ext uri="{0D108BD9-81ED-4DB2-BD59-A6C34878D82A}">
                    <a16:rowId xmlns:a16="http://schemas.microsoft.com/office/drawing/2014/main" val="2713877692"/>
                  </a:ext>
                </a:extLst>
              </a:tr>
              <a:tr h="1017980">
                <a:tc>
                  <a:txBody>
                    <a:bodyPr/>
                    <a:lstStyle/>
                    <a:p>
                      <a:pPr rtl="1"/>
                      <a:r>
                        <a:rPr lang="ar-AE" sz="2800" b="1" kern="1200" dirty="0">
                          <a:solidFill>
                            <a:schemeClr val="tx1"/>
                          </a:solidFill>
                          <a:latin typeface="+mn-lt"/>
                          <a:ea typeface="+mn-ea"/>
                          <a:cs typeface="Akhbar MT" pitchFamily="2" charset="-78"/>
                        </a:rPr>
                        <a:t>في </a:t>
                      </a:r>
                      <a:r>
                        <a:rPr lang="ar-AE" sz="2800" b="1" u="sng" kern="1200" dirty="0">
                          <a:solidFill>
                            <a:schemeClr val="tx1"/>
                          </a:solidFill>
                          <a:latin typeface="+mn-lt"/>
                          <a:ea typeface="+mn-ea"/>
                          <a:cs typeface="Akhbar MT" pitchFamily="2" charset="-78"/>
                        </a:rPr>
                        <a:t>الصراحة راحة </a:t>
                      </a:r>
                      <a:r>
                        <a:rPr lang="ar-AE" sz="2800" b="1" kern="1200" dirty="0">
                          <a:solidFill>
                            <a:schemeClr val="tx1"/>
                          </a:solidFill>
                          <a:latin typeface="+mn-lt"/>
                          <a:ea typeface="+mn-ea"/>
                          <a:cs typeface="Akhbar MT" pitchFamily="2" charset="-78"/>
                        </a:rPr>
                        <a:t>.</a:t>
                      </a:r>
                    </a:p>
                  </a:txBody>
                  <a:tcPr>
                    <a:solidFill>
                      <a:srgbClr val="FFFFCC"/>
                    </a:solidFill>
                  </a:tcPr>
                </a:tc>
                <a:tc>
                  <a:txBody>
                    <a:bodyPr/>
                    <a:lstStyle/>
                    <a:p>
                      <a:pPr rtl="1"/>
                      <a:r>
                        <a:rPr lang="ar-AE" sz="2800" b="1" kern="1200" dirty="0">
                          <a:solidFill>
                            <a:schemeClr val="tx1"/>
                          </a:solidFill>
                          <a:latin typeface="+mn-lt"/>
                          <a:ea typeface="+mn-ea"/>
                          <a:cs typeface="Akhbar MT" pitchFamily="2" charset="-78"/>
                        </a:rPr>
                        <a:t>لاحظ أننا لا ننظر إلى ( ال ) التعريف عند تحديد نوع الجناس .</a:t>
                      </a:r>
                    </a:p>
                  </a:txBody>
                  <a:tcPr>
                    <a:solidFill>
                      <a:srgbClr val="FFFF99"/>
                    </a:solidFill>
                  </a:tcPr>
                </a:tc>
                <a:tc>
                  <a:txBody>
                    <a:bodyPr/>
                    <a:lstStyle/>
                    <a:p>
                      <a:pPr rtl="1"/>
                      <a:endParaRPr lang="ar-AE" dirty="0"/>
                    </a:p>
                  </a:txBody>
                  <a:tcPr>
                    <a:solidFill>
                      <a:schemeClr val="accent6">
                        <a:lumMod val="20000"/>
                        <a:lumOff val="80000"/>
                      </a:schemeClr>
                    </a:solidFill>
                  </a:tcPr>
                </a:tc>
                <a:extLst>
                  <a:ext uri="{0D108BD9-81ED-4DB2-BD59-A6C34878D82A}">
                    <a16:rowId xmlns:a16="http://schemas.microsoft.com/office/drawing/2014/main" val="1480657466"/>
                  </a:ext>
                </a:extLst>
              </a:tr>
            </a:tbl>
          </a:graphicData>
        </a:graphic>
      </p:graphicFrame>
      <p:sp>
        <p:nvSpPr>
          <p:cNvPr id="6" name="عنصر نائب للتذييل 5"/>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81</a:t>
            </a:fld>
            <a:endParaRPr lang="en-US" dirty="0"/>
          </a:p>
        </p:txBody>
      </p:sp>
      <p:sp>
        <p:nvSpPr>
          <p:cNvPr id="8" name="مستطيل 7"/>
          <p:cNvSpPr/>
          <p:nvPr/>
        </p:nvSpPr>
        <p:spPr>
          <a:xfrm>
            <a:off x="2758052" y="2429977"/>
            <a:ext cx="1935145" cy="461665"/>
          </a:xfrm>
          <a:prstGeom prst="rect">
            <a:avLst/>
          </a:prstGeom>
        </p:spPr>
        <p:txBody>
          <a:bodyPr wrap="none">
            <a:spAutoFit/>
          </a:bodyPr>
          <a:lstStyle/>
          <a:p>
            <a:pPr algn="r" rtl="1"/>
            <a:r>
              <a:rPr lang="ar-AE" sz="2400" b="1" dirty="0">
                <a:solidFill>
                  <a:srgbClr val="0000FF"/>
                </a:solidFill>
                <a:cs typeface="Akhbar MT" pitchFamily="2" charset="-78"/>
              </a:rPr>
              <a:t>تقهر : تحتقر وتظلم </a:t>
            </a:r>
          </a:p>
        </p:txBody>
      </p:sp>
      <p:sp>
        <p:nvSpPr>
          <p:cNvPr id="9" name="مستطيل 8"/>
          <p:cNvSpPr/>
          <p:nvPr/>
        </p:nvSpPr>
        <p:spPr>
          <a:xfrm>
            <a:off x="921695" y="2435987"/>
            <a:ext cx="1996060" cy="461665"/>
          </a:xfrm>
          <a:prstGeom prst="rect">
            <a:avLst/>
          </a:prstGeom>
        </p:spPr>
        <p:txBody>
          <a:bodyPr wrap="none">
            <a:spAutoFit/>
          </a:bodyPr>
          <a:lstStyle/>
          <a:p>
            <a:pPr algn="r" rtl="1"/>
            <a:r>
              <a:rPr lang="ar-AE" sz="2400" b="1" dirty="0">
                <a:solidFill>
                  <a:srgbClr val="0000FF"/>
                </a:solidFill>
                <a:cs typeface="Akhbar MT" pitchFamily="2" charset="-78"/>
              </a:rPr>
              <a:t>تنهر : تزجر وتغضب</a:t>
            </a:r>
          </a:p>
        </p:txBody>
      </p:sp>
      <p:sp>
        <p:nvSpPr>
          <p:cNvPr id="10" name="مستطيل 9"/>
          <p:cNvSpPr/>
          <p:nvPr/>
        </p:nvSpPr>
        <p:spPr>
          <a:xfrm>
            <a:off x="987674" y="2829777"/>
            <a:ext cx="3595857" cy="830997"/>
          </a:xfrm>
          <a:prstGeom prst="rect">
            <a:avLst/>
          </a:prstGeom>
        </p:spPr>
        <p:txBody>
          <a:bodyPr wrap="none">
            <a:spAutoFit/>
          </a:bodyPr>
          <a:lstStyle/>
          <a:p>
            <a:pPr algn="r" rtl="1"/>
            <a:r>
              <a:rPr lang="ar-AE" sz="2400" b="1" dirty="0">
                <a:solidFill>
                  <a:srgbClr val="0000FF"/>
                </a:solidFill>
                <a:cs typeface="Akhbar MT" pitchFamily="2" charset="-78"/>
              </a:rPr>
              <a:t>اختلف حرف في الكلمتين واختلف المعنى </a:t>
            </a:r>
          </a:p>
          <a:p>
            <a:pPr algn="r" rtl="1"/>
            <a:r>
              <a:rPr lang="ar-AE" sz="2400" b="1" dirty="0">
                <a:solidFill>
                  <a:srgbClr val="0000FF"/>
                </a:solidFill>
                <a:cs typeface="Akhbar MT" pitchFamily="2" charset="-78"/>
              </a:rPr>
              <a:t>فهو ناقص بسبب اختلاف نوع الحرف </a:t>
            </a:r>
          </a:p>
        </p:txBody>
      </p:sp>
      <p:sp>
        <p:nvSpPr>
          <p:cNvPr id="11" name="مستطيل 10"/>
          <p:cNvSpPr/>
          <p:nvPr/>
        </p:nvSpPr>
        <p:spPr>
          <a:xfrm>
            <a:off x="987675" y="3740932"/>
            <a:ext cx="3595856" cy="830997"/>
          </a:xfrm>
          <a:prstGeom prst="rect">
            <a:avLst/>
          </a:prstGeom>
        </p:spPr>
        <p:txBody>
          <a:bodyPr wrap="none">
            <a:spAutoFit/>
          </a:bodyPr>
          <a:lstStyle/>
          <a:p>
            <a:pPr algn="r" rtl="1"/>
            <a:r>
              <a:rPr lang="ar-AE" sz="2400" b="1" dirty="0">
                <a:solidFill>
                  <a:srgbClr val="0000FF"/>
                </a:solidFill>
                <a:cs typeface="Akhbar MT" pitchFamily="2" charset="-78"/>
              </a:rPr>
              <a:t>اختلف حرف في الكلمتين واختلف المعنى </a:t>
            </a:r>
          </a:p>
          <a:p>
            <a:pPr algn="r" rtl="1"/>
            <a:r>
              <a:rPr lang="ar-AE" sz="2400" b="1" dirty="0">
                <a:solidFill>
                  <a:srgbClr val="0000FF"/>
                </a:solidFill>
                <a:cs typeface="Akhbar MT" pitchFamily="2" charset="-78"/>
              </a:rPr>
              <a:t>فهو ناقص بسبب اختلاف نوع الحرف </a:t>
            </a:r>
          </a:p>
        </p:txBody>
      </p:sp>
      <p:sp>
        <p:nvSpPr>
          <p:cNvPr id="12" name="مستطيل 11"/>
          <p:cNvSpPr/>
          <p:nvPr/>
        </p:nvSpPr>
        <p:spPr>
          <a:xfrm>
            <a:off x="1027749" y="4753843"/>
            <a:ext cx="3515706" cy="830997"/>
          </a:xfrm>
          <a:prstGeom prst="rect">
            <a:avLst/>
          </a:prstGeom>
        </p:spPr>
        <p:txBody>
          <a:bodyPr wrap="none">
            <a:spAutoFit/>
          </a:bodyPr>
          <a:lstStyle/>
          <a:p>
            <a:pPr algn="r" rtl="1"/>
            <a:r>
              <a:rPr lang="ar-AE" sz="2400" b="1" dirty="0">
                <a:solidFill>
                  <a:srgbClr val="0000FF"/>
                </a:solidFill>
                <a:cs typeface="Akhbar MT" pitchFamily="2" charset="-78"/>
              </a:rPr>
              <a:t>اتفقت الكلمتان في نوع الحروف وعددها </a:t>
            </a:r>
          </a:p>
          <a:p>
            <a:pPr algn="r" rtl="1"/>
            <a:r>
              <a:rPr lang="ar-AE" sz="2400" b="1" dirty="0">
                <a:solidFill>
                  <a:srgbClr val="0000FF"/>
                </a:solidFill>
                <a:cs typeface="Akhbar MT" pitchFamily="2" charset="-78"/>
              </a:rPr>
              <a:t>وحركاتها واختلفت في ترتيبها ( القلب )</a:t>
            </a:r>
          </a:p>
        </p:txBody>
      </p:sp>
      <p:sp>
        <p:nvSpPr>
          <p:cNvPr id="13" name="مستطيل 12"/>
          <p:cNvSpPr/>
          <p:nvPr/>
        </p:nvSpPr>
        <p:spPr>
          <a:xfrm>
            <a:off x="506719" y="5766754"/>
            <a:ext cx="4265305" cy="830997"/>
          </a:xfrm>
          <a:prstGeom prst="rect">
            <a:avLst/>
          </a:prstGeom>
        </p:spPr>
        <p:txBody>
          <a:bodyPr wrap="square">
            <a:spAutoFit/>
          </a:bodyPr>
          <a:lstStyle/>
          <a:p>
            <a:pPr algn="r" rtl="1"/>
            <a:r>
              <a:rPr lang="ar-AE" sz="2400" b="1" dirty="0">
                <a:solidFill>
                  <a:srgbClr val="0000FF"/>
                </a:solidFill>
                <a:cs typeface="Akhbar MT" pitchFamily="2" charset="-78"/>
              </a:rPr>
              <a:t>اتفقت الكلمتان في نوع الحروف وترتيبها</a:t>
            </a:r>
          </a:p>
          <a:p>
            <a:pPr algn="r" rtl="1"/>
            <a:r>
              <a:rPr lang="ar-AE" sz="2400" b="1" dirty="0">
                <a:solidFill>
                  <a:srgbClr val="0000FF"/>
                </a:solidFill>
                <a:cs typeface="Akhbar MT" pitchFamily="2" charset="-78"/>
              </a:rPr>
              <a:t> وحركتها ولكن اختلفت في عدد الحروف(مطرّف)</a:t>
            </a:r>
          </a:p>
        </p:txBody>
      </p:sp>
    </p:spTree>
    <p:extLst>
      <p:ext uri="{BB962C8B-B14F-4D97-AF65-F5344CB8AC3E}">
        <p14:creationId xmlns:p14="http://schemas.microsoft.com/office/powerpoint/2010/main" val="53431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800" decel="100000"/>
                                        <p:tgtEl>
                                          <p:spTgt spid="4"/>
                                        </p:tgtEl>
                                      </p:cBhvr>
                                    </p:animEffect>
                                    <p:anim calcmode="lin" valueType="num">
                                      <p:cBhvr>
                                        <p:cTn id="28" dur="800" decel="100000" fill="hold"/>
                                        <p:tgtEl>
                                          <p:spTgt spid="4"/>
                                        </p:tgtEl>
                                        <p:attrNameLst>
                                          <p:attrName>style.rotation</p:attrName>
                                        </p:attrNameLst>
                                      </p:cBhvr>
                                      <p:tavLst>
                                        <p:tav tm="0">
                                          <p:val>
                                            <p:fltVal val="-90"/>
                                          </p:val>
                                        </p:tav>
                                        <p:tav tm="100000">
                                          <p:val>
                                            <p:fltVal val="0"/>
                                          </p:val>
                                        </p:tav>
                                      </p:tavLst>
                                    </p:anim>
                                    <p:anim calcmode="lin" valueType="num">
                                      <p:cBhvr>
                                        <p:cTn id="29" dur="800" decel="100000" fill="hold"/>
                                        <p:tgtEl>
                                          <p:spTgt spid="4"/>
                                        </p:tgtEl>
                                        <p:attrNameLst>
                                          <p:attrName>ppt_x</p:attrName>
                                        </p:attrNameLst>
                                      </p:cBhvr>
                                      <p:tavLst>
                                        <p:tav tm="0">
                                          <p:val>
                                            <p:strVal val="#ppt_x+0.4"/>
                                          </p:val>
                                        </p:tav>
                                        <p:tav tm="100000">
                                          <p:val>
                                            <p:strVal val="#ppt_x-0.05"/>
                                          </p:val>
                                        </p:tav>
                                      </p:tavLst>
                                    </p:anim>
                                    <p:anim calcmode="lin" valueType="num">
                                      <p:cBhvr>
                                        <p:cTn id="30" dur="800" decel="100000" fill="hold"/>
                                        <p:tgtEl>
                                          <p:spTgt spid="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heckerboard(across)">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Scale>
                                      <p:cBhvr>
                                        <p:cTn id="42"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8">
                                            <p:txEl>
                                              <p:pRg st="0" end="0"/>
                                            </p:txEl>
                                          </p:spTgt>
                                        </p:tgtEl>
                                        <p:attrNameLst>
                                          <p:attrName>ppt_x</p:attrName>
                                          <p:attrName>ppt_y</p:attrName>
                                        </p:attrNameLst>
                                      </p:cBhvr>
                                    </p:animMotion>
                                    <p:animEffect transition="in" filter="fade">
                                      <p:cBhvr>
                                        <p:cTn id="44" dur="10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Scale>
                                      <p:cBhvr>
                                        <p:cTn id="49"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9">
                                            <p:txEl>
                                              <p:pRg st="0" end="0"/>
                                            </p:txEl>
                                          </p:spTgt>
                                        </p:tgtEl>
                                        <p:attrNameLst>
                                          <p:attrName>ppt_x</p:attrName>
                                          <p:attrName>ppt_y</p:attrName>
                                        </p:attrNameLst>
                                      </p:cBhvr>
                                    </p:animMotion>
                                    <p:animEffect transition="in" filter="fade">
                                      <p:cBhvr>
                                        <p:cTn id="51" dur="1000"/>
                                        <p:tgtEl>
                                          <p:spTgt spid="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nodeType="click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Scale>
                                      <p:cBhvr>
                                        <p:cTn id="56"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10">
                                            <p:txEl>
                                              <p:pRg st="0" end="0"/>
                                            </p:txEl>
                                          </p:spTgt>
                                        </p:tgtEl>
                                        <p:attrNameLst>
                                          <p:attrName>ppt_x</p:attrName>
                                          <p:attrName>ppt_y</p:attrName>
                                        </p:attrNameLst>
                                      </p:cBhvr>
                                    </p:animMotion>
                                    <p:animEffect transition="in" filter="fade">
                                      <p:cBhvr>
                                        <p:cTn id="58" dur="1000"/>
                                        <p:tgtEl>
                                          <p:spTgt spid="10">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nodeType="clickEffect">
                                  <p:stCondLst>
                                    <p:cond delay="0"/>
                                  </p:stCondLst>
                                  <p:childTnLst>
                                    <p:set>
                                      <p:cBhvr>
                                        <p:cTn id="62" dur="1" fill="hold">
                                          <p:stCondLst>
                                            <p:cond delay="0"/>
                                          </p:stCondLst>
                                        </p:cTn>
                                        <p:tgtEl>
                                          <p:spTgt spid="10">
                                            <p:txEl>
                                              <p:pRg st="1" end="1"/>
                                            </p:txEl>
                                          </p:spTgt>
                                        </p:tgtEl>
                                        <p:attrNameLst>
                                          <p:attrName>style.visibility</p:attrName>
                                        </p:attrNameLst>
                                      </p:cBhvr>
                                      <p:to>
                                        <p:strVal val="visible"/>
                                      </p:to>
                                    </p:set>
                                    <p:animScale>
                                      <p:cBhvr>
                                        <p:cTn id="63" dur="1000" decel="50000" fill="hold">
                                          <p:stCondLst>
                                            <p:cond delay="0"/>
                                          </p:stCondLst>
                                        </p:cTn>
                                        <p:tgtEl>
                                          <p:spTgt spid="1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10">
                                            <p:txEl>
                                              <p:pRg st="1" end="1"/>
                                            </p:txEl>
                                          </p:spTgt>
                                        </p:tgtEl>
                                        <p:attrNameLst>
                                          <p:attrName>ppt_x</p:attrName>
                                          <p:attrName>ppt_y</p:attrName>
                                        </p:attrNameLst>
                                      </p:cBhvr>
                                    </p:animMotion>
                                    <p:animEffect transition="in" filter="fade">
                                      <p:cBhvr>
                                        <p:cTn id="65" dur="1000"/>
                                        <p:tgtEl>
                                          <p:spTgt spid="10">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2" presetClass="entr" presetSubtype="0" fill="hold" nodeType="clickEffect">
                                  <p:stCondLst>
                                    <p:cond delay="0"/>
                                  </p:stCondLst>
                                  <p:childTnLst>
                                    <p:set>
                                      <p:cBhvr>
                                        <p:cTn id="69" dur="1" fill="hold">
                                          <p:stCondLst>
                                            <p:cond delay="0"/>
                                          </p:stCondLst>
                                        </p:cTn>
                                        <p:tgtEl>
                                          <p:spTgt spid="11">
                                            <p:txEl>
                                              <p:pRg st="0" end="0"/>
                                            </p:txEl>
                                          </p:spTgt>
                                        </p:tgtEl>
                                        <p:attrNameLst>
                                          <p:attrName>style.visibility</p:attrName>
                                        </p:attrNameLst>
                                      </p:cBhvr>
                                      <p:to>
                                        <p:strVal val="visible"/>
                                      </p:to>
                                    </p:set>
                                    <p:animScale>
                                      <p:cBhvr>
                                        <p:cTn id="70" dur="1000" decel="50000" fill="hold">
                                          <p:stCondLst>
                                            <p:cond delay="0"/>
                                          </p:stCondLst>
                                        </p:cTn>
                                        <p:tgtEl>
                                          <p:spTgt spid="1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1000" decel="50000" fill="hold">
                                          <p:stCondLst>
                                            <p:cond delay="0"/>
                                          </p:stCondLst>
                                        </p:cTn>
                                        <p:tgtEl>
                                          <p:spTgt spid="11">
                                            <p:txEl>
                                              <p:pRg st="0" end="0"/>
                                            </p:txEl>
                                          </p:spTgt>
                                        </p:tgtEl>
                                        <p:attrNameLst>
                                          <p:attrName>ppt_x</p:attrName>
                                          <p:attrName>ppt_y</p:attrName>
                                        </p:attrNameLst>
                                      </p:cBhvr>
                                    </p:animMotion>
                                    <p:animEffect transition="in" filter="fade">
                                      <p:cBhvr>
                                        <p:cTn id="72" dur="1000"/>
                                        <p:tgtEl>
                                          <p:spTgt spid="11">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2" presetClass="entr" presetSubtype="0" fill="hold" nodeType="clickEffect">
                                  <p:stCondLst>
                                    <p:cond delay="0"/>
                                  </p:stCondLst>
                                  <p:childTnLst>
                                    <p:set>
                                      <p:cBhvr>
                                        <p:cTn id="76" dur="1" fill="hold">
                                          <p:stCondLst>
                                            <p:cond delay="0"/>
                                          </p:stCondLst>
                                        </p:cTn>
                                        <p:tgtEl>
                                          <p:spTgt spid="11">
                                            <p:txEl>
                                              <p:pRg st="1" end="1"/>
                                            </p:txEl>
                                          </p:spTgt>
                                        </p:tgtEl>
                                        <p:attrNameLst>
                                          <p:attrName>style.visibility</p:attrName>
                                        </p:attrNameLst>
                                      </p:cBhvr>
                                      <p:to>
                                        <p:strVal val="visible"/>
                                      </p:to>
                                    </p:set>
                                    <p:animScale>
                                      <p:cBhvr>
                                        <p:cTn id="77" dur="1000" decel="50000" fill="hold">
                                          <p:stCondLst>
                                            <p:cond delay="0"/>
                                          </p:stCondLst>
                                        </p:cTn>
                                        <p:tgtEl>
                                          <p:spTgt spid="11">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1000" decel="50000" fill="hold">
                                          <p:stCondLst>
                                            <p:cond delay="0"/>
                                          </p:stCondLst>
                                        </p:cTn>
                                        <p:tgtEl>
                                          <p:spTgt spid="11">
                                            <p:txEl>
                                              <p:pRg st="1" end="1"/>
                                            </p:txEl>
                                          </p:spTgt>
                                        </p:tgtEl>
                                        <p:attrNameLst>
                                          <p:attrName>ppt_x</p:attrName>
                                          <p:attrName>ppt_y</p:attrName>
                                        </p:attrNameLst>
                                      </p:cBhvr>
                                    </p:animMotion>
                                    <p:animEffect transition="in" filter="fade">
                                      <p:cBhvr>
                                        <p:cTn id="79" dur="1000"/>
                                        <p:tgtEl>
                                          <p:spTgt spid="11">
                                            <p:txEl>
                                              <p:pRg st="1" end="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2" presetClass="entr" presetSubtype="0" fill="hold" nodeType="clickEffect">
                                  <p:stCondLst>
                                    <p:cond delay="0"/>
                                  </p:stCondLst>
                                  <p:childTnLst>
                                    <p:set>
                                      <p:cBhvr>
                                        <p:cTn id="83" dur="1" fill="hold">
                                          <p:stCondLst>
                                            <p:cond delay="0"/>
                                          </p:stCondLst>
                                        </p:cTn>
                                        <p:tgtEl>
                                          <p:spTgt spid="12">
                                            <p:txEl>
                                              <p:pRg st="0" end="0"/>
                                            </p:txEl>
                                          </p:spTgt>
                                        </p:tgtEl>
                                        <p:attrNameLst>
                                          <p:attrName>style.visibility</p:attrName>
                                        </p:attrNameLst>
                                      </p:cBhvr>
                                      <p:to>
                                        <p:strVal val="visible"/>
                                      </p:to>
                                    </p:set>
                                    <p:animScale>
                                      <p:cBhvr>
                                        <p:cTn id="84" dur="1000" decel="50000" fill="hold">
                                          <p:stCondLst>
                                            <p:cond delay="0"/>
                                          </p:stCondLst>
                                        </p:cTn>
                                        <p:tgtEl>
                                          <p:spTgt spid="1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12">
                                            <p:txEl>
                                              <p:pRg st="0" end="0"/>
                                            </p:txEl>
                                          </p:spTgt>
                                        </p:tgtEl>
                                        <p:attrNameLst>
                                          <p:attrName>ppt_x</p:attrName>
                                          <p:attrName>ppt_y</p:attrName>
                                        </p:attrNameLst>
                                      </p:cBhvr>
                                    </p:animMotion>
                                    <p:animEffect transition="in" filter="fade">
                                      <p:cBhvr>
                                        <p:cTn id="86" dur="1000"/>
                                        <p:tgtEl>
                                          <p:spTgt spid="12">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2" presetClass="entr" presetSubtype="0" fill="hold" nodeType="clickEffect">
                                  <p:stCondLst>
                                    <p:cond delay="0"/>
                                  </p:stCondLst>
                                  <p:childTnLst>
                                    <p:set>
                                      <p:cBhvr>
                                        <p:cTn id="90" dur="1" fill="hold">
                                          <p:stCondLst>
                                            <p:cond delay="0"/>
                                          </p:stCondLst>
                                        </p:cTn>
                                        <p:tgtEl>
                                          <p:spTgt spid="12">
                                            <p:txEl>
                                              <p:pRg st="1" end="1"/>
                                            </p:txEl>
                                          </p:spTgt>
                                        </p:tgtEl>
                                        <p:attrNameLst>
                                          <p:attrName>style.visibility</p:attrName>
                                        </p:attrNameLst>
                                      </p:cBhvr>
                                      <p:to>
                                        <p:strVal val="visible"/>
                                      </p:to>
                                    </p:set>
                                    <p:animScale>
                                      <p:cBhvr>
                                        <p:cTn id="91" dur="1000" decel="50000" fill="hold">
                                          <p:stCondLst>
                                            <p:cond delay="0"/>
                                          </p:stCondLst>
                                        </p:cTn>
                                        <p:tgtEl>
                                          <p:spTgt spid="1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2" dur="1000" decel="50000" fill="hold">
                                          <p:stCondLst>
                                            <p:cond delay="0"/>
                                          </p:stCondLst>
                                        </p:cTn>
                                        <p:tgtEl>
                                          <p:spTgt spid="12">
                                            <p:txEl>
                                              <p:pRg st="1" end="1"/>
                                            </p:txEl>
                                          </p:spTgt>
                                        </p:tgtEl>
                                        <p:attrNameLst>
                                          <p:attrName>ppt_x</p:attrName>
                                          <p:attrName>ppt_y</p:attrName>
                                        </p:attrNameLst>
                                      </p:cBhvr>
                                    </p:animMotion>
                                    <p:animEffect transition="in" filter="fade">
                                      <p:cBhvr>
                                        <p:cTn id="93" dur="1000"/>
                                        <p:tgtEl>
                                          <p:spTgt spid="12">
                                            <p:txEl>
                                              <p:pRg st="1" end="1"/>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52" presetClass="entr" presetSubtype="0" fill="hold" nodeType="clickEffect">
                                  <p:stCondLst>
                                    <p:cond delay="0"/>
                                  </p:stCondLst>
                                  <p:childTnLst>
                                    <p:set>
                                      <p:cBhvr>
                                        <p:cTn id="97" dur="1" fill="hold">
                                          <p:stCondLst>
                                            <p:cond delay="0"/>
                                          </p:stCondLst>
                                        </p:cTn>
                                        <p:tgtEl>
                                          <p:spTgt spid="13">
                                            <p:txEl>
                                              <p:pRg st="0" end="0"/>
                                            </p:txEl>
                                          </p:spTgt>
                                        </p:tgtEl>
                                        <p:attrNameLst>
                                          <p:attrName>style.visibility</p:attrName>
                                        </p:attrNameLst>
                                      </p:cBhvr>
                                      <p:to>
                                        <p:strVal val="visible"/>
                                      </p:to>
                                    </p:set>
                                    <p:animScale>
                                      <p:cBhvr>
                                        <p:cTn id="98" dur="1000" decel="50000" fill="hold">
                                          <p:stCondLst>
                                            <p:cond delay="0"/>
                                          </p:stCondLst>
                                        </p:cTn>
                                        <p:tgtEl>
                                          <p:spTgt spid="1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13">
                                            <p:txEl>
                                              <p:pRg st="0" end="0"/>
                                            </p:txEl>
                                          </p:spTgt>
                                        </p:tgtEl>
                                        <p:attrNameLst>
                                          <p:attrName>ppt_x</p:attrName>
                                          <p:attrName>ppt_y</p:attrName>
                                        </p:attrNameLst>
                                      </p:cBhvr>
                                    </p:animMotion>
                                    <p:animEffect transition="in" filter="fade">
                                      <p:cBhvr>
                                        <p:cTn id="100" dur="1000"/>
                                        <p:tgtEl>
                                          <p:spTgt spid="13">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2" presetClass="entr" presetSubtype="0" fill="hold" nodeType="clickEffect">
                                  <p:stCondLst>
                                    <p:cond delay="0"/>
                                  </p:stCondLst>
                                  <p:childTnLst>
                                    <p:set>
                                      <p:cBhvr>
                                        <p:cTn id="104" dur="1" fill="hold">
                                          <p:stCondLst>
                                            <p:cond delay="0"/>
                                          </p:stCondLst>
                                        </p:cTn>
                                        <p:tgtEl>
                                          <p:spTgt spid="13">
                                            <p:txEl>
                                              <p:pRg st="1" end="1"/>
                                            </p:txEl>
                                          </p:spTgt>
                                        </p:tgtEl>
                                        <p:attrNameLst>
                                          <p:attrName>style.visibility</p:attrName>
                                        </p:attrNameLst>
                                      </p:cBhvr>
                                      <p:to>
                                        <p:strVal val="visible"/>
                                      </p:to>
                                    </p:set>
                                    <p:animScale>
                                      <p:cBhvr>
                                        <p:cTn id="105" dur="1000" decel="50000" fill="hold">
                                          <p:stCondLst>
                                            <p:cond delay="0"/>
                                          </p:stCondLst>
                                        </p:cTn>
                                        <p:tgtEl>
                                          <p:spTgt spid="1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6" dur="1000" decel="50000" fill="hold">
                                          <p:stCondLst>
                                            <p:cond delay="0"/>
                                          </p:stCondLst>
                                        </p:cTn>
                                        <p:tgtEl>
                                          <p:spTgt spid="13">
                                            <p:txEl>
                                              <p:pRg st="1" end="1"/>
                                            </p:txEl>
                                          </p:spTgt>
                                        </p:tgtEl>
                                        <p:attrNameLst>
                                          <p:attrName>ppt_x</p:attrName>
                                          <p:attrName>ppt_y</p:attrName>
                                        </p:attrNameLst>
                                      </p:cBhvr>
                                    </p:animMotion>
                                    <p:animEffect transition="in" filter="fade">
                                      <p:cBhvr>
                                        <p:cTn id="107"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004271" y="103102"/>
            <a:ext cx="2074607" cy="584775"/>
          </a:xfrm>
          <a:prstGeom prst="rect">
            <a:avLst/>
          </a:prstGeom>
          <a:solidFill>
            <a:schemeClr val="accent2">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rgbClr val="A50021"/>
                </a:solidFill>
                <a:cs typeface="Akhbar MT" pitchFamily="2" charset="-78"/>
              </a:rPr>
              <a:t>تعيين شـــــرح :</a:t>
            </a:r>
          </a:p>
        </p:txBody>
      </p:sp>
      <p:sp>
        <p:nvSpPr>
          <p:cNvPr id="3" name="مستطيل 2"/>
          <p:cNvSpPr/>
          <p:nvPr/>
        </p:nvSpPr>
        <p:spPr>
          <a:xfrm>
            <a:off x="1502855" y="870693"/>
            <a:ext cx="10689145" cy="523220"/>
          </a:xfrm>
          <a:prstGeom prst="rect">
            <a:avLst/>
          </a:prstGeom>
          <a:solidFill>
            <a:schemeClr val="accent6">
              <a:lumMod val="60000"/>
              <a:lumOff val="4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2800" b="1" dirty="0">
                <a:cs typeface="Akhbar MT" pitchFamily="2" charset="-78"/>
              </a:rPr>
              <a:t>ضع خطاً تحت الكلمات المتجانسة جناساً تاماً ، وخطين تحت الكلمات المتجانسة جناساً ناقصاً ثم اشرح المعنى :</a:t>
            </a:r>
          </a:p>
        </p:txBody>
      </p:sp>
      <p:sp>
        <p:nvSpPr>
          <p:cNvPr id="4" name="مستطيل 3"/>
          <p:cNvSpPr/>
          <p:nvPr/>
        </p:nvSpPr>
        <p:spPr>
          <a:xfrm>
            <a:off x="5458746" y="1766240"/>
            <a:ext cx="6353021" cy="35394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457200" indent="-457200" algn="r" rtl="1">
              <a:buClr>
                <a:schemeClr val="accent1">
                  <a:lumMod val="75000"/>
                </a:schemeClr>
              </a:buClr>
              <a:buFont typeface="Century Gothic" panose="020B0502020202020204" pitchFamily="34" charset="0"/>
              <a:buChar char="□"/>
            </a:pPr>
            <a:r>
              <a:rPr lang="ar-AE" sz="2800" b="1" dirty="0">
                <a:cs typeface="Akhbar MT" pitchFamily="2" charset="-78"/>
              </a:rPr>
              <a:t>فدراهم  ما دمت  في ديارهم 	وأرضهم ما دمت في أرضهم</a:t>
            </a:r>
          </a:p>
          <a:p>
            <a:pPr marL="457200" indent="-457200" algn="r" rtl="1">
              <a:buClr>
                <a:schemeClr val="accent1">
                  <a:lumMod val="75000"/>
                </a:schemeClr>
              </a:buClr>
              <a:buFont typeface="Century Gothic" panose="020B0502020202020204" pitchFamily="34" charset="0"/>
              <a:buChar char="□"/>
            </a:pPr>
            <a:endParaRPr lang="ar-AE" sz="2800" b="1" dirty="0">
              <a:cs typeface="Akhbar MT" pitchFamily="2" charset="-78"/>
            </a:endParaRPr>
          </a:p>
          <a:p>
            <a:pPr marL="457200" indent="-457200" algn="r" rtl="1">
              <a:buClr>
                <a:schemeClr val="accent1">
                  <a:lumMod val="75000"/>
                </a:schemeClr>
              </a:buClr>
              <a:buFont typeface="Century Gothic" panose="020B0502020202020204" pitchFamily="34" charset="0"/>
              <a:buChar char="□"/>
            </a:pPr>
            <a:r>
              <a:rPr lang="ar-AE" sz="2800" b="1" dirty="0">
                <a:cs typeface="Akhbar MT" pitchFamily="2" charset="-78"/>
              </a:rPr>
              <a:t>ما فات            مات .</a:t>
            </a:r>
          </a:p>
          <a:p>
            <a:pPr marL="457200" indent="-457200" algn="r" rtl="1">
              <a:buClr>
                <a:schemeClr val="accent1">
                  <a:lumMod val="75000"/>
                </a:schemeClr>
              </a:buClr>
              <a:buFont typeface="Century Gothic" panose="020B0502020202020204" pitchFamily="34" charset="0"/>
              <a:buChar char="□"/>
            </a:pPr>
            <a:endParaRPr lang="ar-AE" sz="2800" b="1" dirty="0">
              <a:cs typeface="Akhbar MT" pitchFamily="2" charset="-78"/>
            </a:endParaRPr>
          </a:p>
          <a:p>
            <a:pPr marL="457200" indent="-457200" algn="r" rtl="1">
              <a:buClr>
                <a:schemeClr val="accent1">
                  <a:lumMod val="75000"/>
                </a:schemeClr>
              </a:buClr>
              <a:buFont typeface="Century Gothic" panose="020B0502020202020204" pitchFamily="34" charset="0"/>
              <a:buChar char="□"/>
            </a:pPr>
            <a:r>
              <a:rPr lang="ar-AE" sz="2800" b="1" dirty="0">
                <a:cs typeface="Akhbar MT" pitchFamily="2" charset="-78"/>
              </a:rPr>
              <a:t>رمضان هو شهر الصيام         والقيام .</a:t>
            </a:r>
          </a:p>
          <a:p>
            <a:pPr marL="457200" indent="-457200" algn="r" rtl="1">
              <a:buClr>
                <a:schemeClr val="accent1">
                  <a:lumMod val="75000"/>
                </a:schemeClr>
              </a:buClr>
              <a:buFont typeface="Century Gothic" panose="020B0502020202020204" pitchFamily="34" charset="0"/>
              <a:buChar char="□"/>
            </a:pPr>
            <a:endParaRPr lang="ar-AE" sz="2800" b="1" dirty="0">
              <a:cs typeface="Akhbar MT" pitchFamily="2" charset="-78"/>
            </a:endParaRPr>
          </a:p>
          <a:p>
            <a:pPr marL="457200" indent="-457200" algn="r" rtl="1">
              <a:buClr>
                <a:schemeClr val="accent1">
                  <a:lumMod val="75000"/>
                </a:schemeClr>
              </a:buClr>
              <a:buFont typeface="Century Gothic" panose="020B0502020202020204" pitchFamily="34" charset="0"/>
              <a:buChar char="□"/>
            </a:pPr>
            <a:r>
              <a:rPr lang="ar-AE" sz="2800" b="1" dirty="0">
                <a:cs typeface="Akhbar MT" pitchFamily="2" charset="-78"/>
              </a:rPr>
              <a:t>يجلس في الصدر واسع الصدر </a:t>
            </a:r>
          </a:p>
          <a:p>
            <a:pPr marL="457200" indent="-457200" algn="r" rtl="1">
              <a:buClr>
                <a:schemeClr val="accent1">
                  <a:lumMod val="75000"/>
                </a:schemeClr>
              </a:buClr>
              <a:buFont typeface="Century Gothic" panose="020B0502020202020204" pitchFamily="34" charset="0"/>
              <a:buChar char="□"/>
            </a:pPr>
            <a:endParaRPr lang="ar-AE" sz="2800" b="1" dirty="0">
              <a:cs typeface="Akhbar MT" pitchFamily="2" charset="-78"/>
            </a:endParaRPr>
          </a:p>
        </p:txBody>
      </p:sp>
      <p:sp>
        <p:nvSpPr>
          <p:cNvPr id="5" name="عنصر نائب للتذييل 4"/>
          <p:cNvSpPr>
            <a:spLocks noGrp="1"/>
          </p:cNvSpPr>
          <p:nvPr>
            <p:ph type="ftr" sz="quarter" idx="11"/>
          </p:nvPr>
        </p:nvSpPr>
        <p:spPr/>
        <p:txBody>
          <a:bodyPr/>
          <a:lstStyle/>
          <a:p>
            <a:r>
              <a:rPr lang="ar-AE"/>
              <a:t>أ عبد الله الزعبي</a:t>
            </a:r>
            <a:endParaRPr lang="en-US" dirty="0"/>
          </a:p>
        </p:txBody>
      </p:sp>
      <p:sp>
        <p:nvSpPr>
          <p:cNvPr id="6" name="عنصر نائب لرقم الشريحة 5"/>
          <p:cNvSpPr>
            <a:spLocks noGrp="1"/>
          </p:cNvSpPr>
          <p:nvPr>
            <p:ph type="sldNum" sz="quarter" idx="12"/>
          </p:nvPr>
        </p:nvSpPr>
        <p:spPr/>
        <p:txBody>
          <a:bodyPr/>
          <a:lstStyle/>
          <a:p>
            <a:fld id="{6D22F896-40B5-4ADD-8801-0D06FADFA095}" type="slidenum">
              <a:rPr lang="en-US" smtClean="0"/>
              <a:t>82</a:t>
            </a:fld>
            <a:endParaRPr lang="en-US" dirty="0"/>
          </a:p>
        </p:txBody>
      </p:sp>
      <p:cxnSp>
        <p:nvCxnSpPr>
          <p:cNvPr id="8" name="رابط مستقيم 7"/>
          <p:cNvCxnSpPr/>
          <p:nvPr/>
        </p:nvCxnSpPr>
        <p:spPr>
          <a:xfrm>
            <a:off x="10353675" y="2257425"/>
            <a:ext cx="1019175" cy="9526"/>
          </a:xfrm>
          <a:prstGeom prst="line">
            <a:avLst/>
          </a:prstGeom>
        </p:spPr>
        <p:style>
          <a:lnRef idx="3">
            <a:schemeClr val="dk1"/>
          </a:lnRef>
          <a:fillRef idx="0">
            <a:schemeClr val="dk1"/>
          </a:fillRef>
          <a:effectRef idx="2">
            <a:schemeClr val="dk1"/>
          </a:effectRef>
          <a:fontRef idx="minor">
            <a:schemeClr val="tx1"/>
          </a:fontRef>
        </p:style>
      </p:cxnSp>
      <p:cxnSp>
        <p:nvCxnSpPr>
          <p:cNvPr id="10" name="رابط مستقيم 9"/>
          <p:cNvCxnSpPr/>
          <p:nvPr/>
        </p:nvCxnSpPr>
        <p:spPr>
          <a:xfrm>
            <a:off x="10353674" y="2362200"/>
            <a:ext cx="1019175" cy="9526"/>
          </a:xfrm>
          <a:prstGeom prst="line">
            <a:avLst/>
          </a:prstGeom>
        </p:spPr>
        <p:style>
          <a:lnRef idx="3">
            <a:schemeClr val="dk1"/>
          </a:lnRef>
          <a:fillRef idx="0">
            <a:schemeClr val="dk1"/>
          </a:fillRef>
          <a:effectRef idx="2">
            <a:schemeClr val="dk1"/>
          </a:effectRef>
          <a:fontRef idx="minor">
            <a:schemeClr val="tx1"/>
          </a:fontRef>
        </p:style>
      </p:cxnSp>
      <p:cxnSp>
        <p:nvCxnSpPr>
          <p:cNvPr id="11" name="رابط مستقيم 10"/>
          <p:cNvCxnSpPr/>
          <p:nvPr/>
        </p:nvCxnSpPr>
        <p:spPr>
          <a:xfrm>
            <a:off x="8629650" y="2238375"/>
            <a:ext cx="1019175" cy="9526"/>
          </a:xfrm>
          <a:prstGeom prst="line">
            <a:avLst/>
          </a:prstGeom>
        </p:spPr>
        <p:style>
          <a:lnRef idx="3">
            <a:schemeClr val="dk1"/>
          </a:lnRef>
          <a:fillRef idx="0">
            <a:schemeClr val="dk1"/>
          </a:fillRef>
          <a:effectRef idx="2">
            <a:schemeClr val="dk1"/>
          </a:effectRef>
          <a:fontRef idx="minor">
            <a:schemeClr val="tx1"/>
          </a:fontRef>
        </p:style>
      </p:cxnSp>
      <p:cxnSp>
        <p:nvCxnSpPr>
          <p:cNvPr id="12" name="رابط مستقيم 11"/>
          <p:cNvCxnSpPr/>
          <p:nvPr/>
        </p:nvCxnSpPr>
        <p:spPr>
          <a:xfrm>
            <a:off x="8629649" y="2343150"/>
            <a:ext cx="1019175" cy="9526"/>
          </a:xfrm>
          <a:prstGeom prst="line">
            <a:avLst/>
          </a:prstGeom>
        </p:spPr>
        <p:style>
          <a:lnRef idx="3">
            <a:schemeClr val="dk1"/>
          </a:lnRef>
          <a:fillRef idx="0">
            <a:schemeClr val="dk1"/>
          </a:fillRef>
          <a:effectRef idx="2">
            <a:schemeClr val="dk1"/>
          </a:effectRef>
          <a:fontRef idx="minor">
            <a:schemeClr val="tx1"/>
          </a:fontRef>
        </p:style>
      </p:cxnSp>
      <p:cxnSp>
        <p:nvCxnSpPr>
          <p:cNvPr id="13" name="رابط مستقيم 12"/>
          <p:cNvCxnSpPr/>
          <p:nvPr/>
        </p:nvCxnSpPr>
        <p:spPr>
          <a:xfrm>
            <a:off x="10506075" y="3095625"/>
            <a:ext cx="1019175" cy="9526"/>
          </a:xfrm>
          <a:prstGeom prst="line">
            <a:avLst/>
          </a:prstGeom>
        </p:spPr>
        <p:style>
          <a:lnRef idx="3">
            <a:schemeClr val="dk1"/>
          </a:lnRef>
          <a:fillRef idx="0">
            <a:schemeClr val="dk1"/>
          </a:fillRef>
          <a:effectRef idx="2">
            <a:schemeClr val="dk1"/>
          </a:effectRef>
          <a:fontRef idx="minor">
            <a:schemeClr val="tx1"/>
          </a:fontRef>
        </p:style>
      </p:cxnSp>
      <p:cxnSp>
        <p:nvCxnSpPr>
          <p:cNvPr id="14" name="رابط مستقيم 13"/>
          <p:cNvCxnSpPr/>
          <p:nvPr/>
        </p:nvCxnSpPr>
        <p:spPr>
          <a:xfrm>
            <a:off x="10506074" y="3200400"/>
            <a:ext cx="1019175" cy="9526"/>
          </a:xfrm>
          <a:prstGeom prst="line">
            <a:avLst/>
          </a:prstGeom>
        </p:spPr>
        <p:style>
          <a:lnRef idx="3">
            <a:schemeClr val="dk1"/>
          </a:lnRef>
          <a:fillRef idx="0">
            <a:schemeClr val="dk1"/>
          </a:fillRef>
          <a:effectRef idx="2">
            <a:schemeClr val="dk1"/>
          </a:effectRef>
          <a:fontRef idx="minor">
            <a:schemeClr val="tx1"/>
          </a:fontRef>
        </p:style>
      </p:cxnSp>
      <p:cxnSp>
        <p:nvCxnSpPr>
          <p:cNvPr id="15" name="رابط مستقيم 14"/>
          <p:cNvCxnSpPr/>
          <p:nvPr/>
        </p:nvCxnSpPr>
        <p:spPr>
          <a:xfrm>
            <a:off x="9010650" y="3114675"/>
            <a:ext cx="1019175" cy="9526"/>
          </a:xfrm>
          <a:prstGeom prst="line">
            <a:avLst/>
          </a:prstGeom>
        </p:spPr>
        <p:style>
          <a:lnRef idx="3">
            <a:schemeClr val="dk1"/>
          </a:lnRef>
          <a:fillRef idx="0">
            <a:schemeClr val="dk1"/>
          </a:fillRef>
          <a:effectRef idx="2">
            <a:schemeClr val="dk1"/>
          </a:effectRef>
          <a:fontRef idx="minor">
            <a:schemeClr val="tx1"/>
          </a:fontRef>
        </p:style>
      </p:cxnSp>
      <p:cxnSp>
        <p:nvCxnSpPr>
          <p:cNvPr id="16" name="رابط مستقيم 15"/>
          <p:cNvCxnSpPr/>
          <p:nvPr/>
        </p:nvCxnSpPr>
        <p:spPr>
          <a:xfrm>
            <a:off x="9010649" y="3219450"/>
            <a:ext cx="1019175" cy="9526"/>
          </a:xfrm>
          <a:prstGeom prst="line">
            <a:avLst/>
          </a:prstGeom>
        </p:spPr>
        <p:style>
          <a:lnRef idx="3">
            <a:schemeClr val="dk1"/>
          </a:lnRef>
          <a:fillRef idx="0">
            <a:schemeClr val="dk1"/>
          </a:fillRef>
          <a:effectRef idx="2">
            <a:schemeClr val="dk1"/>
          </a:effectRef>
          <a:fontRef idx="minor">
            <a:schemeClr val="tx1"/>
          </a:fontRef>
        </p:style>
      </p:cxnSp>
      <p:cxnSp>
        <p:nvCxnSpPr>
          <p:cNvPr id="17" name="رابط مستقيم 16"/>
          <p:cNvCxnSpPr/>
          <p:nvPr/>
        </p:nvCxnSpPr>
        <p:spPr>
          <a:xfrm>
            <a:off x="8963025" y="3914775"/>
            <a:ext cx="1019175" cy="9526"/>
          </a:xfrm>
          <a:prstGeom prst="line">
            <a:avLst/>
          </a:prstGeom>
        </p:spPr>
        <p:style>
          <a:lnRef idx="3">
            <a:schemeClr val="dk1"/>
          </a:lnRef>
          <a:fillRef idx="0">
            <a:schemeClr val="dk1"/>
          </a:fillRef>
          <a:effectRef idx="2">
            <a:schemeClr val="dk1"/>
          </a:effectRef>
          <a:fontRef idx="minor">
            <a:schemeClr val="tx1"/>
          </a:fontRef>
        </p:style>
      </p:cxnSp>
      <p:cxnSp>
        <p:nvCxnSpPr>
          <p:cNvPr id="18" name="رابط مستقيم 17"/>
          <p:cNvCxnSpPr/>
          <p:nvPr/>
        </p:nvCxnSpPr>
        <p:spPr>
          <a:xfrm>
            <a:off x="8963024" y="4019550"/>
            <a:ext cx="1019175" cy="9526"/>
          </a:xfrm>
          <a:prstGeom prst="line">
            <a:avLst/>
          </a:prstGeom>
        </p:spPr>
        <p:style>
          <a:lnRef idx="3">
            <a:schemeClr val="dk1"/>
          </a:lnRef>
          <a:fillRef idx="0">
            <a:schemeClr val="dk1"/>
          </a:fillRef>
          <a:effectRef idx="2">
            <a:schemeClr val="dk1"/>
          </a:effectRef>
          <a:fontRef idx="minor">
            <a:schemeClr val="tx1"/>
          </a:fontRef>
        </p:style>
      </p:cxnSp>
      <p:cxnSp>
        <p:nvCxnSpPr>
          <p:cNvPr id="19" name="رابط مستقيم 18"/>
          <p:cNvCxnSpPr/>
          <p:nvPr/>
        </p:nvCxnSpPr>
        <p:spPr>
          <a:xfrm>
            <a:off x="7562850" y="3933825"/>
            <a:ext cx="1019175" cy="9526"/>
          </a:xfrm>
          <a:prstGeom prst="line">
            <a:avLst/>
          </a:prstGeom>
        </p:spPr>
        <p:style>
          <a:lnRef idx="3">
            <a:schemeClr val="dk1"/>
          </a:lnRef>
          <a:fillRef idx="0">
            <a:schemeClr val="dk1"/>
          </a:fillRef>
          <a:effectRef idx="2">
            <a:schemeClr val="dk1"/>
          </a:effectRef>
          <a:fontRef idx="minor">
            <a:schemeClr val="tx1"/>
          </a:fontRef>
        </p:style>
      </p:cxnSp>
      <p:cxnSp>
        <p:nvCxnSpPr>
          <p:cNvPr id="20" name="رابط مستقيم 19"/>
          <p:cNvCxnSpPr/>
          <p:nvPr/>
        </p:nvCxnSpPr>
        <p:spPr>
          <a:xfrm>
            <a:off x="7562849" y="4038600"/>
            <a:ext cx="1019175" cy="9526"/>
          </a:xfrm>
          <a:prstGeom prst="line">
            <a:avLst/>
          </a:prstGeom>
        </p:spPr>
        <p:style>
          <a:lnRef idx="3">
            <a:schemeClr val="dk1"/>
          </a:lnRef>
          <a:fillRef idx="0">
            <a:schemeClr val="dk1"/>
          </a:fillRef>
          <a:effectRef idx="2">
            <a:schemeClr val="dk1"/>
          </a:effectRef>
          <a:fontRef idx="minor">
            <a:schemeClr val="tx1"/>
          </a:fontRef>
        </p:style>
      </p:cxnSp>
      <p:cxnSp>
        <p:nvCxnSpPr>
          <p:cNvPr id="21" name="رابط مستقيم 20"/>
          <p:cNvCxnSpPr/>
          <p:nvPr/>
        </p:nvCxnSpPr>
        <p:spPr>
          <a:xfrm>
            <a:off x="9725024" y="4867275"/>
            <a:ext cx="809626" cy="9525"/>
          </a:xfrm>
          <a:prstGeom prst="line">
            <a:avLst/>
          </a:prstGeom>
        </p:spPr>
        <p:style>
          <a:lnRef idx="3">
            <a:schemeClr val="dk1"/>
          </a:lnRef>
          <a:fillRef idx="0">
            <a:schemeClr val="dk1"/>
          </a:fillRef>
          <a:effectRef idx="2">
            <a:schemeClr val="dk1"/>
          </a:effectRef>
          <a:fontRef idx="minor">
            <a:schemeClr val="tx1"/>
          </a:fontRef>
        </p:style>
      </p:cxnSp>
      <p:cxnSp>
        <p:nvCxnSpPr>
          <p:cNvPr id="23" name="رابط مستقيم 22"/>
          <p:cNvCxnSpPr/>
          <p:nvPr/>
        </p:nvCxnSpPr>
        <p:spPr>
          <a:xfrm>
            <a:off x="8420099" y="4895850"/>
            <a:ext cx="809626" cy="9525"/>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5062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800" decel="100000"/>
                                        <p:tgtEl>
                                          <p:spTgt spid="4"/>
                                        </p:tgtEl>
                                      </p:cBhvr>
                                    </p:animEffect>
                                    <p:anim calcmode="lin" valueType="num">
                                      <p:cBhvr>
                                        <p:cTn id="28" dur="800" decel="100000" fill="hold"/>
                                        <p:tgtEl>
                                          <p:spTgt spid="4"/>
                                        </p:tgtEl>
                                        <p:attrNameLst>
                                          <p:attrName>style.rotation</p:attrName>
                                        </p:attrNameLst>
                                      </p:cBhvr>
                                      <p:tavLst>
                                        <p:tav tm="0">
                                          <p:val>
                                            <p:fltVal val="-90"/>
                                          </p:val>
                                        </p:tav>
                                        <p:tav tm="100000">
                                          <p:val>
                                            <p:fltVal val="0"/>
                                          </p:val>
                                        </p:tav>
                                      </p:tavLst>
                                    </p:anim>
                                    <p:anim calcmode="lin" valueType="num">
                                      <p:cBhvr>
                                        <p:cTn id="29" dur="800" decel="100000" fill="hold"/>
                                        <p:tgtEl>
                                          <p:spTgt spid="4"/>
                                        </p:tgtEl>
                                        <p:attrNameLst>
                                          <p:attrName>ppt_x</p:attrName>
                                        </p:attrNameLst>
                                      </p:cBhvr>
                                      <p:tavLst>
                                        <p:tav tm="0">
                                          <p:val>
                                            <p:strVal val="#ppt_x+0.4"/>
                                          </p:val>
                                        </p:tav>
                                        <p:tav tm="100000">
                                          <p:val>
                                            <p:strVal val="#ppt_x-0.05"/>
                                          </p:val>
                                        </p:tav>
                                      </p:tavLst>
                                    </p:anim>
                                    <p:anim calcmode="lin" valueType="num">
                                      <p:cBhvr>
                                        <p:cTn id="30" dur="800" decel="100000" fill="hold"/>
                                        <p:tgtEl>
                                          <p:spTgt spid="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fltVal val="0"/>
                                          </p:val>
                                        </p:tav>
                                        <p:tav tm="100000">
                                          <p:val>
                                            <p:strVal val="#ppt_w"/>
                                          </p:val>
                                        </p:tav>
                                      </p:tavLst>
                                    </p:anim>
                                    <p:anim calcmode="lin" valueType="num">
                                      <p:cBhvr>
                                        <p:cTn id="52" dur="1000" fill="hold"/>
                                        <p:tgtEl>
                                          <p:spTgt spid="12"/>
                                        </p:tgtEl>
                                        <p:attrNameLst>
                                          <p:attrName>ppt_h</p:attrName>
                                        </p:attrNameLst>
                                      </p:cBhvr>
                                      <p:tavLst>
                                        <p:tav tm="0">
                                          <p:val>
                                            <p:fltVal val="0"/>
                                          </p:val>
                                        </p:tav>
                                        <p:tav tm="100000">
                                          <p:val>
                                            <p:strVal val="#ppt_h"/>
                                          </p:val>
                                        </p:tav>
                                      </p:tavLst>
                                    </p:anim>
                                    <p:anim calcmode="lin" valueType="num">
                                      <p:cBhvr>
                                        <p:cTn id="53"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2"/>
                                        </p:tgtEl>
                                        <p:attrNameLst>
                                          <p:attrName>ppt_y</p:attrName>
                                        </p:attrNameLst>
                                      </p:cBhvr>
                                      <p:tavLst>
                                        <p:tav tm="0" fmla="#ppt_y+(sin(-2*pi*(1-$))*-#ppt_x+cos(-2*pi*(1-$))*(1-#ppt_y))*(1-$)">
                                          <p:val>
                                            <p:fltVal val="0"/>
                                          </p:val>
                                        </p:tav>
                                        <p:tav tm="100000">
                                          <p:val>
                                            <p:fltVal val="1"/>
                                          </p:val>
                                        </p:tav>
                                      </p:tavLst>
                                    </p:anim>
                                  </p:childTnLst>
                                </p:cTn>
                              </p:par>
                              <p:par>
                                <p:cTn id="55" presetID="15"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1000" fill="hold"/>
                                        <p:tgtEl>
                                          <p:spTgt spid="11"/>
                                        </p:tgtEl>
                                        <p:attrNameLst>
                                          <p:attrName>ppt_w</p:attrName>
                                        </p:attrNameLst>
                                      </p:cBhvr>
                                      <p:tavLst>
                                        <p:tav tm="0">
                                          <p:val>
                                            <p:fltVal val="0"/>
                                          </p:val>
                                        </p:tav>
                                        <p:tav tm="100000">
                                          <p:val>
                                            <p:strVal val="#ppt_w"/>
                                          </p:val>
                                        </p:tav>
                                      </p:tavLst>
                                    </p:anim>
                                    <p:anim calcmode="lin" valueType="num">
                                      <p:cBhvr>
                                        <p:cTn id="58" dur="1000" fill="hold"/>
                                        <p:tgtEl>
                                          <p:spTgt spid="11"/>
                                        </p:tgtEl>
                                        <p:attrNameLst>
                                          <p:attrName>ppt_h</p:attrName>
                                        </p:attrNameLst>
                                      </p:cBhvr>
                                      <p:tavLst>
                                        <p:tav tm="0">
                                          <p:val>
                                            <p:fltVal val="0"/>
                                          </p:val>
                                        </p:tav>
                                        <p:tav tm="100000">
                                          <p:val>
                                            <p:strVal val="#ppt_h"/>
                                          </p:val>
                                        </p:tav>
                                      </p:tavLst>
                                    </p:anim>
                                    <p:anim calcmode="lin" valueType="num">
                                      <p:cBhvr>
                                        <p:cTn id="5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1000" fill="hold"/>
                                        <p:tgtEl>
                                          <p:spTgt spid="14"/>
                                        </p:tgtEl>
                                        <p:attrNameLst>
                                          <p:attrName>ppt_w</p:attrName>
                                        </p:attrNameLst>
                                      </p:cBhvr>
                                      <p:tavLst>
                                        <p:tav tm="0">
                                          <p:val>
                                            <p:fltVal val="0"/>
                                          </p:val>
                                        </p:tav>
                                        <p:tav tm="100000">
                                          <p:val>
                                            <p:strVal val="#ppt_w"/>
                                          </p:val>
                                        </p:tav>
                                      </p:tavLst>
                                    </p:anim>
                                    <p:anim calcmode="lin" valueType="num">
                                      <p:cBhvr>
                                        <p:cTn id="66" dur="1000" fill="hold"/>
                                        <p:tgtEl>
                                          <p:spTgt spid="14"/>
                                        </p:tgtEl>
                                        <p:attrNameLst>
                                          <p:attrName>ppt_h</p:attrName>
                                        </p:attrNameLst>
                                      </p:cBhvr>
                                      <p:tavLst>
                                        <p:tav tm="0">
                                          <p:val>
                                            <p:fltVal val="0"/>
                                          </p:val>
                                        </p:tav>
                                        <p:tav tm="100000">
                                          <p:val>
                                            <p:strVal val="#ppt_h"/>
                                          </p:val>
                                        </p:tav>
                                      </p:tavLst>
                                    </p:anim>
                                    <p:anim calcmode="lin" valueType="num">
                                      <p:cBhvr>
                                        <p:cTn id="6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4"/>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1000" fill="hold"/>
                                        <p:tgtEl>
                                          <p:spTgt spid="13"/>
                                        </p:tgtEl>
                                        <p:attrNameLst>
                                          <p:attrName>ppt_w</p:attrName>
                                        </p:attrNameLst>
                                      </p:cBhvr>
                                      <p:tavLst>
                                        <p:tav tm="0">
                                          <p:val>
                                            <p:fltVal val="0"/>
                                          </p:val>
                                        </p:tav>
                                        <p:tav tm="100000">
                                          <p:val>
                                            <p:strVal val="#ppt_w"/>
                                          </p:val>
                                        </p:tav>
                                      </p:tavLst>
                                    </p:anim>
                                    <p:anim calcmode="lin" valueType="num">
                                      <p:cBhvr>
                                        <p:cTn id="72" dur="1000" fill="hold"/>
                                        <p:tgtEl>
                                          <p:spTgt spid="13"/>
                                        </p:tgtEl>
                                        <p:attrNameLst>
                                          <p:attrName>ppt_h</p:attrName>
                                        </p:attrNameLst>
                                      </p:cBhvr>
                                      <p:tavLst>
                                        <p:tav tm="0">
                                          <p:val>
                                            <p:fltVal val="0"/>
                                          </p:val>
                                        </p:tav>
                                        <p:tav tm="100000">
                                          <p:val>
                                            <p:strVal val="#ppt_h"/>
                                          </p:val>
                                        </p:tav>
                                      </p:tavLst>
                                    </p:anim>
                                    <p:anim calcmode="lin" valueType="num">
                                      <p:cBhvr>
                                        <p:cTn id="73"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1000" fill="hold"/>
                                        <p:tgtEl>
                                          <p:spTgt spid="16"/>
                                        </p:tgtEl>
                                        <p:attrNameLst>
                                          <p:attrName>ppt_w</p:attrName>
                                        </p:attrNameLst>
                                      </p:cBhvr>
                                      <p:tavLst>
                                        <p:tav tm="0">
                                          <p:val>
                                            <p:fltVal val="0"/>
                                          </p:val>
                                        </p:tav>
                                        <p:tav tm="100000">
                                          <p:val>
                                            <p:strVal val="#ppt_w"/>
                                          </p:val>
                                        </p:tav>
                                      </p:tavLst>
                                    </p:anim>
                                    <p:anim calcmode="lin" valueType="num">
                                      <p:cBhvr>
                                        <p:cTn id="80" dur="1000" fill="hold"/>
                                        <p:tgtEl>
                                          <p:spTgt spid="16"/>
                                        </p:tgtEl>
                                        <p:attrNameLst>
                                          <p:attrName>ppt_h</p:attrName>
                                        </p:attrNameLst>
                                      </p:cBhvr>
                                      <p:tavLst>
                                        <p:tav tm="0">
                                          <p:val>
                                            <p:fltVal val="0"/>
                                          </p:val>
                                        </p:tav>
                                        <p:tav tm="100000">
                                          <p:val>
                                            <p:strVal val="#ppt_h"/>
                                          </p:val>
                                        </p:tav>
                                      </p:tavLst>
                                    </p:anim>
                                    <p:anim calcmode="lin" valueType="num">
                                      <p:cBhvr>
                                        <p:cTn id="8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6"/>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1000" fill="hold"/>
                                        <p:tgtEl>
                                          <p:spTgt spid="15"/>
                                        </p:tgtEl>
                                        <p:attrNameLst>
                                          <p:attrName>ppt_w</p:attrName>
                                        </p:attrNameLst>
                                      </p:cBhvr>
                                      <p:tavLst>
                                        <p:tav tm="0">
                                          <p:val>
                                            <p:fltVal val="0"/>
                                          </p:val>
                                        </p:tav>
                                        <p:tav tm="100000">
                                          <p:val>
                                            <p:strVal val="#ppt_w"/>
                                          </p:val>
                                        </p:tav>
                                      </p:tavLst>
                                    </p:anim>
                                    <p:anim calcmode="lin" valueType="num">
                                      <p:cBhvr>
                                        <p:cTn id="86" dur="1000" fill="hold"/>
                                        <p:tgtEl>
                                          <p:spTgt spid="15"/>
                                        </p:tgtEl>
                                        <p:attrNameLst>
                                          <p:attrName>ppt_h</p:attrName>
                                        </p:attrNameLst>
                                      </p:cBhvr>
                                      <p:tavLst>
                                        <p:tav tm="0">
                                          <p:val>
                                            <p:fltVal val="0"/>
                                          </p:val>
                                        </p:tav>
                                        <p:tav tm="100000">
                                          <p:val>
                                            <p:strVal val="#ppt_h"/>
                                          </p:val>
                                        </p:tav>
                                      </p:tavLst>
                                    </p:anim>
                                    <p:anim calcmode="lin" valueType="num">
                                      <p:cBhvr>
                                        <p:cTn id="8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nodeType="click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1000" fill="hold"/>
                                        <p:tgtEl>
                                          <p:spTgt spid="18"/>
                                        </p:tgtEl>
                                        <p:attrNameLst>
                                          <p:attrName>ppt_w</p:attrName>
                                        </p:attrNameLst>
                                      </p:cBhvr>
                                      <p:tavLst>
                                        <p:tav tm="0">
                                          <p:val>
                                            <p:fltVal val="0"/>
                                          </p:val>
                                        </p:tav>
                                        <p:tav tm="100000">
                                          <p:val>
                                            <p:strVal val="#ppt_w"/>
                                          </p:val>
                                        </p:tav>
                                      </p:tavLst>
                                    </p:anim>
                                    <p:anim calcmode="lin" valueType="num">
                                      <p:cBhvr>
                                        <p:cTn id="94" dur="1000" fill="hold"/>
                                        <p:tgtEl>
                                          <p:spTgt spid="18"/>
                                        </p:tgtEl>
                                        <p:attrNameLst>
                                          <p:attrName>ppt_h</p:attrName>
                                        </p:attrNameLst>
                                      </p:cBhvr>
                                      <p:tavLst>
                                        <p:tav tm="0">
                                          <p:val>
                                            <p:fltVal val="0"/>
                                          </p:val>
                                        </p:tav>
                                        <p:tav tm="100000">
                                          <p:val>
                                            <p:strVal val="#ppt_h"/>
                                          </p:val>
                                        </p:tav>
                                      </p:tavLst>
                                    </p:anim>
                                    <p:anim calcmode="lin" valueType="num">
                                      <p:cBhvr>
                                        <p:cTn id="9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18"/>
                                        </p:tgtEl>
                                        <p:attrNameLst>
                                          <p:attrName>ppt_y</p:attrName>
                                        </p:attrNameLst>
                                      </p:cBhvr>
                                      <p:tavLst>
                                        <p:tav tm="0" fmla="#ppt_y+(sin(-2*pi*(1-$))*-#ppt_x+cos(-2*pi*(1-$))*(1-#ppt_y))*(1-$)">
                                          <p:val>
                                            <p:fltVal val="0"/>
                                          </p:val>
                                        </p:tav>
                                        <p:tav tm="100000">
                                          <p:val>
                                            <p:fltVal val="1"/>
                                          </p:val>
                                        </p:tav>
                                      </p:tavLst>
                                    </p:anim>
                                  </p:childTnLst>
                                </p:cTn>
                              </p:par>
                              <p:par>
                                <p:cTn id="97" presetID="15" presetClass="entr" presetSubtype="0" fill="hold" nodeType="withEffect">
                                  <p:stCondLst>
                                    <p:cond delay="0"/>
                                  </p:stCondLst>
                                  <p:childTnLst>
                                    <p:set>
                                      <p:cBhvr>
                                        <p:cTn id="98" dur="1" fill="hold">
                                          <p:stCondLst>
                                            <p:cond delay="0"/>
                                          </p:stCondLst>
                                        </p:cTn>
                                        <p:tgtEl>
                                          <p:spTgt spid="17"/>
                                        </p:tgtEl>
                                        <p:attrNameLst>
                                          <p:attrName>style.visibility</p:attrName>
                                        </p:attrNameLst>
                                      </p:cBhvr>
                                      <p:to>
                                        <p:strVal val="visible"/>
                                      </p:to>
                                    </p:set>
                                    <p:anim calcmode="lin" valueType="num">
                                      <p:cBhvr>
                                        <p:cTn id="99" dur="1000" fill="hold"/>
                                        <p:tgtEl>
                                          <p:spTgt spid="17"/>
                                        </p:tgtEl>
                                        <p:attrNameLst>
                                          <p:attrName>ppt_w</p:attrName>
                                        </p:attrNameLst>
                                      </p:cBhvr>
                                      <p:tavLst>
                                        <p:tav tm="0">
                                          <p:val>
                                            <p:fltVal val="0"/>
                                          </p:val>
                                        </p:tav>
                                        <p:tav tm="100000">
                                          <p:val>
                                            <p:strVal val="#ppt_w"/>
                                          </p:val>
                                        </p:tav>
                                      </p:tavLst>
                                    </p:anim>
                                    <p:anim calcmode="lin" valueType="num">
                                      <p:cBhvr>
                                        <p:cTn id="100" dur="1000" fill="hold"/>
                                        <p:tgtEl>
                                          <p:spTgt spid="17"/>
                                        </p:tgtEl>
                                        <p:attrNameLst>
                                          <p:attrName>ppt_h</p:attrName>
                                        </p:attrNameLst>
                                      </p:cBhvr>
                                      <p:tavLst>
                                        <p:tav tm="0">
                                          <p:val>
                                            <p:fltVal val="0"/>
                                          </p:val>
                                        </p:tav>
                                        <p:tav tm="100000">
                                          <p:val>
                                            <p:strVal val="#ppt_h"/>
                                          </p:val>
                                        </p:tav>
                                      </p:tavLst>
                                    </p:anim>
                                    <p:anim calcmode="lin" valueType="num">
                                      <p:cBhvr>
                                        <p:cTn id="10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3" fill="hold">
                      <p:stCondLst>
                        <p:cond delay="indefinite"/>
                      </p:stCondLst>
                      <p:childTnLst>
                        <p:par>
                          <p:cTn id="104" fill="hold">
                            <p:stCondLst>
                              <p:cond delay="0"/>
                            </p:stCondLst>
                            <p:childTnLst>
                              <p:par>
                                <p:cTn id="105" presetID="15" presetClass="entr" presetSubtype="0" fill="hold" nodeType="clickEffect">
                                  <p:stCondLst>
                                    <p:cond delay="0"/>
                                  </p:stCondLst>
                                  <p:childTnLst>
                                    <p:set>
                                      <p:cBhvr>
                                        <p:cTn id="106" dur="1" fill="hold">
                                          <p:stCondLst>
                                            <p:cond delay="0"/>
                                          </p:stCondLst>
                                        </p:cTn>
                                        <p:tgtEl>
                                          <p:spTgt spid="20"/>
                                        </p:tgtEl>
                                        <p:attrNameLst>
                                          <p:attrName>style.visibility</p:attrName>
                                        </p:attrNameLst>
                                      </p:cBhvr>
                                      <p:to>
                                        <p:strVal val="visible"/>
                                      </p:to>
                                    </p:set>
                                    <p:anim calcmode="lin" valueType="num">
                                      <p:cBhvr>
                                        <p:cTn id="107" dur="1000" fill="hold"/>
                                        <p:tgtEl>
                                          <p:spTgt spid="20"/>
                                        </p:tgtEl>
                                        <p:attrNameLst>
                                          <p:attrName>ppt_w</p:attrName>
                                        </p:attrNameLst>
                                      </p:cBhvr>
                                      <p:tavLst>
                                        <p:tav tm="0">
                                          <p:val>
                                            <p:fltVal val="0"/>
                                          </p:val>
                                        </p:tav>
                                        <p:tav tm="100000">
                                          <p:val>
                                            <p:strVal val="#ppt_w"/>
                                          </p:val>
                                        </p:tav>
                                      </p:tavLst>
                                    </p:anim>
                                    <p:anim calcmode="lin" valueType="num">
                                      <p:cBhvr>
                                        <p:cTn id="108" dur="1000" fill="hold"/>
                                        <p:tgtEl>
                                          <p:spTgt spid="20"/>
                                        </p:tgtEl>
                                        <p:attrNameLst>
                                          <p:attrName>ppt_h</p:attrName>
                                        </p:attrNameLst>
                                      </p:cBhvr>
                                      <p:tavLst>
                                        <p:tav tm="0">
                                          <p:val>
                                            <p:fltVal val="0"/>
                                          </p:val>
                                        </p:tav>
                                        <p:tav tm="100000">
                                          <p:val>
                                            <p:strVal val="#ppt_h"/>
                                          </p:val>
                                        </p:tav>
                                      </p:tavLst>
                                    </p:anim>
                                    <p:anim calcmode="lin" valueType="num">
                                      <p:cBhvr>
                                        <p:cTn id="10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10" dur="1000" fill="hold"/>
                                        <p:tgtEl>
                                          <p:spTgt spid="20"/>
                                        </p:tgtEl>
                                        <p:attrNameLst>
                                          <p:attrName>ppt_y</p:attrName>
                                        </p:attrNameLst>
                                      </p:cBhvr>
                                      <p:tavLst>
                                        <p:tav tm="0" fmla="#ppt_y+(sin(-2*pi*(1-$))*-#ppt_x+cos(-2*pi*(1-$))*(1-#ppt_y))*(1-$)">
                                          <p:val>
                                            <p:fltVal val="0"/>
                                          </p:val>
                                        </p:tav>
                                        <p:tav tm="100000">
                                          <p:val>
                                            <p:fltVal val="1"/>
                                          </p:val>
                                        </p:tav>
                                      </p:tavLst>
                                    </p:anim>
                                  </p:childTnLst>
                                </p:cTn>
                              </p:par>
                              <p:par>
                                <p:cTn id="111" presetID="15" presetClass="entr" presetSubtype="0" fill="hold" nodeType="withEffect">
                                  <p:stCondLst>
                                    <p:cond delay="0"/>
                                  </p:stCondLst>
                                  <p:childTnLst>
                                    <p:set>
                                      <p:cBhvr>
                                        <p:cTn id="112" dur="1" fill="hold">
                                          <p:stCondLst>
                                            <p:cond delay="0"/>
                                          </p:stCondLst>
                                        </p:cTn>
                                        <p:tgtEl>
                                          <p:spTgt spid="19"/>
                                        </p:tgtEl>
                                        <p:attrNameLst>
                                          <p:attrName>style.visibility</p:attrName>
                                        </p:attrNameLst>
                                      </p:cBhvr>
                                      <p:to>
                                        <p:strVal val="visible"/>
                                      </p:to>
                                    </p:set>
                                    <p:anim calcmode="lin" valueType="num">
                                      <p:cBhvr>
                                        <p:cTn id="113" dur="1000" fill="hold"/>
                                        <p:tgtEl>
                                          <p:spTgt spid="19"/>
                                        </p:tgtEl>
                                        <p:attrNameLst>
                                          <p:attrName>ppt_w</p:attrName>
                                        </p:attrNameLst>
                                      </p:cBhvr>
                                      <p:tavLst>
                                        <p:tav tm="0">
                                          <p:val>
                                            <p:fltVal val="0"/>
                                          </p:val>
                                        </p:tav>
                                        <p:tav tm="100000">
                                          <p:val>
                                            <p:strVal val="#ppt_w"/>
                                          </p:val>
                                        </p:tav>
                                      </p:tavLst>
                                    </p:anim>
                                    <p:anim calcmode="lin" valueType="num">
                                      <p:cBhvr>
                                        <p:cTn id="114" dur="1000" fill="hold"/>
                                        <p:tgtEl>
                                          <p:spTgt spid="19"/>
                                        </p:tgtEl>
                                        <p:attrNameLst>
                                          <p:attrName>ppt_h</p:attrName>
                                        </p:attrNameLst>
                                      </p:cBhvr>
                                      <p:tavLst>
                                        <p:tav tm="0">
                                          <p:val>
                                            <p:fltVal val="0"/>
                                          </p:val>
                                        </p:tav>
                                        <p:tav tm="100000">
                                          <p:val>
                                            <p:strVal val="#ppt_h"/>
                                          </p:val>
                                        </p:tav>
                                      </p:tavLst>
                                    </p:anim>
                                    <p:anim calcmode="lin" valueType="num">
                                      <p:cBhvr>
                                        <p:cTn id="115"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16"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7" fill="hold">
                      <p:stCondLst>
                        <p:cond delay="indefinite"/>
                      </p:stCondLst>
                      <p:childTnLst>
                        <p:par>
                          <p:cTn id="118" fill="hold">
                            <p:stCondLst>
                              <p:cond delay="0"/>
                            </p:stCondLst>
                            <p:childTnLst>
                              <p:par>
                                <p:cTn id="119" presetID="15" presetClass="entr" presetSubtype="0" fill="hold" nodeType="clickEffect">
                                  <p:stCondLst>
                                    <p:cond delay="0"/>
                                  </p:stCondLst>
                                  <p:childTnLst>
                                    <p:set>
                                      <p:cBhvr>
                                        <p:cTn id="120" dur="1" fill="hold">
                                          <p:stCondLst>
                                            <p:cond delay="0"/>
                                          </p:stCondLst>
                                        </p:cTn>
                                        <p:tgtEl>
                                          <p:spTgt spid="21"/>
                                        </p:tgtEl>
                                        <p:attrNameLst>
                                          <p:attrName>style.visibility</p:attrName>
                                        </p:attrNameLst>
                                      </p:cBhvr>
                                      <p:to>
                                        <p:strVal val="visible"/>
                                      </p:to>
                                    </p:set>
                                    <p:anim calcmode="lin" valueType="num">
                                      <p:cBhvr>
                                        <p:cTn id="121" dur="1000" fill="hold"/>
                                        <p:tgtEl>
                                          <p:spTgt spid="21"/>
                                        </p:tgtEl>
                                        <p:attrNameLst>
                                          <p:attrName>ppt_w</p:attrName>
                                        </p:attrNameLst>
                                      </p:cBhvr>
                                      <p:tavLst>
                                        <p:tav tm="0">
                                          <p:val>
                                            <p:fltVal val="0"/>
                                          </p:val>
                                        </p:tav>
                                        <p:tav tm="100000">
                                          <p:val>
                                            <p:strVal val="#ppt_w"/>
                                          </p:val>
                                        </p:tav>
                                      </p:tavLst>
                                    </p:anim>
                                    <p:anim calcmode="lin" valueType="num">
                                      <p:cBhvr>
                                        <p:cTn id="122" dur="1000" fill="hold"/>
                                        <p:tgtEl>
                                          <p:spTgt spid="21"/>
                                        </p:tgtEl>
                                        <p:attrNameLst>
                                          <p:attrName>ppt_h</p:attrName>
                                        </p:attrNameLst>
                                      </p:cBhvr>
                                      <p:tavLst>
                                        <p:tav tm="0">
                                          <p:val>
                                            <p:fltVal val="0"/>
                                          </p:val>
                                        </p:tav>
                                        <p:tav tm="100000">
                                          <p:val>
                                            <p:strVal val="#ppt_h"/>
                                          </p:val>
                                        </p:tav>
                                      </p:tavLst>
                                    </p:anim>
                                    <p:anim calcmode="lin" valueType="num">
                                      <p:cBhvr>
                                        <p:cTn id="123"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24"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5" fill="hold">
                      <p:stCondLst>
                        <p:cond delay="indefinite"/>
                      </p:stCondLst>
                      <p:childTnLst>
                        <p:par>
                          <p:cTn id="126" fill="hold">
                            <p:stCondLst>
                              <p:cond delay="0"/>
                            </p:stCondLst>
                            <p:childTnLst>
                              <p:par>
                                <p:cTn id="127" presetID="15" presetClass="entr" presetSubtype="0" fill="hold" nodeType="clickEffect">
                                  <p:stCondLst>
                                    <p:cond delay="0"/>
                                  </p:stCondLst>
                                  <p:childTnLst>
                                    <p:set>
                                      <p:cBhvr>
                                        <p:cTn id="128" dur="1" fill="hold">
                                          <p:stCondLst>
                                            <p:cond delay="0"/>
                                          </p:stCondLst>
                                        </p:cTn>
                                        <p:tgtEl>
                                          <p:spTgt spid="23"/>
                                        </p:tgtEl>
                                        <p:attrNameLst>
                                          <p:attrName>style.visibility</p:attrName>
                                        </p:attrNameLst>
                                      </p:cBhvr>
                                      <p:to>
                                        <p:strVal val="visible"/>
                                      </p:to>
                                    </p:set>
                                    <p:anim calcmode="lin" valueType="num">
                                      <p:cBhvr>
                                        <p:cTn id="129" dur="1000" fill="hold"/>
                                        <p:tgtEl>
                                          <p:spTgt spid="23"/>
                                        </p:tgtEl>
                                        <p:attrNameLst>
                                          <p:attrName>ppt_w</p:attrName>
                                        </p:attrNameLst>
                                      </p:cBhvr>
                                      <p:tavLst>
                                        <p:tav tm="0">
                                          <p:val>
                                            <p:fltVal val="0"/>
                                          </p:val>
                                        </p:tav>
                                        <p:tav tm="100000">
                                          <p:val>
                                            <p:strVal val="#ppt_w"/>
                                          </p:val>
                                        </p:tav>
                                      </p:tavLst>
                                    </p:anim>
                                    <p:anim calcmode="lin" valueType="num">
                                      <p:cBhvr>
                                        <p:cTn id="130" dur="1000" fill="hold"/>
                                        <p:tgtEl>
                                          <p:spTgt spid="23"/>
                                        </p:tgtEl>
                                        <p:attrNameLst>
                                          <p:attrName>ppt_h</p:attrName>
                                        </p:attrNameLst>
                                      </p:cBhvr>
                                      <p:tavLst>
                                        <p:tav tm="0">
                                          <p:val>
                                            <p:fltVal val="0"/>
                                          </p:val>
                                        </p:tav>
                                        <p:tav tm="100000">
                                          <p:val>
                                            <p:strVal val="#ppt_h"/>
                                          </p:val>
                                        </p:tav>
                                      </p:tavLst>
                                    </p:anim>
                                    <p:anim calcmode="lin" valueType="num">
                                      <p:cBhvr>
                                        <p:cTn id="131"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32"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1004545" y="103102"/>
            <a:ext cx="1074333" cy="584775"/>
          </a:xfrm>
          <a:prstGeom prst="rect">
            <a:avLst/>
          </a:prstGeom>
          <a:solidFill>
            <a:schemeClr val="accent2">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rgbClr val="A50021"/>
                </a:solidFill>
                <a:cs typeface="Akhbar MT" pitchFamily="2" charset="-78"/>
              </a:rPr>
              <a:t>تحويل:</a:t>
            </a:r>
          </a:p>
        </p:txBody>
      </p:sp>
      <p:sp>
        <p:nvSpPr>
          <p:cNvPr id="3" name="مستطيل 2"/>
          <p:cNvSpPr/>
          <p:nvPr/>
        </p:nvSpPr>
        <p:spPr>
          <a:xfrm>
            <a:off x="6475769" y="1277431"/>
            <a:ext cx="5458546" cy="224676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457200" indent="-457200" algn="r" rtl="1">
              <a:buClr>
                <a:srgbClr val="C00000"/>
              </a:buClr>
              <a:buFont typeface="Arial Unicode MS" panose="020B0604020202020204" pitchFamily="34" charset="-128"/>
              <a:buChar char="◆"/>
            </a:pPr>
            <a:r>
              <a:rPr lang="ar-AE" sz="2800" b="1" dirty="0">
                <a:cs typeface="Akhbar MT" pitchFamily="2" charset="-78"/>
              </a:rPr>
              <a:t> نشعر بالراحة مع الإنسان الصريح .</a:t>
            </a:r>
          </a:p>
          <a:p>
            <a:pPr marL="457200" indent="-457200" algn="r" rtl="1">
              <a:buClr>
                <a:srgbClr val="C00000"/>
              </a:buClr>
              <a:buFont typeface="Arial Unicode MS" panose="020B0604020202020204" pitchFamily="34" charset="-128"/>
              <a:buChar char="◆"/>
            </a:pPr>
            <a:endParaRPr lang="ar-AE" sz="2800" b="1" dirty="0">
              <a:cs typeface="Akhbar MT" pitchFamily="2" charset="-78"/>
            </a:endParaRPr>
          </a:p>
          <a:p>
            <a:pPr marL="457200" indent="-457200" algn="r" rtl="1">
              <a:buClr>
                <a:srgbClr val="C00000"/>
              </a:buClr>
              <a:buFont typeface="Arial Unicode MS" panose="020B0604020202020204" pitchFamily="34" charset="-128"/>
              <a:buChar char="◆"/>
            </a:pPr>
            <a:r>
              <a:rPr lang="ar-AE" sz="2800" b="1" dirty="0">
                <a:cs typeface="Akhbar MT" pitchFamily="2" charset="-78"/>
              </a:rPr>
              <a:t>اللهم حسِّنْ أخلاقي  كما حسنت  خلقي .</a:t>
            </a:r>
          </a:p>
          <a:p>
            <a:pPr marL="457200" indent="-457200" algn="r" rtl="1">
              <a:buClr>
                <a:srgbClr val="C00000"/>
              </a:buClr>
              <a:buFont typeface="Arial Unicode MS" panose="020B0604020202020204" pitchFamily="34" charset="-128"/>
              <a:buChar char="◆"/>
            </a:pPr>
            <a:endParaRPr lang="ar-AE" sz="2800" b="1" dirty="0">
              <a:cs typeface="Akhbar MT" pitchFamily="2" charset="-78"/>
            </a:endParaRPr>
          </a:p>
          <a:p>
            <a:pPr marL="457200" indent="-457200" algn="r" rtl="1">
              <a:buClr>
                <a:srgbClr val="C00000"/>
              </a:buClr>
              <a:buFont typeface="Arial Unicode MS" panose="020B0604020202020204" pitchFamily="34" charset="-128"/>
              <a:buChar char="◆"/>
            </a:pPr>
            <a:r>
              <a:rPr lang="ar-AE" sz="2800" b="1" dirty="0">
                <a:cs typeface="Akhbar MT" pitchFamily="2" charset="-78"/>
              </a:rPr>
              <a:t>نحن عظماء فوق الثرى ، ولكن تحت الثرى عظاماً .</a:t>
            </a:r>
          </a:p>
        </p:txBody>
      </p:sp>
      <p:sp>
        <p:nvSpPr>
          <p:cNvPr id="4" name="مستطيل 3"/>
          <p:cNvSpPr/>
          <p:nvPr/>
        </p:nvSpPr>
        <p:spPr>
          <a:xfrm>
            <a:off x="5313563" y="687877"/>
            <a:ext cx="5849679" cy="523220"/>
          </a:xfrm>
          <a:prstGeom prst="rect">
            <a:avLst/>
          </a:prstGeom>
          <a:solidFill>
            <a:schemeClr val="accent6">
              <a:lumMod val="60000"/>
              <a:lumOff val="4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2800" b="1" dirty="0">
                <a:cs typeface="Akhbar MT" pitchFamily="2" charset="-78"/>
              </a:rPr>
              <a:t>حول العبارات الأتية إلى جمل تتضمن جناساً تاماً أو ناقصاً :</a:t>
            </a:r>
          </a:p>
        </p:txBody>
      </p:sp>
      <p:sp>
        <p:nvSpPr>
          <p:cNvPr id="5" name="مستطيل 4"/>
          <p:cNvSpPr/>
          <p:nvPr/>
        </p:nvSpPr>
        <p:spPr>
          <a:xfrm>
            <a:off x="11163242" y="3578141"/>
            <a:ext cx="915636" cy="584775"/>
          </a:xfrm>
          <a:prstGeom prst="rect">
            <a:avLst/>
          </a:prstGeom>
          <a:solidFill>
            <a:schemeClr val="accent2">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rgbClr val="A50021"/>
                </a:solidFill>
                <a:cs typeface="Akhbar MT" pitchFamily="2" charset="-78"/>
              </a:rPr>
              <a:t>إنشاء:</a:t>
            </a:r>
          </a:p>
        </p:txBody>
      </p:sp>
      <p:sp>
        <p:nvSpPr>
          <p:cNvPr id="6" name="مستطيل 5"/>
          <p:cNvSpPr/>
          <p:nvPr/>
        </p:nvSpPr>
        <p:spPr>
          <a:xfrm>
            <a:off x="759461" y="4231979"/>
            <a:ext cx="11370420" cy="523220"/>
          </a:xfrm>
          <a:prstGeom prst="rect">
            <a:avLst/>
          </a:prstGeom>
          <a:solidFill>
            <a:schemeClr val="accent6">
              <a:lumMod val="60000"/>
              <a:lumOff val="4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2800" b="1" dirty="0">
                <a:cs typeface="Akhbar MT" pitchFamily="2" charset="-78"/>
              </a:rPr>
              <a:t> </a:t>
            </a:r>
            <a:r>
              <a:rPr lang="en-US" sz="2800" b="1" dirty="0">
                <a:cs typeface="Akhbar MT" pitchFamily="2" charset="-78"/>
              </a:rPr>
              <a:t>1</a:t>
            </a:r>
            <a:r>
              <a:rPr lang="ar-AE" sz="2800" b="1" dirty="0">
                <a:cs typeface="Akhbar MT" pitchFamily="2" charset="-78"/>
              </a:rPr>
              <a:t> - عبر عن المواقف الآتية في جمل من إنشائك ، شريطة أن تتضمن جناساً وذلك على غرار ( صليت المغرب في المغرب )</a:t>
            </a:r>
          </a:p>
        </p:txBody>
      </p:sp>
      <p:sp>
        <p:nvSpPr>
          <p:cNvPr id="7" name="مستطيل 6"/>
          <p:cNvSpPr/>
          <p:nvPr/>
        </p:nvSpPr>
        <p:spPr>
          <a:xfrm>
            <a:off x="1216609" y="5009722"/>
            <a:ext cx="10862269" cy="138499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457200" indent="-457200" algn="r" rtl="1">
              <a:buClr>
                <a:srgbClr val="7030A0"/>
              </a:buClr>
              <a:buFont typeface="AGA Arabesque" panose="05010101010101010101" pitchFamily="2" charset="2"/>
              <a:buChar char="@"/>
            </a:pPr>
            <a:r>
              <a:rPr lang="ar-AE" sz="2800" b="1" dirty="0">
                <a:cs typeface="Akhbar MT" pitchFamily="2" charset="-78"/>
              </a:rPr>
              <a:t>جاءت  أختك الصغرى لتريك شعرها بعد أن زينته .أثنِ على جمال شعرها الأسود الطويل ( طويل – جميل )</a:t>
            </a:r>
          </a:p>
          <a:p>
            <a:pPr marL="457200" indent="-457200" algn="r" rtl="1">
              <a:buClr>
                <a:srgbClr val="7030A0"/>
              </a:buClr>
              <a:buFont typeface="AGA Arabesque" panose="05010101010101010101" pitchFamily="2" charset="2"/>
              <a:buChar char="@"/>
            </a:pPr>
            <a:endParaRPr lang="ar-AE" sz="2800" b="1" dirty="0">
              <a:cs typeface="Akhbar MT" pitchFamily="2" charset="-78"/>
            </a:endParaRPr>
          </a:p>
          <a:p>
            <a:pPr marL="457200" indent="-457200" algn="r" rtl="1">
              <a:buClr>
                <a:srgbClr val="7030A0"/>
              </a:buClr>
              <a:buFont typeface="AGA Arabesque" panose="05010101010101010101" pitchFamily="2" charset="2"/>
              <a:buChar char="@"/>
            </a:pPr>
            <a:r>
              <a:rPr lang="ar-AE" sz="2800" b="1" dirty="0">
                <a:cs typeface="Akhbar MT" pitchFamily="2" charset="-78"/>
              </a:rPr>
              <a:t>يؤدي صديقك الآخرين بلسانه . وجِّه له نصيحة مناسبة .( فك – كف )</a:t>
            </a:r>
          </a:p>
        </p:txBody>
      </p:sp>
      <p:sp>
        <p:nvSpPr>
          <p:cNvPr id="8" name="عنصر نائب للتذييل 7"/>
          <p:cNvSpPr>
            <a:spLocks noGrp="1"/>
          </p:cNvSpPr>
          <p:nvPr>
            <p:ph type="ftr" sz="quarter" idx="11"/>
          </p:nvPr>
        </p:nvSpPr>
        <p:spPr/>
        <p:txBody>
          <a:bodyPr/>
          <a:lstStyle/>
          <a:p>
            <a:r>
              <a:rPr lang="ar-AE"/>
              <a:t>أ عبد الله الزعبي</a:t>
            </a:r>
            <a:endParaRPr lang="en-US" dirty="0"/>
          </a:p>
        </p:txBody>
      </p:sp>
      <p:sp>
        <p:nvSpPr>
          <p:cNvPr id="9" name="عنصر نائب لرقم الشريحة 8"/>
          <p:cNvSpPr>
            <a:spLocks noGrp="1"/>
          </p:cNvSpPr>
          <p:nvPr>
            <p:ph type="sldNum" sz="quarter" idx="12"/>
          </p:nvPr>
        </p:nvSpPr>
        <p:spPr/>
        <p:txBody>
          <a:bodyPr/>
          <a:lstStyle/>
          <a:p>
            <a:fld id="{6D22F896-40B5-4ADD-8801-0D06FADFA095}" type="slidenum">
              <a:rPr lang="en-US" smtClean="0"/>
              <a:t>83</a:t>
            </a:fld>
            <a:endParaRPr lang="en-US" dirty="0"/>
          </a:p>
        </p:txBody>
      </p:sp>
      <p:sp>
        <p:nvSpPr>
          <p:cNvPr id="10" name="مربع نص 9"/>
          <p:cNvSpPr txBox="1"/>
          <p:nvPr/>
        </p:nvSpPr>
        <p:spPr>
          <a:xfrm>
            <a:off x="7900334" y="1657266"/>
            <a:ext cx="2379177" cy="523220"/>
          </a:xfrm>
          <a:prstGeom prst="rect">
            <a:avLst/>
          </a:prstGeom>
          <a:noFill/>
        </p:spPr>
        <p:txBody>
          <a:bodyPr wrap="none" rtlCol="1">
            <a:spAutoFit/>
          </a:bodyPr>
          <a:lstStyle/>
          <a:p>
            <a:pPr algn="r" rtl="1"/>
            <a:r>
              <a:rPr lang="ar-AE" sz="2800" b="1" dirty="0">
                <a:solidFill>
                  <a:srgbClr val="0000FF"/>
                </a:solidFill>
                <a:cs typeface="Akhbar MT" pitchFamily="2" charset="-78"/>
              </a:rPr>
              <a:t>الصراحة تجلب الراحة</a:t>
            </a:r>
          </a:p>
        </p:txBody>
      </p:sp>
      <p:sp>
        <p:nvSpPr>
          <p:cNvPr id="11" name="مربع نص 10"/>
          <p:cNvSpPr txBox="1"/>
          <p:nvPr/>
        </p:nvSpPr>
        <p:spPr>
          <a:xfrm>
            <a:off x="6730006" y="2590733"/>
            <a:ext cx="3669594" cy="523220"/>
          </a:xfrm>
          <a:prstGeom prst="rect">
            <a:avLst/>
          </a:prstGeom>
          <a:noFill/>
        </p:spPr>
        <p:txBody>
          <a:bodyPr wrap="none" rtlCol="1">
            <a:spAutoFit/>
          </a:bodyPr>
          <a:lstStyle/>
          <a:p>
            <a:pPr algn="r" rtl="1"/>
            <a:r>
              <a:rPr lang="ar-AE" sz="2800" b="1" dirty="0">
                <a:solidFill>
                  <a:srgbClr val="0000FF"/>
                </a:solidFill>
                <a:cs typeface="Akhbar MT" pitchFamily="2" charset="-78"/>
              </a:rPr>
              <a:t>جمال الخَلْقِ لا يغني عن حسن الخُلُقِ</a:t>
            </a:r>
          </a:p>
        </p:txBody>
      </p:sp>
      <p:sp>
        <p:nvSpPr>
          <p:cNvPr id="12" name="مربع نص 11"/>
          <p:cNvSpPr txBox="1"/>
          <p:nvPr/>
        </p:nvSpPr>
        <p:spPr>
          <a:xfrm>
            <a:off x="4398277" y="3417732"/>
            <a:ext cx="4092788" cy="523220"/>
          </a:xfrm>
          <a:prstGeom prst="rect">
            <a:avLst/>
          </a:prstGeom>
          <a:noFill/>
        </p:spPr>
        <p:txBody>
          <a:bodyPr wrap="none" rtlCol="1">
            <a:spAutoFit/>
          </a:bodyPr>
          <a:lstStyle/>
          <a:p>
            <a:pPr algn="r" rtl="1"/>
            <a:r>
              <a:rPr lang="ar-AE" sz="2800" b="1" dirty="0">
                <a:solidFill>
                  <a:srgbClr val="0000FF"/>
                </a:solidFill>
                <a:cs typeface="Akhbar MT" pitchFamily="2" charset="-78"/>
              </a:rPr>
              <a:t>العظماء مهما بلغوا لابد أن يصبحوا عظاماً</a:t>
            </a:r>
          </a:p>
        </p:txBody>
      </p:sp>
      <p:sp>
        <p:nvSpPr>
          <p:cNvPr id="13" name="مربع نص 12"/>
          <p:cNvSpPr txBox="1"/>
          <p:nvPr/>
        </p:nvSpPr>
        <p:spPr>
          <a:xfrm>
            <a:off x="4802845" y="5402891"/>
            <a:ext cx="3435557" cy="523220"/>
          </a:xfrm>
          <a:prstGeom prst="rect">
            <a:avLst/>
          </a:prstGeom>
          <a:noFill/>
        </p:spPr>
        <p:txBody>
          <a:bodyPr wrap="none" rtlCol="1">
            <a:spAutoFit/>
          </a:bodyPr>
          <a:lstStyle/>
          <a:p>
            <a:pPr algn="r" rtl="1"/>
            <a:r>
              <a:rPr lang="ar-AE" sz="2800" b="1" dirty="0">
                <a:solidFill>
                  <a:srgbClr val="0000FF"/>
                </a:solidFill>
                <a:cs typeface="Akhbar MT" pitchFamily="2" charset="-78"/>
              </a:rPr>
              <a:t>شعرك أسود كالليل طويل وجميل .</a:t>
            </a:r>
          </a:p>
        </p:txBody>
      </p:sp>
      <p:sp>
        <p:nvSpPr>
          <p:cNvPr id="14" name="مربع نص 13"/>
          <p:cNvSpPr txBox="1"/>
          <p:nvPr/>
        </p:nvSpPr>
        <p:spPr>
          <a:xfrm>
            <a:off x="4048615" y="6349824"/>
            <a:ext cx="4299575" cy="523220"/>
          </a:xfrm>
          <a:prstGeom prst="rect">
            <a:avLst/>
          </a:prstGeom>
          <a:noFill/>
        </p:spPr>
        <p:txBody>
          <a:bodyPr wrap="none" rtlCol="1">
            <a:spAutoFit/>
          </a:bodyPr>
          <a:lstStyle/>
          <a:p>
            <a:pPr algn="r" rtl="1"/>
            <a:r>
              <a:rPr lang="ar-AE" sz="2800" b="1" dirty="0">
                <a:solidFill>
                  <a:srgbClr val="0000FF"/>
                </a:solidFill>
                <a:cs typeface="Akhbar MT" pitchFamily="2" charset="-78"/>
              </a:rPr>
              <a:t>رحم الله امرئ كف فكه عن غيبة الآخرين .</a:t>
            </a:r>
          </a:p>
        </p:txBody>
      </p:sp>
    </p:spTree>
    <p:extLst>
      <p:ext uri="{BB962C8B-B14F-4D97-AF65-F5344CB8AC3E}">
        <p14:creationId xmlns:p14="http://schemas.microsoft.com/office/powerpoint/2010/main" val="281395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Effect transition="in" filter="fade">
                                      <p:cBhvr>
                                        <p:cTn id="17" dur="800" decel="100000"/>
                                        <p:tgtEl>
                                          <p:spTgt spid="4"/>
                                        </p:tgtEl>
                                      </p:cBhvr>
                                    </p:animEffect>
                                    <p:anim calcmode="lin" valueType="num">
                                      <p:cBhvr>
                                        <p:cTn id="18" dur="800" decel="100000" fill="hold"/>
                                        <p:tgtEl>
                                          <p:spTgt spid="4"/>
                                        </p:tgtEl>
                                        <p:attrNameLst>
                                          <p:attrName>style.rotation</p:attrName>
                                        </p:attrNameLst>
                                      </p:cBhvr>
                                      <p:tavLst>
                                        <p:tav tm="0">
                                          <p:val>
                                            <p:fltVal val="-90"/>
                                          </p:val>
                                        </p:tav>
                                        <p:tav tm="100000">
                                          <p:val>
                                            <p:fltVal val="0"/>
                                          </p:val>
                                        </p:tav>
                                      </p:tavLst>
                                    </p:anim>
                                    <p:anim calcmode="lin" valueType="num">
                                      <p:cBhvr>
                                        <p:cTn id="19" dur="800" decel="100000" fill="hold"/>
                                        <p:tgtEl>
                                          <p:spTgt spid="4"/>
                                        </p:tgtEl>
                                        <p:attrNameLst>
                                          <p:attrName>ppt_x</p:attrName>
                                        </p:attrNameLst>
                                      </p:cBhvr>
                                      <p:tavLst>
                                        <p:tav tm="0">
                                          <p:val>
                                            <p:strVal val="#ppt_x+0.4"/>
                                          </p:val>
                                        </p:tav>
                                        <p:tav tm="100000">
                                          <p:val>
                                            <p:strVal val="#ppt_x-0.05"/>
                                          </p:val>
                                        </p:tav>
                                      </p:tavLst>
                                    </p:anim>
                                    <p:anim calcmode="lin" valueType="num">
                                      <p:cBhvr>
                                        <p:cTn id="20" dur="800" decel="100000" fill="hold"/>
                                        <p:tgtEl>
                                          <p:spTgt spid="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3"/>
                                        </p:tgtEl>
                                        <p:attrNameLst>
                                          <p:attrName>style.visibility</p:attrName>
                                        </p:attrNameLst>
                                      </p:cBhvr>
                                      <p:to>
                                        <p:strVal val="visible"/>
                                      </p:to>
                                    </p:set>
                                    <p:animEffect transition="in" filter="fade">
                                      <p:cBhvr>
                                        <p:cTn id="27" dur="800" decel="100000"/>
                                        <p:tgtEl>
                                          <p:spTgt spid="3"/>
                                        </p:tgtEl>
                                      </p:cBhvr>
                                    </p:animEffect>
                                    <p:anim calcmode="lin" valueType="num">
                                      <p:cBhvr>
                                        <p:cTn id="28" dur="800" decel="100000" fill="hold"/>
                                        <p:tgtEl>
                                          <p:spTgt spid="3"/>
                                        </p:tgtEl>
                                        <p:attrNameLst>
                                          <p:attrName>style.rotation</p:attrName>
                                        </p:attrNameLst>
                                      </p:cBhvr>
                                      <p:tavLst>
                                        <p:tav tm="0">
                                          <p:val>
                                            <p:fltVal val="-90"/>
                                          </p:val>
                                        </p:tav>
                                        <p:tav tm="100000">
                                          <p:val>
                                            <p:fltVal val="0"/>
                                          </p:val>
                                        </p:tav>
                                      </p:tavLst>
                                    </p:anim>
                                    <p:anim calcmode="lin" valueType="num">
                                      <p:cBhvr>
                                        <p:cTn id="29" dur="800" decel="100000" fill="hold"/>
                                        <p:tgtEl>
                                          <p:spTgt spid="3"/>
                                        </p:tgtEl>
                                        <p:attrNameLst>
                                          <p:attrName>ppt_x</p:attrName>
                                        </p:attrNameLst>
                                      </p:cBhvr>
                                      <p:tavLst>
                                        <p:tav tm="0">
                                          <p:val>
                                            <p:strVal val="#ppt_x+0.4"/>
                                          </p:val>
                                        </p:tav>
                                        <p:tav tm="100000">
                                          <p:val>
                                            <p:strVal val="#ppt_x-0.05"/>
                                          </p:val>
                                        </p:tav>
                                      </p:tavLst>
                                    </p:anim>
                                    <p:anim calcmode="lin" valueType="num">
                                      <p:cBhvr>
                                        <p:cTn id="30" dur="800" decel="100000" fill="hold"/>
                                        <p:tgtEl>
                                          <p:spTgt spid="3"/>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iterate type="wd">
                                    <p:tmPct val="10000"/>
                                  </p:iterate>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iterate type="wd">
                                    <p:tmPct val="10000"/>
                                  </p:iterate>
                                  <p:childTnLst>
                                    <p:set>
                                      <p:cBhvr>
                                        <p:cTn id="46" dur="1" fill="hold">
                                          <p:stCondLst>
                                            <p:cond delay="0"/>
                                          </p:stCondLst>
                                        </p:cTn>
                                        <p:tgtEl>
                                          <p:spTgt spid="6"/>
                                        </p:tgtEl>
                                        <p:attrNameLst>
                                          <p:attrName>style.visibility</p:attrName>
                                        </p:attrNameLst>
                                      </p:cBhvr>
                                      <p:to>
                                        <p:strVal val="visible"/>
                                      </p:to>
                                    </p:set>
                                    <p:animEffect transition="in" filter="fade">
                                      <p:cBhvr>
                                        <p:cTn id="47" dur="800" decel="100000"/>
                                        <p:tgtEl>
                                          <p:spTgt spid="6"/>
                                        </p:tgtEl>
                                      </p:cBhvr>
                                    </p:animEffect>
                                    <p:anim calcmode="lin" valueType="num">
                                      <p:cBhvr>
                                        <p:cTn id="48" dur="800" decel="100000" fill="hold"/>
                                        <p:tgtEl>
                                          <p:spTgt spid="6"/>
                                        </p:tgtEl>
                                        <p:attrNameLst>
                                          <p:attrName>style.rotation</p:attrName>
                                        </p:attrNameLst>
                                      </p:cBhvr>
                                      <p:tavLst>
                                        <p:tav tm="0">
                                          <p:val>
                                            <p:fltVal val="-90"/>
                                          </p:val>
                                        </p:tav>
                                        <p:tav tm="100000">
                                          <p:val>
                                            <p:fltVal val="0"/>
                                          </p:val>
                                        </p:tav>
                                      </p:tavLst>
                                    </p:anim>
                                    <p:anim calcmode="lin" valueType="num">
                                      <p:cBhvr>
                                        <p:cTn id="49" dur="800" decel="100000" fill="hold"/>
                                        <p:tgtEl>
                                          <p:spTgt spid="6"/>
                                        </p:tgtEl>
                                        <p:attrNameLst>
                                          <p:attrName>ppt_x</p:attrName>
                                        </p:attrNameLst>
                                      </p:cBhvr>
                                      <p:tavLst>
                                        <p:tav tm="0">
                                          <p:val>
                                            <p:strVal val="#ppt_x+0.4"/>
                                          </p:val>
                                        </p:tav>
                                        <p:tav tm="100000">
                                          <p:val>
                                            <p:strVal val="#ppt_x-0.05"/>
                                          </p:val>
                                        </p:tav>
                                      </p:tavLst>
                                    </p:anim>
                                    <p:anim calcmode="lin" valueType="num">
                                      <p:cBhvr>
                                        <p:cTn id="50" dur="800" decel="100000" fill="hold"/>
                                        <p:tgtEl>
                                          <p:spTgt spid="6"/>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iterate type="wd">
                                    <p:tmPct val="10000"/>
                                  </p:iterate>
                                  <p:childTnLst>
                                    <p:set>
                                      <p:cBhvr>
                                        <p:cTn id="56" dur="1" fill="hold">
                                          <p:stCondLst>
                                            <p:cond delay="0"/>
                                          </p:stCondLst>
                                        </p:cTn>
                                        <p:tgtEl>
                                          <p:spTgt spid="7"/>
                                        </p:tgtEl>
                                        <p:attrNameLst>
                                          <p:attrName>style.visibility</p:attrName>
                                        </p:attrNameLst>
                                      </p:cBhvr>
                                      <p:to>
                                        <p:strVal val="visible"/>
                                      </p:to>
                                    </p:set>
                                    <p:animEffect transition="in" filter="fade">
                                      <p:cBhvr>
                                        <p:cTn id="57" dur="800" decel="100000"/>
                                        <p:tgtEl>
                                          <p:spTgt spid="7"/>
                                        </p:tgtEl>
                                      </p:cBhvr>
                                    </p:animEffect>
                                    <p:anim calcmode="lin" valueType="num">
                                      <p:cBhvr>
                                        <p:cTn id="58" dur="800" decel="100000" fill="hold"/>
                                        <p:tgtEl>
                                          <p:spTgt spid="7"/>
                                        </p:tgtEl>
                                        <p:attrNameLst>
                                          <p:attrName>style.rotation</p:attrName>
                                        </p:attrNameLst>
                                      </p:cBhvr>
                                      <p:tavLst>
                                        <p:tav tm="0">
                                          <p:val>
                                            <p:fltVal val="-90"/>
                                          </p:val>
                                        </p:tav>
                                        <p:tav tm="100000">
                                          <p:val>
                                            <p:fltVal val="0"/>
                                          </p:val>
                                        </p:tav>
                                      </p:tavLst>
                                    </p:anim>
                                    <p:anim calcmode="lin" valueType="num">
                                      <p:cBhvr>
                                        <p:cTn id="59" dur="800" decel="100000" fill="hold"/>
                                        <p:tgtEl>
                                          <p:spTgt spid="7"/>
                                        </p:tgtEl>
                                        <p:attrNameLst>
                                          <p:attrName>ppt_x</p:attrName>
                                        </p:attrNameLst>
                                      </p:cBhvr>
                                      <p:tavLst>
                                        <p:tav tm="0">
                                          <p:val>
                                            <p:strVal val="#ppt_x+0.4"/>
                                          </p:val>
                                        </p:tav>
                                        <p:tav tm="100000">
                                          <p:val>
                                            <p:strVal val="#ppt_x-0.05"/>
                                          </p:val>
                                        </p:tav>
                                      </p:tavLst>
                                    </p:anim>
                                    <p:anim calcmode="lin" valueType="num">
                                      <p:cBhvr>
                                        <p:cTn id="60" dur="800" decel="100000" fill="hold"/>
                                        <p:tgtEl>
                                          <p:spTgt spid="7"/>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iterate type="wd">
                                    <p:tmPct val="10000"/>
                                  </p:iterate>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7" presetClass="entr" presetSubtype="10" fill="hold" grpId="0" nodeType="clickEffect">
                                  <p:stCondLst>
                                    <p:cond delay="0"/>
                                  </p:stCondLst>
                                  <p:iterate type="wd">
                                    <p:tmPct val="10000"/>
                                  </p:iterate>
                                  <p:childTnLst>
                                    <p:set>
                                      <p:cBhvr>
                                        <p:cTn id="72" dur="1" fill="hold">
                                          <p:stCondLst>
                                            <p:cond delay="0"/>
                                          </p:stCondLst>
                                        </p:cTn>
                                        <p:tgtEl>
                                          <p:spTgt spid="11"/>
                                        </p:tgtEl>
                                        <p:attrNameLst>
                                          <p:attrName>style.visibility</p:attrName>
                                        </p:attrNameLst>
                                      </p:cBhvr>
                                      <p:to>
                                        <p:strVal val="visible"/>
                                      </p:to>
                                    </p:set>
                                    <p:anim calcmode="lin" valueType="num">
                                      <p:cBhvr>
                                        <p:cTn id="73" dur="500" fill="hold"/>
                                        <p:tgtEl>
                                          <p:spTgt spid="11"/>
                                        </p:tgtEl>
                                        <p:attrNameLst>
                                          <p:attrName>ppt_w</p:attrName>
                                        </p:attrNameLst>
                                      </p:cBhvr>
                                      <p:tavLst>
                                        <p:tav tm="0">
                                          <p:val>
                                            <p:fltVal val="0"/>
                                          </p:val>
                                        </p:tav>
                                        <p:tav tm="100000">
                                          <p:val>
                                            <p:strVal val="#ppt_w"/>
                                          </p:val>
                                        </p:tav>
                                      </p:tavLst>
                                    </p:anim>
                                    <p:anim calcmode="lin" valueType="num">
                                      <p:cBhvr>
                                        <p:cTn id="74"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7" presetClass="entr" presetSubtype="10" fill="hold" grpId="0" nodeType="clickEffect">
                                  <p:stCondLst>
                                    <p:cond delay="0"/>
                                  </p:stCondLst>
                                  <p:iterate type="wd">
                                    <p:tmPct val="10000"/>
                                  </p:iterate>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7" presetClass="entr" presetSubtype="10" fill="hold" grpId="0" nodeType="clickEffect">
                                  <p:stCondLst>
                                    <p:cond delay="0"/>
                                  </p:stCondLst>
                                  <p:iterate type="wd">
                                    <p:tmPct val="10000"/>
                                  </p:iterate>
                                  <p:childTnLst>
                                    <p:set>
                                      <p:cBhvr>
                                        <p:cTn id="84" dur="1" fill="hold">
                                          <p:stCondLst>
                                            <p:cond delay="0"/>
                                          </p:stCondLst>
                                        </p:cTn>
                                        <p:tgtEl>
                                          <p:spTgt spid="13"/>
                                        </p:tgtEl>
                                        <p:attrNameLst>
                                          <p:attrName>style.visibility</p:attrName>
                                        </p:attrNameLst>
                                      </p:cBhvr>
                                      <p:to>
                                        <p:strVal val="visible"/>
                                      </p:to>
                                    </p:set>
                                    <p:anim calcmode="lin" valueType="num">
                                      <p:cBhvr>
                                        <p:cTn id="85" dur="500" fill="hold"/>
                                        <p:tgtEl>
                                          <p:spTgt spid="13"/>
                                        </p:tgtEl>
                                        <p:attrNameLst>
                                          <p:attrName>ppt_w</p:attrName>
                                        </p:attrNameLst>
                                      </p:cBhvr>
                                      <p:tavLst>
                                        <p:tav tm="0">
                                          <p:val>
                                            <p:fltVal val="0"/>
                                          </p:val>
                                        </p:tav>
                                        <p:tav tm="100000">
                                          <p:val>
                                            <p:strVal val="#ppt_w"/>
                                          </p:val>
                                        </p:tav>
                                      </p:tavLst>
                                    </p:anim>
                                    <p:anim calcmode="lin" valueType="num">
                                      <p:cBhvr>
                                        <p:cTn id="86"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17" presetClass="entr" presetSubtype="10" fill="hold" grpId="0" nodeType="clickEffect">
                                  <p:stCondLst>
                                    <p:cond delay="0"/>
                                  </p:stCondLst>
                                  <p:iterate type="wd">
                                    <p:tmPct val="10000"/>
                                  </p:iterate>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fltVal val="0"/>
                                          </p:val>
                                        </p:tav>
                                        <p:tav tm="100000">
                                          <p:val>
                                            <p:strVal val="#ppt_w"/>
                                          </p:val>
                                        </p:tav>
                                      </p:tavLst>
                                    </p:anim>
                                    <p:anim calcmode="lin" valueType="num">
                                      <p:cBhvr>
                                        <p:cTn id="92"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p:bldP spid="10" grpId="0"/>
      <p:bldP spid="11" grpId="0"/>
      <p:bldP spid="12" grpId="0"/>
      <p:bldP spid="13" grpId="0"/>
      <p:bldP spid="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443897" y="244441"/>
            <a:ext cx="7412607" cy="523220"/>
          </a:xfrm>
          <a:prstGeom prst="rect">
            <a:avLst/>
          </a:prstGeom>
          <a:solidFill>
            <a:schemeClr val="accent6">
              <a:lumMod val="60000"/>
              <a:lumOff val="4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2800" b="1" dirty="0">
                <a:cs typeface="Akhbar MT" pitchFamily="2" charset="-78"/>
              </a:rPr>
              <a:t> </a:t>
            </a:r>
            <a:r>
              <a:rPr lang="en-US" sz="2800" b="1" dirty="0">
                <a:cs typeface="Akhbar MT" pitchFamily="2" charset="-78"/>
              </a:rPr>
              <a:t>2</a:t>
            </a:r>
            <a:r>
              <a:rPr lang="ar-AE" sz="2800" b="1" dirty="0">
                <a:cs typeface="Akhbar MT" pitchFamily="2" charset="-78"/>
              </a:rPr>
              <a:t> – استخدم الكلمات الآتية في إنتاج عبارات تتضمن جناساً ، من إنشائك .</a:t>
            </a:r>
          </a:p>
        </p:txBody>
      </p:sp>
      <p:sp>
        <p:nvSpPr>
          <p:cNvPr id="3" name="مستطيل 2"/>
          <p:cNvSpPr/>
          <p:nvPr/>
        </p:nvSpPr>
        <p:spPr>
          <a:xfrm>
            <a:off x="7649578" y="1304987"/>
            <a:ext cx="4344459" cy="267765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457200" indent="-457200" algn="r" rtl="1">
              <a:buClr>
                <a:srgbClr val="FF0000"/>
              </a:buClr>
              <a:buFont typeface="AGA Arabesque" panose="05010101010101010101" pitchFamily="2" charset="2"/>
              <a:buChar char="^"/>
            </a:pPr>
            <a:r>
              <a:rPr lang="ar-AE" sz="2800" b="1" dirty="0">
                <a:cs typeface="Akhbar MT" pitchFamily="2" charset="-78"/>
              </a:rPr>
              <a:t> على ( حرف جر ) – علا ( ارتفع ) .</a:t>
            </a:r>
          </a:p>
          <a:p>
            <a:pPr marL="457200" indent="-457200" algn="r" rtl="1">
              <a:buClr>
                <a:srgbClr val="FF0000"/>
              </a:buClr>
              <a:buFont typeface="AGA Arabesque" panose="05010101010101010101" pitchFamily="2" charset="2"/>
              <a:buChar char="^"/>
            </a:pPr>
            <a:endParaRPr lang="ar-AE" sz="2800" b="1" dirty="0">
              <a:cs typeface="Akhbar MT" pitchFamily="2" charset="-78"/>
            </a:endParaRPr>
          </a:p>
          <a:p>
            <a:pPr marL="457200" indent="-457200" algn="r" rtl="1">
              <a:buClr>
                <a:srgbClr val="FF0000"/>
              </a:buClr>
              <a:buFont typeface="AGA Arabesque" panose="05010101010101010101" pitchFamily="2" charset="2"/>
              <a:buChar char="^"/>
            </a:pPr>
            <a:r>
              <a:rPr lang="ar-AE" sz="2800" b="1" dirty="0">
                <a:cs typeface="Akhbar MT" pitchFamily="2" charset="-78"/>
              </a:rPr>
              <a:t>يحيى ( اسم ) – يحيا ( فعل )</a:t>
            </a:r>
          </a:p>
          <a:p>
            <a:pPr marL="457200" indent="-457200" algn="r" rtl="1">
              <a:buClr>
                <a:srgbClr val="FF0000"/>
              </a:buClr>
              <a:buFont typeface="AGA Arabesque" panose="05010101010101010101" pitchFamily="2" charset="2"/>
              <a:buChar char="^"/>
            </a:pPr>
            <a:endParaRPr lang="ar-AE" sz="2800" b="1" dirty="0">
              <a:cs typeface="Akhbar MT" pitchFamily="2" charset="-78"/>
            </a:endParaRPr>
          </a:p>
          <a:p>
            <a:pPr marL="457200" indent="-457200" algn="r" rtl="1">
              <a:buClr>
                <a:srgbClr val="FF0000"/>
              </a:buClr>
              <a:buFont typeface="AGA Arabesque" panose="05010101010101010101" pitchFamily="2" charset="2"/>
              <a:buChar char="^"/>
            </a:pPr>
            <a:r>
              <a:rPr lang="ar-AE" sz="2800" b="1" dirty="0">
                <a:cs typeface="Akhbar MT" pitchFamily="2" charset="-78"/>
              </a:rPr>
              <a:t>أسوأ – أسود .</a:t>
            </a:r>
          </a:p>
          <a:p>
            <a:pPr algn="r" rtl="1">
              <a:buClr>
                <a:srgbClr val="FF0000"/>
              </a:buClr>
            </a:pPr>
            <a:endParaRPr lang="ar-AE" sz="2800" b="1" dirty="0">
              <a:cs typeface="Akhbar MT" pitchFamily="2" charset="-78"/>
            </a:endParaRPr>
          </a:p>
        </p:txBody>
      </p:sp>
      <p:sp>
        <p:nvSpPr>
          <p:cNvPr id="4" name="مستطيل 3"/>
          <p:cNvSpPr/>
          <p:nvPr/>
        </p:nvSpPr>
        <p:spPr>
          <a:xfrm>
            <a:off x="11076798" y="3982643"/>
            <a:ext cx="917239" cy="584775"/>
          </a:xfrm>
          <a:prstGeom prst="rect">
            <a:avLst/>
          </a:prstGeom>
          <a:solidFill>
            <a:schemeClr val="accent2">
              <a:lumMod val="20000"/>
              <a:lumOff val="8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3200" b="1" dirty="0">
                <a:solidFill>
                  <a:srgbClr val="A50021"/>
                </a:solidFill>
                <a:cs typeface="Akhbar MT" pitchFamily="2" charset="-78"/>
              </a:rPr>
              <a:t>بحث:</a:t>
            </a:r>
          </a:p>
        </p:txBody>
      </p:sp>
      <p:sp>
        <p:nvSpPr>
          <p:cNvPr id="5" name="مستطيل 4"/>
          <p:cNvSpPr/>
          <p:nvPr/>
        </p:nvSpPr>
        <p:spPr>
          <a:xfrm>
            <a:off x="240823" y="4742597"/>
            <a:ext cx="11615680" cy="523220"/>
          </a:xfrm>
          <a:prstGeom prst="rect">
            <a:avLst/>
          </a:prstGeom>
          <a:solidFill>
            <a:schemeClr val="accent6">
              <a:lumMod val="60000"/>
              <a:lumOff val="40000"/>
            </a:schemeClr>
          </a:soli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rtl="1">
              <a:buClr>
                <a:srgbClr val="660066"/>
              </a:buClr>
            </a:pPr>
            <a:r>
              <a:rPr lang="ar-AE" sz="2800" b="1" dirty="0">
                <a:cs typeface="Akhbar MT" pitchFamily="2" charset="-78"/>
              </a:rPr>
              <a:t>اختر أحد النصوص التي درستها في هذه الوحدة ، وأعد قراءته ، ثم استخرج منه عبارات تتضمن جناساً مهما كان نوعه .</a:t>
            </a:r>
          </a:p>
        </p:txBody>
      </p:sp>
      <p:sp>
        <p:nvSpPr>
          <p:cNvPr id="6" name="عنصر نائب للتذييل 5"/>
          <p:cNvSpPr>
            <a:spLocks noGrp="1"/>
          </p:cNvSpPr>
          <p:nvPr>
            <p:ph type="ftr" sz="quarter" idx="11"/>
          </p:nvPr>
        </p:nvSpPr>
        <p:spPr/>
        <p:txBody>
          <a:bodyPr/>
          <a:lstStyle/>
          <a:p>
            <a:r>
              <a:rPr lang="ar-AE"/>
              <a:t>أ عبد الله الزعبي</a:t>
            </a:r>
            <a:endParaRPr lang="en-US" dirty="0"/>
          </a:p>
        </p:txBody>
      </p:sp>
      <p:sp>
        <p:nvSpPr>
          <p:cNvPr id="7" name="عنصر نائب لرقم الشريحة 6"/>
          <p:cNvSpPr>
            <a:spLocks noGrp="1"/>
          </p:cNvSpPr>
          <p:nvPr>
            <p:ph type="sldNum" sz="quarter" idx="12"/>
          </p:nvPr>
        </p:nvSpPr>
        <p:spPr/>
        <p:txBody>
          <a:bodyPr/>
          <a:lstStyle/>
          <a:p>
            <a:fld id="{6D22F896-40B5-4ADD-8801-0D06FADFA095}" type="slidenum">
              <a:rPr lang="en-US" smtClean="0"/>
              <a:t>84</a:t>
            </a:fld>
            <a:endParaRPr lang="en-US" dirty="0"/>
          </a:p>
        </p:txBody>
      </p:sp>
      <p:sp>
        <p:nvSpPr>
          <p:cNvPr id="8" name="مربع نص 7"/>
          <p:cNvSpPr txBox="1"/>
          <p:nvPr/>
        </p:nvSpPr>
        <p:spPr>
          <a:xfrm>
            <a:off x="6279336" y="1769907"/>
            <a:ext cx="2257349" cy="523220"/>
          </a:xfrm>
          <a:prstGeom prst="rect">
            <a:avLst/>
          </a:prstGeom>
          <a:noFill/>
        </p:spPr>
        <p:txBody>
          <a:bodyPr wrap="none" rtlCol="1">
            <a:spAutoFit/>
          </a:bodyPr>
          <a:lstStyle/>
          <a:p>
            <a:pPr algn="r" rtl="1"/>
            <a:r>
              <a:rPr lang="ar-AE" sz="2800" b="1" dirty="0">
                <a:solidFill>
                  <a:srgbClr val="0000FF"/>
                </a:solidFill>
                <a:cs typeface="Akhbar MT" pitchFamily="2" charset="-78"/>
              </a:rPr>
              <a:t>علا الرجل سطح بيته </a:t>
            </a:r>
          </a:p>
        </p:txBody>
      </p:sp>
      <p:sp>
        <p:nvSpPr>
          <p:cNvPr id="9" name="مربع نص 8"/>
          <p:cNvSpPr txBox="1"/>
          <p:nvPr/>
        </p:nvSpPr>
        <p:spPr>
          <a:xfrm>
            <a:off x="6357883" y="2686142"/>
            <a:ext cx="2178802" cy="523220"/>
          </a:xfrm>
          <a:prstGeom prst="rect">
            <a:avLst/>
          </a:prstGeom>
          <a:noFill/>
        </p:spPr>
        <p:txBody>
          <a:bodyPr wrap="none" rtlCol="1">
            <a:spAutoFit/>
          </a:bodyPr>
          <a:lstStyle/>
          <a:p>
            <a:pPr algn="r" rtl="1"/>
            <a:r>
              <a:rPr lang="ar-AE" sz="2800" b="1" dirty="0">
                <a:solidFill>
                  <a:srgbClr val="0000FF"/>
                </a:solidFill>
                <a:cs typeface="Akhbar MT" pitchFamily="2" charset="-78"/>
              </a:rPr>
              <a:t>سميته يحيى ليحيا .</a:t>
            </a:r>
          </a:p>
        </p:txBody>
      </p:sp>
      <p:sp>
        <p:nvSpPr>
          <p:cNvPr id="10" name="مربع نص 9"/>
          <p:cNvSpPr txBox="1"/>
          <p:nvPr/>
        </p:nvSpPr>
        <p:spPr>
          <a:xfrm>
            <a:off x="5287076" y="3394321"/>
            <a:ext cx="3249609" cy="523220"/>
          </a:xfrm>
          <a:prstGeom prst="rect">
            <a:avLst/>
          </a:prstGeom>
          <a:noFill/>
        </p:spPr>
        <p:txBody>
          <a:bodyPr wrap="none" rtlCol="1">
            <a:spAutoFit/>
          </a:bodyPr>
          <a:lstStyle/>
          <a:p>
            <a:pPr algn="r" rtl="1"/>
            <a:r>
              <a:rPr lang="ar-AE" sz="2800" b="1" dirty="0">
                <a:solidFill>
                  <a:srgbClr val="0000FF"/>
                </a:solidFill>
                <a:cs typeface="Akhbar MT" pitchFamily="2" charset="-78"/>
              </a:rPr>
              <a:t>أسوأ الناس من كان أسود القلب .</a:t>
            </a:r>
          </a:p>
        </p:txBody>
      </p:sp>
    </p:spTree>
    <p:extLst>
      <p:ext uri="{BB962C8B-B14F-4D97-AF65-F5344CB8AC3E}">
        <p14:creationId xmlns:p14="http://schemas.microsoft.com/office/powerpoint/2010/main" val="389365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800" decel="100000"/>
                                        <p:tgtEl>
                                          <p:spTgt spid="3"/>
                                        </p:tgtEl>
                                      </p:cBhvr>
                                    </p:animEffect>
                                    <p:anim calcmode="lin" valueType="num">
                                      <p:cBhvr>
                                        <p:cTn id="18" dur="800" decel="100000" fill="hold"/>
                                        <p:tgtEl>
                                          <p:spTgt spid="3"/>
                                        </p:tgtEl>
                                        <p:attrNameLst>
                                          <p:attrName>style.rotation</p:attrName>
                                        </p:attrNameLst>
                                      </p:cBhvr>
                                      <p:tavLst>
                                        <p:tav tm="0">
                                          <p:val>
                                            <p:fltVal val="-90"/>
                                          </p:val>
                                        </p:tav>
                                        <p:tav tm="100000">
                                          <p:val>
                                            <p:fltVal val="0"/>
                                          </p:val>
                                        </p:tav>
                                      </p:tavLst>
                                    </p:anim>
                                    <p:anim calcmode="lin" valueType="num">
                                      <p:cBhvr>
                                        <p:cTn id="19" dur="800" decel="100000" fill="hold"/>
                                        <p:tgtEl>
                                          <p:spTgt spid="3"/>
                                        </p:tgtEl>
                                        <p:attrNameLst>
                                          <p:attrName>ppt_x</p:attrName>
                                        </p:attrNameLst>
                                      </p:cBhvr>
                                      <p:tavLst>
                                        <p:tav tm="0">
                                          <p:val>
                                            <p:strVal val="#ppt_x+0.4"/>
                                          </p:val>
                                        </p:tav>
                                        <p:tav tm="100000">
                                          <p:val>
                                            <p:strVal val="#ppt_x-0.05"/>
                                          </p:val>
                                        </p:tav>
                                      </p:tavLst>
                                    </p:anim>
                                    <p:anim calcmode="lin" valueType="num">
                                      <p:cBhvr>
                                        <p:cTn id="20" dur="800" decel="100000" fill="hold"/>
                                        <p:tgtEl>
                                          <p:spTgt spid="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iterate type="wd">
                                    <p:tmPct val="10000"/>
                                  </p:iterate>
                                  <p:childTnLst>
                                    <p:set>
                                      <p:cBhvr>
                                        <p:cTn id="26" dur="1" fill="hold">
                                          <p:stCondLst>
                                            <p:cond delay="0"/>
                                          </p:stCondLst>
                                        </p:cTn>
                                        <p:tgtEl>
                                          <p:spTgt spid="4"/>
                                        </p:tgtEl>
                                        <p:attrNameLst>
                                          <p:attrName>style.visibility</p:attrName>
                                        </p:attrNameLst>
                                      </p:cBhvr>
                                      <p:to>
                                        <p:strVal val="visible"/>
                                      </p:to>
                                    </p:set>
                                    <p:animEffect transition="in" filter="fade">
                                      <p:cBhvr>
                                        <p:cTn id="27" dur="800" decel="100000"/>
                                        <p:tgtEl>
                                          <p:spTgt spid="4"/>
                                        </p:tgtEl>
                                      </p:cBhvr>
                                    </p:animEffect>
                                    <p:anim calcmode="lin" valueType="num">
                                      <p:cBhvr>
                                        <p:cTn id="28" dur="800" decel="100000" fill="hold"/>
                                        <p:tgtEl>
                                          <p:spTgt spid="4"/>
                                        </p:tgtEl>
                                        <p:attrNameLst>
                                          <p:attrName>style.rotation</p:attrName>
                                        </p:attrNameLst>
                                      </p:cBhvr>
                                      <p:tavLst>
                                        <p:tav tm="0">
                                          <p:val>
                                            <p:fltVal val="-90"/>
                                          </p:val>
                                        </p:tav>
                                        <p:tav tm="100000">
                                          <p:val>
                                            <p:fltVal val="0"/>
                                          </p:val>
                                        </p:tav>
                                      </p:tavLst>
                                    </p:anim>
                                    <p:anim calcmode="lin" valueType="num">
                                      <p:cBhvr>
                                        <p:cTn id="29" dur="800" decel="100000" fill="hold"/>
                                        <p:tgtEl>
                                          <p:spTgt spid="4"/>
                                        </p:tgtEl>
                                        <p:attrNameLst>
                                          <p:attrName>ppt_x</p:attrName>
                                        </p:attrNameLst>
                                      </p:cBhvr>
                                      <p:tavLst>
                                        <p:tav tm="0">
                                          <p:val>
                                            <p:strVal val="#ppt_x+0.4"/>
                                          </p:val>
                                        </p:tav>
                                        <p:tav tm="100000">
                                          <p:val>
                                            <p:strVal val="#ppt_x-0.05"/>
                                          </p:val>
                                        </p:tav>
                                      </p:tavLst>
                                    </p:anim>
                                    <p:anim calcmode="lin" valueType="num">
                                      <p:cBhvr>
                                        <p:cTn id="30" dur="800" decel="100000" fill="hold"/>
                                        <p:tgtEl>
                                          <p:spTgt spid="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iterate type="wd">
                                    <p:tmPct val="10000"/>
                                  </p:iterate>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iterate type="wd">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grpId="0" nodeType="clickEffect">
                                  <p:stCondLst>
                                    <p:cond delay="0"/>
                                  </p:stCondLst>
                                  <p:iterate type="wd">
                                    <p:tmPct val="10000"/>
                                  </p:iterate>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iterate type="wd">
                                    <p:tmPct val="10000"/>
                                  </p:iterate>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srcRect t="25687" b="37398"/>
          <a:stretch/>
        </p:blipFill>
        <p:spPr>
          <a:xfrm>
            <a:off x="0" y="-285"/>
            <a:ext cx="12191999" cy="6858285"/>
          </a:xfrm>
          <a:prstGeom prst="rect">
            <a:avLst/>
          </a:prstGeom>
        </p:spPr>
      </p:pic>
      <p:sp>
        <p:nvSpPr>
          <p:cNvPr id="3" name="عنصر نائب للتذييل 2"/>
          <p:cNvSpPr>
            <a:spLocks noGrp="1"/>
          </p:cNvSpPr>
          <p:nvPr>
            <p:ph type="ftr" sz="quarter" idx="11"/>
          </p:nvPr>
        </p:nvSpPr>
        <p:spPr/>
        <p:txBody>
          <a:bodyPr/>
          <a:lstStyle/>
          <a:p>
            <a:r>
              <a:rPr lang="ar-AE"/>
              <a:t>أ عبد الله الزعبي</a:t>
            </a:r>
            <a:endParaRPr lang="en-US" dirty="0"/>
          </a:p>
        </p:txBody>
      </p:sp>
      <p:sp>
        <p:nvSpPr>
          <p:cNvPr id="4" name="عنصر نائب لرقم الشريحة 3"/>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217412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أزرق دافئ">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ربطة">
  <a:themeElements>
    <a:clrScheme name="ربطة">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ربطة">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ربطة">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TM02892315[[fn=ربطة]]</Template>
  <TotalTime>16956</TotalTime>
  <Words>7591</Words>
  <Application>Microsoft Office PowerPoint</Application>
  <PresentationFormat>شاشة عريضة</PresentationFormat>
  <Paragraphs>1355</Paragraphs>
  <Slides>84</Slides>
  <Notes>1</Notes>
  <HiddenSlides>0</HiddenSlides>
  <MMClips>1</MMClips>
  <ScaleCrop>false</ScaleCrop>
  <HeadingPairs>
    <vt:vector size="6" baseType="variant">
      <vt:variant>
        <vt:lpstr>الخطوط المستخدمة</vt:lpstr>
      </vt:variant>
      <vt:variant>
        <vt:i4>23</vt:i4>
      </vt:variant>
      <vt:variant>
        <vt:lpstr>نسق</vt:lpstr>
      </vt:variant>
      <vt:variant>
        <vt:i4>2</vt:i4>
      </vt:variant>
      <vt:variant>
        <vt:lpstr>عناوين الشرائح</vt:lpstr>
      </vt:variant>
      <vt:variant>
        <vt:i4>84</vt:i4>
      </vt:variant>
    </vt:vector>
  </HeadingPairs>
  <TitlesOfParts>
    <vt:vector size="109" baseType="lpstr">
      <vt:lpstr>Arial Unicode MS</vt:lpstr>
      <vt:lpstr>AF_Hijaz</vt:lpstr>
      <vt:lpstr>AGA Arabesque</vt:lpstr>
      <vt:lpstr>Aharoni</vt:lpstr>
      <vt:lpstr>Akhbar MT</vt:lpstr>
      <vt:lpstr>Aldhabi</vt:lpstr>
      <vt:lpstr>Andalus</vt:lpstr>
      <vt:lpstr>Arial</vt:lpstr>
      <vt:lpstr>Calibri</vt:lpstr>
      <vt:lpstr>Calibri Light</vt:lpstr>
      <vt:lpstr>Century Gothic</vt:lpstr>
      <vt:lpstr>droid arabic naskh</vt:lpstr>
      <vt:lpstr>Monotype Koufi</vt:lpstr>
      <vt:lpstr>PT Bold Broken</vt:lpstr>
      <vt:lpstr>Sakkal Majalla</vt:lpstr>
      <vt:lpstr>simplified Arabic</vt:lpstr>
      <vt:lpstr>Tahoma</vt:lpstr>
      <vt:lpstr>Times New Roman</vt:lpstr>
      <vt:lpstr>Traditional Arabic</vt:lpstr>
      <vt:lpstr>Urdu Typesetting</vt:lpstr>
      <vt:lpstr>Wingdings</vt:lpstr>
      <vt:lpstr>Wingdings 2</vt:lpstr>
      <vt:lpstr>Wingdings 3</vt:lpstr>
      <vt:lpstr>HDOfficeLightV0</vt:lpstr>
      <vt:lpstr>ربطة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عبدالله حسين الزعبي</dc:creator>
  <cp:lastModifiedBy>عبدالله حسين الزعبي</cp:lastModifiedBy>
  <cp:revision>204</cp:revision>
  <dcterms:created xsi:type="dcterms:W3CDTF">2017-03-04T10:52:11Z</dcterms:created>
  <dcterms:modified xsi:type="dcterms:W3CDTF">2017-04-01T09:11:27Z</dcterms:modified>
</cp:coreProperties>
</file>