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8" d="100"/>
          <a:sy n="118" d="100"/>
        </p:scale>
        <p:origin x="792" y="-2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550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118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5274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6779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5719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5612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058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0613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1976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7652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9648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8E9C-4C8C-4454-8503-140120BD1663}" type="datetimeFigureOut">
              <a:rPr lang="ar-AE" smtClean="0"/>
              <a:t>19/10/1441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E435-D811-404D-912E-343C4875C28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4169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E7C7-C649-43B3-9EA9-2F2BBFE1D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F39D-EF2E-4463-915F-4B144156F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DF5F7-3583-4B14-B7AC-7E7D7A425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0" y="0"/>
            <a:ext cx="658271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7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0A9C-9B0E-49A4-96B1-FB9BF1D8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03D5F-2D44-4430-B631-EDB7149A9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7F37CD2-090C-4A22-B232-F4DFE498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6858000" cy="9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0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2BCC52-7142-4DDB-A39A-6AC8FA917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1" r="1307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BD69-6064-4860-BCA9-7A9A4D41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78300-5EE4-43B2-AA57-8B4B8D110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5D1237-4DA7-4C3E-BD9A-3C8A2E14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6858000" cy="9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4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2C21-44E3-48BD-BA5F-FBD24846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39177-BD5C-495A-BE7B-7CD3D621A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D4F2BE-E8F6-4326-AC49-B0E57DDCD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6858000" cy="9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6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762C-D9B6-410E-A6D3-752C8A92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A315-51C4-4D2C-8B89-1374F3977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955B4EB-8BA6-4BDE-BF1F-7305AD54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6858000" cy="9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86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7668-848F-4DBA-85CF-0E62C878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85E9-1CE5-4DA3-8926-212700048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95DC868-A0A7-43DC-8118-82D6E1DF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6858000" cy="9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3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0AA2-432E-464F-B05F-21E32100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DD980-259E-4722-8D61-276FC7AAB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ADB2C92-CE68-4D94-AC7B-5B6C3E148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6858000" cy="9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8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D840-D517-4F58-93BC-FE8E3050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8FFC-21B6-49F5-9B0A-9F2EBB26B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518D1BF-9236-4AC1-8CBD-620F9C921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6858000" cy="9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0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A284BFC-67DF-45D8-9704-989A48A6F5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"/>
          <a:stretch/>
        </p:blipFill>
        <p:spPr bwMode="auto">
          <a:xfrm>
            <a:off x="20" y="10"/>
            <a:ext cx="6857980" cy="99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0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A4 Paper (210x297 mm)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هيام محمود أبو قوطه</dc:creator>
  <cp:lastModifiedBy>هيام محمود أبو قوطه</cp:lastModifiedBy>
  <cp:revision>2</cp:revision>
  <dcterms:created xsi:type="dcterms:W3CDTF">2020-06-09T21:29:05Z</dcterms:created>
  <dcterms:modified xsi:type="dcterms:W3CDTF">2020-06-09T21:32:41Z</dcterms:modified>
</cp:coreProperties>
</file>