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19"/>
  </p:notesMasterIdLst>
  <p:sldIdLst>
    <p:sldId id="271" r:id="rId2"/>
    <p:sldId id="257" r:id="rId3"/>
    <p:sldId id="272" r:id="rId4"/>
    <p:sldId id="273" r:id="rId5"/>
    <p:sldId id="274" r:id="rId6"/>
    <p:sldId id="275" r:id="rId7"/>
    <p:sldId id="276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47FC8D8E-5C2D-4359-89B8-D01F48DD3664}" type="datetimeFigureOut">
              <a:rPr lang="ar-AE" smtClean="0"/>
              <a:t>01/11/1441</a:t>
            </a:fld>
            <a:endParaRPr lang="ar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DF280293-D452-4E0F-87A5-DF8E3136F247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987879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1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0153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35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9909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44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33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43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0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3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0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2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02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5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4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11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7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09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349" y="2042360"/>
            <a:ext cx="8825659" cy="942994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ar-SY" sz="5400" b="1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مراجعة حلول الاختبار المركزي </a:t>
            </a:r>
            <a:r>
              <a:rPr lang="en-US" sz="5400" b="1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826350" y="3575931"/>
            <a:ext cx="8825659" cy="1123895"/>
          </a:xfrm>
        </p:spPr>
        <p:txBody>
          <a:bodyPr>
            <a:normAutofit/>
          </a:bodyPr>
          <a:lstStyle/>
          <a:p>
            <a:pPr algn="ctr"/>
            <a:r>
              <a:rPr lang="ar-SY" sz="44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الفصل الدراسي الثالث</a:t>
            </a:r>
            <a:r>
              <a:rPr lang="ar-EG" sz="44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2019/2020 </a:t>
            </a:r>
            <a:endParaRPr lang="ar-SY" sz="4400" b="1" dirty="0">
              <a:solidFill>
                <a:srgbClr val="00206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8E4A9F9-BD04-4777-9D8D-52CBDC664FE6}"/>
              </a:ext>
            </a:extLst>
          </p:cNvPr>
          <p:cNvSpPr txBox="1">
            <a:spLocks/>
          </p:cNvSpPr>
          <p:nvPr/>
        </p:nvSpPr>
        <p:spPr>
          <a:xfrm>
            <a:off x="826350" y="5064599"/>
            <a:ext cx="8825659" cy="9429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Y" sz="4400" b="1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الصف : </a:t>
            </a:r>
            <a:r>
              <a:rPr lang="ar-AE" sz="4400" b="1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الثامن علوم </a:t>
            </a:r>
            <a:r>
              <a:rPr lang="ar-SY" sz="4400" b="1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AE" sz="4400" b="1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معلمة المادة </a:t>
            </a:r>
            <a:r>
              <a:rPr lang="ar-AE" sz="4400" b="1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أميرة أحمد </a:t>
            </a:r>
            <a:r>
              <a:rPr lang="ar-AE" sz="4400" b="1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عبد المطلب </a:t>
            </a:r>
            <a:r>
              <a:rPr lang="ar-SY" sz="4400" b="1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DFDAC28-381B-49D3-856B-63F468A86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451" y="170122"/>
            <a:ext cx="3341475" cy="94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4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722473-FE71-44AE-B003-BCB5521EA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827" y="0"/>
            <a:ext cx="2555631" cy="94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629679B-70EA-4717-8F2F-FC670FB936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451" y="104345"/>
            <a:ext cx="8685105" cy="30198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9C59808-CAA9-4B09-85E2-048952FE0A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111208"/>
            <a:ext cx="11936491" cy="212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335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722473-FE71-44AE-B003-BCB5521EA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827" y="0"/>
            <a:ext cx="2555631" cy="94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66D3277-E47F-4D72-BE67-C79C91C1F8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543" y="104311"/>
            <a:ext cx="9101796" cy="35392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9AFEF4-928B-47A0-8EFD-83DAF1896C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643532"/>
            <a:ext cx="12136544" cy="298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394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722473-FE71-44AE-B003-BCB5521EA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827" y="0"/>
            <a:ext cx="2555631" cy="94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5436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722473-FE71-44AE-B003-BCB5521EA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827" y="0"/>
            <a:ext cx="2555631" cy="94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253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722473-FE71-44AE-B003-BCB5521EA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827" y="0"/>
            <a:ext cx="2555631" cy="94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8076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722473-FE71-44AE-B003-BCB5521EA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827" y="0"/>
            <a:ext cx="2555631" cy="94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625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722473-FE71-44AE-B003-BCB5521EA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827" y="1"/>
            <a:ext cx="2555631" cy="74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0415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722473-FE71-44AE-B003-BCB5521EA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827" y="0"/>
            <a:ext cx="2555631" cy="94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893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722473-FE71-44AE-B003-BCB5521EA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5527" y="-182399"/>
            <a:ext cx="3146473" cy="94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EE4412E-166D-498A-A9B8-B485FF2AA6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073" y="4390681"/>
            <a:ext cx="11898385" cy="24673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E2472A-4896-43AF-B2FF-7841AB2CF4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542" y="760594"/>
            <a:ext cx="11966915" cy="3742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169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722473-FE71-44AE-B003-BCB5521EA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827" y="0"/>
            <a:ext cx="2555631" cy="94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C214F00-0AE5-4FCB-A3A9-14D0546A1F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5725"/>
            <a:ext cx="12192000" cy="608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413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722473-FE71-44AE-B003-BCB5521EA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827" y="0"/>
            <a:ext cx="2555631" cy="94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C6B330E-D3A4-44BD-BFB9-E3AFD3CD0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667" y="942993"/>
            <a:ext cx="11879333" cy="5744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781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722473-FE71-44AE-B003-BCB5521EA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827" y="0"/>
            <a:ext cx="2555631" cy="94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5FC1A51-6994-4961-82E1-B0E9BA9A81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5736"/>
            <a:ext cx="9622302" cy="34580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6D61A90-1972-4C8F-B8B5-B033A62972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912098"/>
            <a:ext cx="11394831" cy="249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095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722473-FE71-44AE-B003-BCB5521EA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827" y="0"/>
            <a:ext cx="2555631" cy="94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D737575-6125-4842-9ACC-EBFFA6F06B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542" y="429177"/>
            <a:ext cx="9411285" cy="33437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C7073D-24AA-42FB-AAD5-BF0710DF45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60" y="3772919"/>
            <a:ext cx="9251520" cy="221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8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722473-FE71-44AE-B003-BCB5521EA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827" y="0"/>
            <a:ext cx="2555631" cy="94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8154CEB-5136-42DF-95F1-61CC833268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44" y="1055077"/>
            <a:ext cx="12750056" cy="33881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700657A-36DA-443F-BDDB-17A1870F71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44" y="4443182"/>
            <a:ext cx="12088912" cy="224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846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722473-FE71-44AE-B003-BCB5521EA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827" y="0"/>
            <a:ext cx="2555631" cy="94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A231216-FDE4-48D4-96E4-A76066623B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65042"/>
            <a:ext cx="12192000" cy="5892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035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722473-FE71-44AE-B003-BCB5521EA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827" y="0"/>
            <a:ext cx="2555631" cy="94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7E639EA-9D96-42BF-8126-E9FB7D56E4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2993"/>
            <a:ext cx="11850754" cy="624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8849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182</TotalTime>
  <Words>19</Words>
  <Application>Microsoft Office PowerPoint</Application>
  <PresentationFormat>Widescreen</PresentationFormat>
  <Paragraphs>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Simplified Arabic</vt:lpstr>
      <vt:lpstr>Trebuchet MS</vt:lpstr>
      <vt:lpstr>Wingdings 3</vt:lpstr>
      <vt:lpstr>Facet</vt:lpstr>
      <vt:lpstr>مراجعة حلول الاختبار المركزي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Naresco</dc:creator>
  <cp:lastModifiedBy>DELL</cp:lastModifiedBy>
  <cp:revision>21</cp:revision>
  <dcterms:created xsi:type="dcterms:W3CDTF">2020-06-19T08:11:02Z</dcterms:created>
  <dcterms:modified xsi:type="dcterms:W3CDTF">2020-06-21T18:12:06Z</dcterms:modified>
</cp:coreProperties>
</file>