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9" r:id="rId3"/>
    <p:sldId id="256" r:id="rId4"/>
    <p:sldId id="263" r:id="rId5"/>
    <p:sldId id="257" r:id="rId6"/>
    <p:sldId id="264" r:id="rId7"/>
    <p:sldId id="265" r:id="rId8"/>
    <p:sldId id="258" r:id="rId9"/>
    <p:sldId id="266" r:id="rId10"/>
    <p:sldId id="267" r:id="rId11"/>
    <p:sldId id="259" r:id="rId12"/>
    <p:sldId id="260" r:id="rId13"/>
    <p:sldId id="268" r:id="rId14"/>
    <p:sldId id="261" r:id="rId15"/>
    <p:sldId id="262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D6265-8C6C-4A3D-A64B-E3D69B807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130ED-79ED-4C77-AFB5-97BF033EF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AF022-3118-4003-81EA-9C35A85C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3D116-8641-4AE6-87E8-5D0463C6A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94D96-3534-4B9C-84A4-7C0A6BE2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7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20E7-6EF8-48A2-A94E-D7B8F6BB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816766-373F-4C5C-9DB2-035393E25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FEF8E-8263-4278-B2D0-85DA640C6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A470B-E5E3-49AD-B950-6124246E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52D75-3213-47D2-9542-B4443E56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8FA443-26B6-4440-B083-B8B39A439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61916-DB9B-490A-8966-0F2EC3E70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58D25-AF5F-448B-BD52-F01327D7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A32A0-7752-4C4A-B70E-3BF56192C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866A1-8DAA-4E3D-88EA-A5F01C8C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88C6-F5E3-424C-BD6B-C996B6A0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5CAC0-E1C9-4BD3-9EA5-A7C5E7E3A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634AC-AFC8-4FFC-B374-92BEEF44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F5A11-F466-4504-82C2-1D1CBA581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5B130-71B6-4571-835D-BBFFEE89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3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FCC7F-8F69-4E38-BA15-BF53ADFE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8D19-A270-4EB3-B002-C060B717E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BAB7F-F858-4194-9FF4-9B041C9D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7145-0068-440B-842B-9CA13B26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8A9EE-ABAD-4458-A8BE-9E6D563C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9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3E54-7F85-4134-B762-7CA824799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EEF3B-B3BB-48F8-81F4-C0BF1FB72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759A6-5DB7-4AEA-884C-A206112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48228-B585-42D9-8D0A-BA39929E1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31E91-8A72-4AC5-A59B-59766BF0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FD1BD-E277-4054-AA8D-6A41AF55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7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20998-5EB3-4B14-9625-EC154F6B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DF389-62C9-419D-8F07-F1C5496BC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BB06A-DDDB-4606-83AB-6110781D6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F54C3-0822-4615-8815-C4A26EBA2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100225-F6B8-4B0F-8A2E-D2A7E8C10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274512-5CA0-40D7-B5BD-21E2DB70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CA405C-2D2A-46C0-8059-4C5B64F7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B36E6-0A4D-4C78-BE39-E9698AD2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0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DF757-8C3B-4483-B2E5-86B861C1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F6B92-5FAC-4E4E-ADE4-9C9ECCB9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52F20-871F-4B32-8A1E-2537A05E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61DD1-58D3-4DE0-A133-24EEDE71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491AC-D05C-45A4-862E-9A09DEE1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4E57B-FC35-48CC-961C-058F0BE9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78AA6-1D92-4E5C-98C1-252917D4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87BF-86D7-433D-897E-63F44961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D9083-8B70-4A17-A879-EF56C1F6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EE587-4B5A-4BEC-8CA2-B933C1ADC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CF510-E9AD-4FA7-98D2-D2A3F170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1D170-8939-4C9C-BD1F-3A895B94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6AA95-9561-436D-8F17-D63107FB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8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84DB-60EC-493B-A180-103AF135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55B901-1854-4889-85E4-3ACABEAA3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EEA72-4C1D-4C68-A1C5-EA47A35E2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BC451-6CCB-4DD3-92AA-3306EBD8D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8930E-1C7E-4986-A37F-C712C2C7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FAF86-122A-4779-BAF6-3878923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5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E264B-F49E-4B79-A402-4CAA6FAD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2BC9D-9DB8-4295-9060-89280A76C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BD557-F494-4DCC-B998-DE3D2806B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042E-C107-4A08-9D23-407936741622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BA814-9F49-4884-B082-F9B22C859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8C8A-8516-4F56-90D4-372B816D2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D1727-2890-40B3-9E98-9F22321B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5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0-03-21-13-15-12السلام الوطني لدولة الإمارات العربية المتحدة">
            <a:hlinkClick r:id="" action="ppaction://media"/>
            <a:extLst>
              <a:ext uri="{FF2B5EF4-FFF2-40B4-BE49-F238E27FC236}">
                <a16:creationId xmlns:a16="http://schemas.microsoft.com/office/drawing/2014/main" id="{BC569697-2611-411E-BF88-565A682FE3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1" y="228601"/>
            <a:ext cx="7586662" cy="6415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EAE04C-8FE8-4A37-870C-6E69D5DC25EC}"/>
              </a:ext>
            </a:extLst>
          </p:cNvPr>
          <p:cNvSpPr txBox="1"/>
          <p:nvPr/>
        </p:nvSpPr>
        <p:spPr>
          <a:xfrm>
            <a:off x="6096000" y="2703016"/>
            <a:ext cx="56282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8800" dirty="0">
                <a:cs typeface="(AH) Manal Black" pitchFamily="2" charset="-78"/>
              </a:rPr>
              <a:t>النشيد </a:t>
            </a:r>
            <a:r>
              <a:rPr lang="ar-AE" sz="8800" dirty="0">
                <a:solidFill>
                  <a:srgbClr val="FF0000"/>
                </a:solidFill>
                <a:cs typeface="(AH) Manal Black" pitchFamily="2" charset="-78"/>
              </a:rPr>
              <a:t>الوطن</a:t>
            </a:r>
            <a:r>
              <a:rPr lang="ar-AE" sz="8800" dirty="0">
                <a:cs typeface="(AH) Manal Black" pitchFamily="2" charset="-78"/>
              </a:rPr>
              <a:t>ي لدولة </a:t>
            </a:r>
            <a:r>
              <a:rPr lang="ar-AE" sz="8800" dirty="0">
                <a:solidFill>
                  <a:srgbClr val="00B050"/>
                </a:solidFill>
                <a:cs typeface="(AH) Manal Black" pitchFamily="2" charset="-78"/>
              </a:rPr>
              <a:t>الإمارات</a:t>
            </a:r>
            <a:r>
              <a:rPr lang="ar-AE" sz="8800" dirty="0">
                <a:cs typeface="(AH) Manal Black" pitchFamily="2" charset="-78"/>
              </a:rPr>
              <a:t> العربية </a:t>
            </a:r>
            <a:r>
              <a:rPr lang="ar-AE" sz="8800" dirty="0">
                <a:solidFill>
                  <a:srgbClr val="FF0000"/>
                </a:solidFill>
                <a:cs typeface="(AH) Manal Black" pitchFamily="2" charset="-78"/>
              </a:rPr>
              <a:t>المتحدة</a:t>
            </a:r>
            <a:endParaRPr lang="en-US" sz="8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C7EB829-B5C8-4B8C-9370-DFDED710B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64" y="410437"/>
            <a:ext cx="2700336" cy="21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3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58E0A-1CCC-4CC8-AB0C-92DA01521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8" t="16234" r="29219" b="5604"/>
          <a:stretch/>
        </p:blipFill>
        <p:spPr>
          <a:xfrm>
            <a:off x="0" y="1"/>
            <a:ext cx="11958638" cy="674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D23B21-3CF7-47B6-9668-F742DB51E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4" t="19336" r="74102" b="38560"/>
          <a:stretch/>
        </p:blipFill>
        <p:spPr>
          <a:xfrm>
            <a:off x="1343025" y="1000126"/>
            <a:ext cx="2857500" cy="2886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503873-4B86-4C6E-B0EA-74BA23B76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88" t="16650" r="52070" b="38745"/>
          <a:stretch/>
        </p:blipFill>
        <p:spPr>
          <a:xfrm>
            <a:off x="4831556" y="828676"/>
            <a:ext cx="3159921" cy="3057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56E02D-A164-47D8-8E8C-21C8BB67F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67" t="17068" r="25918" b="38327"/>
          <a:stretch/>
        </p:blipFill>
        <p:spPr>
          <a:xfrm>
            <a:off x="8329613" y="828675"/>
            <a:ext cx="3629025" cy="3057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55A44-B91E-4DBE-B311-521FA9E34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9" t="65633" r="75274" b="8938"/>
          <a:stretch/>
        </p:blipFill>
        <p:spPr>
          <a:xfrm>
            <a:off x="1343025" y="4114799"/>
            <a:ext cx="3200399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3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2BEC3-71C0-4D39-A2F0-FD078FF81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47" t="18109" r="43281" b="6020"/>
          <a:stretch/>
        </p:blipFill>
        <p:spPr>
          <a:xfrm>
            <a:off x="785814" y="185738"/>
            <a:ext cx="10358436" cy="62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0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8C727-E984-4BCF-A958-EBDE75E4E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43" t="16650" r="42579" b="5187"/>
          <a:stretch/>
        </p:blipFill>
        <p:spPr>
          <a:xfrm>
            <a:off x="1143000" y="321468"/>
            <a:ext cx="9372600" cy="6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77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3DB5A-C680-47D6-8384-B28F385E9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45" t="18943" r="18555" b="35410"/>
          <a:stretch/>
        </p:blipFill>
        <p:spPr>
          <a:xfrm>
            <a:off x="1000125" y="300038"/>
            <a:ext cx="11058526" cy="3128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8AFE9-FC7D-40AD-B145-21A63E4C5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7" t="70635" r="50000" b="13315"/>
          <a:stretch/>
        </p:blipFill>
        <p:spPr>
          <a:xfrm>
            <a:off x="5815013" y="3124200"/>
            <a:ext cx="5119687" cy="2438400"/>
          </a:xfrm>
          <a:prstGeom prst="rect">
            <a:avLst/>
          </a:prstGeom>
        </p:spPr>
      </p:pic>
      <p:pic>
        <p:nvPicPr>
          <p:cNvPr id="5" name="Picture 4" descr="A clock is shown at the time&#10;&#10;Description automatically generated">
            <a:extLst>
              <a:ext uri="{FF2B5EF4-FFF2-40B4-BE49-F238E27FC236}">
                <a16:creationId xmlns:a16="http://schemas.microsoft.com/office/drawing/2014/main" id="{13D011AA-7FE5-4C7D-A76A-245B14D04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819400"/>
            <a:ext cx="3048000" cy="304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8649D7-E726-4F83-A631-40E48649E97C}"/>
              </a:ext>
            </a:extLst>
          </p:cNvPr>
          <p:cNvCxnSpPr>
            <a:cxnSpLocks/>
          </p:cNvCxnSpPr>
          <p:nvPr/>
        </p:nvCxnSpPr>
        <p:spPr>
          <a:xfrm flipH="1">
            <a:off x="3876675" y="1801416"/>
            <a:ext cx="731996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F923EB-BA09-47E6-9BFE-B0CF831FE517}"/>
              </a:ext>
            </a:extLst>
          </p:cNvPr>
          <p:cNvCxnSpPr>
            <a:cxnSpLocks/>
          </p:cNvCxnSpPr>
          <p:nvPr/>
        </p:nvCxnSpPr>
        <p:spPr>
          <a:xfrm flipH="1">
            <a:off x="4957763" y="2351484"/>
            <a:ext cx="64198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3353176-FC52-4FA0-8CED-BE3BF9755661}"/>
              </a:ext>
            </a:extLst>
          </p:cNvPr>
          <p:cNvSpPr/>
          <p:nvPr/>
        </p:nvSpPr>
        <p:spPr>
          <a:xfrm>
            <a:off x="1943099" y="1801416"/>
            <a:ext cx="3047999" cy="9144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EE60D-85FE-4180-B5CD-3DE210D76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1" t="16650" r="42900" b="8313"/>
          <a:stretch/>
        </p:blipFill>
        <p:spPr>
          <a:xfrm>
            <a:off x="1028700" y="214313"/>
            <a:ext cx="9143999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71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AF81A0-4EA6-4551-9F9B-CED195A7A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8" t="16859" r="42578" b="6854"/>
          <a:stretch/>
        </p:blipFill>
        <p:spPr>
          <a:xfrm>
            <a:off x="442913" y="171451"/>
            <a:ext cx="10687050" cy="625792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77F4872-C8B3-4F5C-86E6-FD3F1E650357}"/>
              </a:ext>
            </a:extLst>
          </p:cNvPr>
          <p:cNvSpPr/>
          <p:nvPr/>
        </p:nvSpPr>
        <p:spPr>
          <a:xfrm>
            <a:off x="5324475" y="5043488"/>
            <a:ext cx="519113" cy="4286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907A1E-58B2-4F5E-803D-89639A2E4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4" y="3071812"/>
            <a:ext cx="10158412" cy="3400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C70B7-03CB-4F3C-A28E-B318B264A956}"/>
              </a:ext>
            </a:extLst>
          </p:cNvPr>
          <p:cNvSpPr txBox="1"/>
          <p:nvPr/>
        </p:nvSpPr>
        <p:spPr>
          <a:xfrm>
            <a:off x="369094" y="920651"/>
            <a:ext cx="92463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7200" b="1" dirty="0">
                <a:cs typeface="(AH) Manal Black" pitchFamily="2" charset="-78"/>
              </a:rPr>
              <a:t>لأجل سلامتكم أتمنى لكم أوقات سعيدة مع عوائلكم  ..</a:t>
            </a:r>
            <a:endParaRPr lang="en-US" sz="7200" b="1" dirty="0">
              <a:cs typeface="(AH) Manal Black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94ABF1-8DA1-42D2-8B70-24CBC02D5033}"/>
              </a:ext>
            </a:extLst>
          </p:cNvPr>
          <p:cNvSpPr txBox="1"/>
          <p:nvPr/>
        </p:nvSpPr>
        <p:spPr>
          <a:xfrm>
            <a:off x="7386638" y="0"/>
            <a:ext cx="6985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600" dirty="0">
                <a:solidFill>
                  <a:srgbClr val="FF0000"/>
                </a:solidFill>
                <a:cs typeface="(AH) Manal Black" pitchFamily="2" charset="-78"/>
              </a:rPr>
              <a:t>أستودعكم الله ..</a:t>
            </a:r>
            <a:endParaRPr lang="en-US" sz="66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864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B8B7DCC4-2243-4422-960F-47A0BB5C8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2" b="23174"/>
          <a:stretch/>
        </p:blipFill>
        <p:spPr>
          <a:xfrm>
            <a:off x="0" y="-142875"/>
            <a:ext cx="12192000" cy="6858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D94D-4084-4A98-A258-22910A685E75}"/>
              </a:ext>
            </a:extLst>
          </p:cNvPr>
          <p:cNvSpPr txBox="1"/>
          <p:nvPr/>
        </p:nvSpPr>
        <p:spPr>
          <a:xfrm>
            <a:off x="2747142" y="486420"/>
            <a:ext cx="7200899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+mj-lt"/>
                <a:ea typeface="+mj-ea"/>
                <a:cs typeface="(AH) Manal Black" pitchFamily="2" charset="-78"/>
              </a:rPr>
              <a:t>السلام</a:t>
            </a:r>
            <a:r>
              <a:rPr lang="en-US" sz="4800" dirty="0"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800" dirty="0" err="1">
                <a:latin typeface="+mj-lt"/>
                <a:ea typeface="+mj-ea"/>
                <a:cs typeface="(AH) Manal Black" pitchFamily="2" charset="-78"/>
              </a:rPr>
              <a:t>عليكم</a:t>
            </a:r>
            <a:r>
              <a:rPr lang="en-US" sz="4800" dirty="0">
                <a:latin typeface="+mj-lt"/>
                <a:ea typeface="+mj-ea"/>
                <a:cs typeface="(AH) Manal Black" pitchFamily="2" charset="-78"/>
              </a:rPr>
              <a:t> و </a:t>
            </a:r>
            <a:r>
              <a:rPr lang="en-US" sz="4800" dirty="0" err="1">
                <a:latin typeface="+mj-lt"/>
                <a:ea typeface="+mj-ea"/>
                <a:cs typeface="(AH) Manal Black" pitchFamily="2" charset="-78"/>
              </a:rPr>
              <a:t>رحمة</a:t>
            </a:r>
            <a:r>
              <a:rPr lang="en-US" sz="4800" dirty="0"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800" dirty="0" err="1">
                <a:latin typeface="+mj-lt"/>
                <a:ea typeface="+mj-ea"/>
                <a:cs typeface="(AH) Manal Black" pitchFamily="2" charset="-78"/>
              </a:rPr>
              <a:t>الله</a:t>
            </a:r>
            <a:r>
              <a:rPr lang="en-US" sz="4800" dirty="0">
                <a:latin typeface="+mj-lt"/>
                <a:ea typeface="+mj-ea"/>
                <a:cs typeface="(AH) Manal Black" pitchFamily="2" charset="-78"/>
              </a:rPr>
              <a:t> و </a:t>
            </a:r>
            <a:r>
              <a:rPr lang="en-US" sz="4800" dirty="0" err="1">
                <a:latin typeface="+mj-lt"/>
                <a:ea typeface="+mj-ea"/>
                <a:cs typeface="(AH) Manal Black" pitchFamily="2" charset="-78"/>
              </a:rPr>
              <a:t>بركاته</a:t>
            </a:r>
            <a:endParaRPr lang="ar-AE" sz="4800" dirty="0">
              <a:latin typeface="+mj-lt"/>
              <a:ea typeface="+mj-ea"/>
              <a:cs typeface="(AH) Manal Black" pitchFamily="2" charset="-78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ar-AE" sz="4800" dirty="0">
              <a:latin typeface="+mj-lt"/>
              <a:ea typeface="+mj-ea"/>
              <a:cs typeface="(AH) Manal Black" pitchFamily="2" charset="-78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800" dirty="0">
                <a:latin typeface="+mj-lt"/>
                <a:ea typeface="+mj-ea"/>
                <a:cs typeface="(AH) Manal Black" pitchFamily="2" charset="-78"/>
              </a:rPr>
              <a:t>طلابي الغالين ..</a:t>
            </a:r>
            <a:r>
              <a:rPr lang="en-US" sz="4800" dirty="0">
                <a:latin typeface="+mj-lt"/>
                <a:ea typeface="+mj-ea"/>
                <a:cs typeface="(AH) Manal Black" pitchFamily="2" charset="-78"/>
              </a:rPr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ED132A-DBBC-4A43-A6E9-CF152BCEFCB2}"/>
              </a:ext>
            </a:extLst>
          </p:cNvPr>
          <p:cNvSpPr txBox="1"/>
          <p:nvPr/>
        </p:nvSpPr>
        <p:spPr>
          <a:xfrm>
            <a:off x="2870967" y="2511972"/>
            <a:ext cx="7200899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9600" dirty="0">
                <a:solidFill>
                  <a:srgbClr val="00B050"/>
                </a:solidFill>
                <a:latin typeface="+mj-lt"/>
                <a:ea typeface="+mj-ea"/>
                <a:cs typeface="(AH) Manal Black" pitchFamily="2" charset="-78"/>
              </a:rPr>
              <a:t>مادة الرياضيات</a:t>
            </a:r>
            <a:endParaRPr lang="en-US" sz="9600" dirty="0">
              <a:solidFill>
                <a:srgbClr val="00B050"/>
              </a:solidFill>
              <a:latin typeface="+mj-lt"/>
              <a:ea typeface="+mj-ea"/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30F9C-35B7-4755-BCA5-55561A8D9CE8}"/>
              </a:ext>
            </a:extLst>
          </p:cNvPr>
          <p:cNvSpPr txBox="1"/>
          <p:nvPr/>
        </p:nvSpPr>
        <p:spPr>
          <a:xfrm>
            <a:off x="2673406" y="4111669"/>
            <a:ext cx="7200899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800" dirty="0">
                <a:latin typeface="Modern No. 20" panose="02070704070505020303" pitchFamily="18" charset="0"/>
                <a:ea typeface="+mj-ea"/>
                <a:cs typeface="(AH) Manal Black" pitchFamily="2" charset="-78"/>
              </a:rPr>
              <a:t>الأحد  12  -  4  - 2020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800" dirty="0">
                <a:latin typeface="Modern No. 20" panose="02070704070505020303" pitchFamily="18" charset="0"/>
                <a:ea typeface="+mj-ea"/>
                <a:cs typeface="(AH) Manal Black" pitchFamily="2" charset="-78"/>
              </a:rPr>
              <a:t>المعلمة : ميسون عيسى القطيري</a:t>
            </a:r>
          </a:p>
        </p:txBody>
      </p:sp>
    </p:spTree>
    <p:extLst>
      <p:ext uri="{BB962C8B-B14F-4D97-AF65-F5344CB8AC3E}">
        <p14:creationId xmlns:p14="http://schemas.microsoft.com/office/powerpoint/2010/main" val="44304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A2EF-137C-467B-A082-5B00786A5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3612" y="3879851"/>
            <a:ext cx="9144000" cy="2387600"/>
          </a:xfrm>
        </p:spPr>
        <p:txBody>
          <a:bodyPr>
            <a:normAutofit fontScale="90000"/>
          </a:bodyPr>
          <a:lstStyle/>
          <a:p>
            <a:pPr algn="r"/>
            <a:r>
              <a:rPr lang="ar-AE" sz="7300" b="1" u="sng" dirty="0">
                <a:solidFill>
                  <a:srgbClr val="FF0000"/>
                </a:solidFill>
              </a:rPr>
              <a:t>نواتج التعلّم</a:t>
            </a:r>
            <a:br>
              <a:rPr lang="ar-AE" b="1" dirty="0"/>
            </a:br>
            <a:r>
              <a:rPr lang="ar-AE" sz="8000" dirty="0"/>
              <a:t>قراءة الوقت حتى 5 </a:t>
            </a:r>
            <a:br>
              <a:rPr lang="ar-AE" sz="8000" dirty="0"/>
            </a:br>
            <a:r>
              <a:rPr lang="ar-AE" sz="8000" dirty="0"/>
              <a:t>دقائق وتمثيله  رقميا </a:t>
            </a:r>
            <a:br>
              <a:rPr lang="ar-AE" sz="8000" dirty="0"/>
            </a:br>
            <a:r>
              <a:rPr lang="ar-AE" sz="8000" dirty="0"/>
              <a:t>وتناظريا على الساعة</a:t>
            </a:r>
            <a:r>
              <a:rPr lang="ar-AE" dirty="0"/>
              <a:t> </a:t>
            </a:r>
            <a:br>
              <a:rPr lang="ar-AE" dirty="0"/>
            </a:br>
            <a:endParaRPr lang="en-US" dirty="0"/>
          </a:p>
        </p:txBody>
      </p:sp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D2F1924E-2646-43A7-A14D-B49C47C60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107953"/>
            <a:ext cx="4900613" cy="37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2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راءة الوقت 5 دقائق">
            <a:hlinkClick r:id="" action="ppaction://media"/>
            <a:extLst>
              <a:ext uri="{FF2B5EF4-FFF2-40B4-BE49-F238E27FC236}">
                <a16:creationId xmlns:a16="http://schemas.microsoft.com/office/drawing/2014/main" id="{45FADB1E-B4E9-44FD-9E9B-BAD0C21083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206" y="328612"/>
            <a:ext cx="10415587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4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4CFD81-809D-484F-A225-4BB311827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18318" r="42813" b="5604"/>
          <a:stretch/>
        </p:blipFill>
        <p:spPr>
          <a:xfrm>
            <a:off x="300038" y="192881"/>
            <a:ext cx="8158162" cy="6665119"/>
          </a:xfrm>
          <a:prstGeom prst="rect">
            <a:avLst/>
          </a:prstGeom>
        </p:spPr>
      </p:pic>
      <p:pic>
        <p:nvPicPr>
          <p:cNvPr id="3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id="{38966CC2-D707-466B-982F-20C506DA4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572" y="285750"/>
            <a:ext cx="3277390" cy="5543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A4201B-BB3F-4E92-80F4-834844C9BABF}"/>
              </a:ext>
            </a:extLst>
          </p:cNvPr>
          <p:cNvSpPr txBox="1"/>
          <p:nvPr/>
        </p:nvSpPr>
        <p:spPr>
          <a:xfrm>
            <a:off x="4543426" y="285750"/>
            <a:ext cx="1985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/>
              <a:t>12 -4  - 2020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E3428-1F1A-4568-A94C-3A560DC8FEF3}"/>
              </a:ext>
            </a:extLst>
          </p:cNvPr>
          <p:cNvSpPr txBox="1"/>
          <p:nvPr/>
        </p:nvSpPr>
        <p:spPr>
          <a:xfrm>
            <a:off x="6305061" y="2757161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DB639-148F-499E-8FC3-988846C3D61F}"/>
              </a:ext>
            </a:extLst>
          </p:cNvPr>
          <p:cNvSpPr txBox="1"/>
          <p:nvPr/>
        </p:nvSpPr>
        <p:spPr>
          <a:xfrm>
            <a:off x="5928334" y="2495551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89556-C393-491E-844C-8D817AD0C8BA}"/>
              </a:ext>
            </a:extLst>
          </p:cNvPr>
          <p:cNvSpPr txBox="1"/>
          <p:nvPr/>
        </p:nvSpPr>
        <p:spPr>
          <a:xfrm>
            <a:off x="6383247" y="3280381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15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6EC7D-9F12-42C1-8F31-CB79CEB13AC9}"/>
              </a:ext>
            </a:extLst>
          </p:cNvPr>
          <p:cNvSpPr txBox="1"/>
          <p:nvPr/>
        </p:nvSpPr>
        <p:spPr>
          <a:xfrm>
            <a:off x="6295047" y="3768047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20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EA5CA-E60A-47F7-843C-7D40677522F3}"/>
              </a:ext>
            </a:extLst>
          </p:cNvPr>
          <p:cNvSpPr txBox="1"/>
          <p:nvPr/>
        </p:nvSpPr>
        <p:spPr>
          <a:xfrm>
            <a:off x="5440343" y="4288737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25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307BCD-1B30-4138-991D-B7EE42970861}"/>
              </a:ext>
            </a:extLst>
          </p:cNvPr>
          <p:cNvSpPr txBox="1"/>
          <p:nvPr/>
        </p:nvSpPr>
        <p:spPr>
          <a:xfrm>
            <a:off x="4239530" y="4550347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30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730EF-E207-41A6-A241-A3A791F63B2A}"/>
              </a:ext>
            </a:extLst>
          </p:cNvPr>
          <p:cNvSpPr txBox="1"/>
          <p:nvPr/>
        </p:nvSpPr>
        <p:spPr>
          <a:xfrm>
            <a:off x="3315529" y="4414838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35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FDCD45-5ECC-4DD0-94F7-34D1C29D262C}"/>
              </a:ext>
            </a:extLst>
          </p:cNvPr>
          <p:cNvSpPr txBox="1"/>
          <p:nvPr/>
        </p:nvSpPr>
        <p:spPr>
          <a:xfrm>
            <a:off x="2746826" y="3765517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40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9A59131C-D449-4744-9E5A-B927ACBCE5A6}"/>
              </a:ext>
            </a:extLst>
          </p:cNvPr>
          <p:cNvSpPr/>
          <p:nvPr/>
        </p:nvSpPr>
        <p:spPr>
          <a:xfrm rot="3853848">
            <a:off x="4358073" y="3248002"/>
            <a:ext cx="277089" cy="10049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00106-2EEC-4C6B-98EB-66BB8A975804}"/>
              </a:ext>
            </a:extLst>
          </p:cNvPr>
          <p:cNvSpPr txBox="1"/>
          <p:nvPr/>
        </p:nvSpPr>
        <p:spPr>
          <a:xfrm>
            <a:off x="5710047" y="5266377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</a:rPr>
              <a:t>40 : 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FD4EE-7569-4BEF-88AF-F37E23A38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27" t="60463" r="21719" b="16442"/>
          <a:stretch/>
        </p:blipFill>
        <p:spPr>
          <a:xfrm>
            <a:off x="1828802" y="835819"/>
            <a:ext cx="8858250" cy="518636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D4392FB-7211-45FE-924A-8C2099707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5" b="38334"/>
          <a:stretch/>
        </p:blipFill>
        <p:spPr>
          <a:xfrm>
            <a:off x="542925" y="3686176"/>
            <a:ext cx="10915650" cy="1871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D49D4A-D684-4C70-B532-BA0D8EA1E286}"/>
              </a:ext>
            </a:extLst>
          </p:cNvPr>
          <p:cNvSpPr txBox="1"/>
          <p:nvPr/>
        </p:nvSpPr>
        <p:spPr>
          <a:xfrm>
            <a:off x="786319" y="5420677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0</a:t>
            </a:r>
            <a:endParaRPr lang="en-US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70434-5E2A-4520-92C1-2C03E221C357}"/>
              </a:ext>
            </a:extLst>
          </p:cNvPr>
          <p:cNvSpPr txBox="1"/>
          <p:nvPr/>
        </p:nvSpPr>
        <p:spPr>
          <a:xfrm>
            <a:off x="1713998" y="5420677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5</a:t>
            </a:r>
            <a:endParaRPr lang="en-US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EF1E1-E3C3-4751-AF1F-1D6AC70EAEA2}"/>
              </a:ext>
            </a:extLst>
          </p:cNvPr>
          <p:cNvSpPr txBox="1"/>
          <p:nvPr/>
        </p:nvSpPr>
        <p:spPr>
          <a:xfrm>
            <a:off x="2756481" y="5367486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10</a:t>
            </a:r>
            <a:endParaRPr lang="en-US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BBF02-FC29-459F-9C41-BBA6D2B0490D}"/>
              </a:ext>
            </a:extLst>
          </p:cNvPr>
          <p:cNvSpPr txBox="1"/>
          <p:nvPr/>
        </p:nvSpPr>
        <p:spPr>
          <a:xfrm>
            <a:off x="3684160" y="5420677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15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2DA198-B77B-4D3C-9F1F-290002881C21}"/>
              </a:ext>
            </a:extLst>
          </p:cNvPr>
          <p:cNvSpPr txBox="1"/>
          <p:nvPr/>
        </p:nvSpPr>
        <p:spPr>
          <a:xfrm>
            <a:off x="4611839" y="5367486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20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E57F2-D437-485A-9106-6442DBB83C4F}"/>
              </a:ext>
            </a:extLst>
          </p:cNvPr>
          <p:cNvSpPr txBox="1"/>
          <p:nvPr/>
        </p:nvSpPr>
        <p:spPr>
          <a:xfrm>
            <a:off x="5601205" y="5340891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25</a:t>
            </a:r>
            <a:endParaRPr lang="en-US" sz="4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98BFE0-573A-472F-848B-0A7CD426FB55}"/>
              </a:ext>
            </a:extLst>
          </p:cNvPr>
          <p:cNvSpPr txBox="1"/>
          <p:nvPr/>
        </p:nvSpPr>
        <p:spPr>
          <a:xfrm>
            <a:off x="6590571" y="5355179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30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BF503-7A64-4AFB-8E54-501F68625B51}"/>
              </a:ext>
            </a:extLst>
          </p:cNvPr>
          <p:cNvSpPr txBox="1"/>
          <p:nvPr/>
        </p:nvSpPr>
        <p:spPr>
          <a:xfrm>
            <a:off x="7579937" y="5361996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35</a:t>
            </a:r>
            <a:endParaRPr lang="en-US" sz="4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89912-E961-4AA4-8D6F-5F2A5440F0A6}"/>
              </a:ext>
            </a:extLst>
          </p:cNvPr>
          <p:cNvSpPr txBox="1"/>
          <p:nvPr/>
        </p:nvSpPr>
        <p:spPr>
          <a:xfrm>
            <a:off x="8493831" y="5314295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40</a:t>
            </a:r>
            <a:endParaRPr lang="en-US" sz="4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073E1F-7649-42CD-A8B7-72A5C250C522}"/>
              </a:ext>
            </a:extLst>
          </p:cNvPr>
          <p:cNvSpPr txBox="1"/>
          <p:nvPr/>
        </p:nvSpPr>
        <p:spPr>
          <a:xfrm>
            <a:off x="9407725" y="5314295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45</a:t>
            </a:r>
            <a:endParaRPr lang="en-US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ECE008-8A4B-4B35-B684-A8AC30B6A885}"/>
              </a:ext>
            </a:extLst>
          </p:cNvPr>
          <p:cNvSpPr txBox="1"/>
          <p:nvPr/>
        </p:nvSpPr>
        <p:spPr>
          <a:xfrm>
            <a:off x="10416096" y="5314295"/>
            <a:ext cx="79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50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910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4CFD81-809D-484F-A225-4BB311827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18318" r="42813" b="5604"/>
          <a:stretch/>
        </p:blipFill>
        <p:spPr>
          <a:xfrm>
            <a:off x="238125" y="-89427"/>
            <a:ext cx="11715750" cy="6665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A4201B-BB3F-4E92-80F4-834844C9BABF}"/>
              </a:ext>
            </a:extLst>
          </p:cNvPr>
          <p:cNvSpPr txBox="1"/>
          <p:nvPr/>
        </p:nvSpPr>
        <p:spPr>
          <a:xfrm>
            <a:off x="6769308" y="249244"/>
            <a:ext cx="1985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/>
              <a:t>12 -4  - 2020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E3428-1F1A-4568-A94C-3A560DC8FEF3}"/>
              </a:ext>
            </a:extLst>
          </p:cNvPr>
          <p:cNvSpPr txBox="1"/>
          <p:nvPr/>
        </p:nvSpPr>
        <p:spPr>
          <a:xfrm>
            <a:off x="8991111" y="2495551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DB639-148F-499E-8FC3-988846C3D61F}"/>
              </a:ext>
            </a:extLst>
          </p:cNvPr>
          <p:cNvSpPr txBox="1"/>
          <p:nvPr/>
        </p:nvSpPr>
        <p:spPr>
          <a:xfrm>
            <a:off x="7941400" y="2233941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89556-C393-491E-844C-8D817AD0C8BA}"/>
              </a:ext>
            </a:extLst>
          </p:cNvPr>
          <p:cNvSpPr txBox="1"/>
          <p:nvPr/>
        </p:nvSpPr>
        <p:spPr>
          <a:xfrm>
            <a:off x="8991111" y="3018771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15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6EC7D-9F12-42C1-8F31-CB79CEB13AC9}"/>
              </a:ext>
            </a:extLst>
          </p:cNvPr>
          <p:cNvSpPr txBox="1"/>
          <p:nvPr/>
        </p:nvSpPr>
        <p:spPr>
          <a:xfrm>
            <a:off x="8991111" y="3503907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20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EA5CA-E60A-47F7-843C-7D40677522F3}"/>
              </a:ext>
            </a:extLst>
          </p:cNvPr>
          <p:cNvSpPr txBox="1"/>
          <p:nvPr/>
        </p:nvSpPr>
        <p:spPr>
          <a:xfrm>
            <a:off x="8104891" y="3880517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25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307BCD-1B30-4138-991D-B7EE42970861}"/>
              </a:ext>
            </a:extLst>
          </p:cNvPr>
          <p:cNvSpPr txBox="1"/>
          <p:nvPr/>
        </p:nvSpPr>
        <p:spPr>
          <a:xfrm>
            <a:off x="6411059" y="4153228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30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730EF-E207-41A6-A241-A3A791F63B2A}"/>
              </a:ext>
            </a:extLst>
          </p:cNvPr>
          <p:cNvSpPr txBox="1"/>
          <p:nvPr/>
        </p:nvSpPr>
        <p:spPr>
          <a:xfrm>
            <a:off x="4578942" y="4027127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35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FDCD45-5ECC-4DD0-94F7-34D1C29D262C}"/>
              </a:ext>
            </a:extLst>
          </p:cNvPr>
          <p:cNvSpPr txBox="1"/>
          <p:nvPr/>
        </p:nvSpPr>
        <p:spPr>
          <a:xfrm>
            <a:off x="4023196" y="3422617"/>
            <a:ext cx="7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40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9A59131C-D449-4744-9E5A-B927ACBCE5A6}"/>
              </a:ext>
            </a:extLst>
          </p:cNvPr>
          <p:cNvSpPr/>
          <p:nvPr/>
        </p:nvSpPr>
        <p:spPr>
          <a:xfrm rot="4523680">
            <a:off x="6045007" y="2921850"/>
            <a:ext cx="236265" cy="11649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00106-2EEC-4C6B-98EB-66BB8A975804}"/>
              </a:ext>
            </a:extLst>
          </p:cNvPr>
          <p:cNvSpPr txBox="1"/>
          <p:nvPr/>
        </p:nvSpPr>
        <p:spPr>
          <a:xfrm>
            <a:off x="8208983" y="504458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</a:rPr>
              <a:t>40 : 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76CC22-1919-49AB-B8D6-729A42D4F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1" t="16650" r="42930" b="6646"/>
          <a:stretch/>
        </p:blipFill>
        <p:spPr>
          <a:xfrm>
            <a:off x="1343025" y="357187"/>
            <a:ext cx="8701088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84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221625-B3C8-4B72-89C1-0F0C8579B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1" t="19360" r="20664" b="5603"/>
          <a:stretch/>
        </p:blipFill>
        <p:spPr>
          <a:xfrm>
            <a:off x="259556" y="228600"/>
            <a:ext cx="1167288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1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86</Words>
  <Application>Microsoft Office PowerPoint</Application>
  <PresentationFormat>Widescreen</PresentationFormat>
  <Paragraphs>41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Modern No. 20</vt:lpstr>
      <vt:lpstr>Office Theme</vt:lpstr>
      <vt:lpstr>PowerPoint Presentation</vt:lpstr>
      <vt:lpstr>PowerPoint Presentation</vt:lpstr>
      <vt:lpstr>نواتج التعلّم قراءة الوقت حتى 5  دقائق وتمثيله  رقميا  وتناظريا على الساعة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ميسون عيسى القطيري</dc:creator>
  <cp:lastModifiedBy>ميسون عيسى القطيري</cp:lastModifiedBy>
  <cp:revision>7</cp:revision>
  <dcterms:created xsi:type="dcterms:W3CDTF">2020-04-11T12:20:48Z</dcterms:created>
  <dcterms:modified xsi:type="dcterms:W3CDTF">2020-04-12T08:31:46Z</dcterms:modified>
</cp:coreProperties>
</file>