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19"/>
  </p:notesMasterIdLst>
  <p:sldIdLst>
    <p:sldId id="271" r:id="rId2"/>
    <p:sldId id="257" r:id="rId3"/>
    <p:sldId id="272" r:id="rId4"/>
    <p:sldId id="273" r:id="rId5"/>
    <p:sldId id="274" r:id="rId6"/>
    <p:sldId id="275" r:id="rId7"/>
    <p:sldId id="276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47FC8D8E-5C2D-4359-89B8-D01F48DD3664}" type="datetimeFigureOut">
              <a:rPr lang="ar-AE" smtClean="0"/>
              <a:t>01/11/1441</a:t>
            </a:fld>
            <a:endParaRPr lang="ar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DF280293-D452-4E0F-87A5-DF8E3136F24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87879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F80E-0095-4B88-B407-091DB8D98C3C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A659-4D6F-48E0-BA63-36BCC81D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F80E-0095-4B88-B407-091DB8D98C3C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A659-4D6F-48E0-BA63-36BCC81D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F80E-0095-4B88-B407-091DB8D98C3C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A659-4D6F-48E0-BA63-36BCC81D4CE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0153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F80E-0095-4B88-B407-091DB8D98C3C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A659-4D6F-48E0-BA63-36BCC81D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35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F80E-0095-4B88-B407-091DB8D98C3C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A659-4D6F-48E0-BA63-36BCC81D4CE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9909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F80E-0095-4B88-B407-091DB8D98C3C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A659-4D6F-48E0-BA63-36BCC81D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4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F80E-0095-4B88-B407-091DB8D98C3C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A659-4D6F-48E0-BA63-36BCC81D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33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F80E-0095-4B88-B407-091DB8D98C3C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A659-4D6F-48E0-BA63-36BCC81D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43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F80E-0095-4B88-B407-091DB8D98C3C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A659-4D6F-48E0-BA63-36BCC81D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0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F80E-0095-4B88-B407-091DB8D98C3C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A659-4D6F-48E0-BA63-36BCC81D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33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F80E-0095-4B88-B407-091DB8D98C3C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A659-4D6F-48E0-BA63-36BCC81D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0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F80E-0095-4B88-B407-091DB8D98C3C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A659-4D6F-48E0-BA63-36BCC81D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2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F80E-0095-4B88-B407-091DB8D98C3C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A659-4D6F-48E0-BA63-36BCC81D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02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F80E-0095-4B88-B407-091DB8D98C3C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A659-4D6F-48E0-BA63-36BCC81D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5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F80E-0095-4B88-B407-091DB8D98C3C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A659-4D6F-48E0-BA63-36BCC81D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45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F80E-0095-4B88-B407-091DB8D98C3C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A659-4D6F-48E0-BA63-36BCC81D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1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F80E-0095-4B88-B407-091DB8D98C3C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6A659-4D6F-48E0-BA63-36BCC81D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7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8F80E-0095-4B88-B407-091DB8D98C3C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E6A659-4D6F-48E0-BA63-36BCC81D4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0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349" y="2042360"/>
            <a:ext cx="8825659" cy="942994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ar-SY" sz="5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مراجعة حلول الاختبار المركزي </a:t>
            </a:r>
            <a:r>
              <a:rPr lang="en-US" sz="5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26350" y="3575931"/>
            <a:ext cx="8825659" cy="1123895"/>
          </a:xfrm>
        </p:spPr>
        <p:txBody>
          <a:bodyPr>
            <a:normAutofit/>
          </a:bodyPr>
          <a:lstStyle/>
          <a:p>
            <a:pPr algn="ctr"/>
            <a:r>
              <a:rPr lang="ar-SY" sz="44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الفصل الدراسي الثالث</a:t>
            </a:r>
            <a:r>
              <a:rPr lang="ar-EG" sz="44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2019/2020 </a:t>
            </a:r>
            <a:endParaRPr lang="ar-SY" sz="4400" b="1" dirty="0">
              <a:solidFill>
                <a:srgbClr val="00206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8E4A9F9-BD04-4777-9D8D-52CBDC664FE6}"/>
              </a:ext>
            </a:extLst>
          </p:cNvPr>
          <p:cNvSpPr txBox="1">
            <a:spLocks/>
          </p:cNvSpPr>
          <p:nvPr/>
        </p:nvSpPr>
        <p:spPr>
          <a:xfrm>
            <a:off x="826350" y="5064599"/>
            <a:ext cx="10484075" cy="9429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Y" sz="4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الصف : التاسع المتقدم </a:t>
            </a:r>
            <a:r>
              <a:rPr lang="ar-AE" sz="4400" b="1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احياء معلمة </a:t>
            </a:r>
            <a:r>
              <a:rPr lang="ar-AE" sz="4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المادة أميرة أحمد عبد المطلب  </a:t>
            </a:r>
            <a:r>
              <a:rPr lang="ar-SY" sz="4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FDAC28-381B-49D3-856B-63F468A86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51" y="170122"/>
            <a:ext cx="3341475" cy="94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4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722473-FE71-44AE-B003-BCB5521EA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827" y="0"/>
            <a:ext cx="2555631" cy="94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26FB2B-404B-43BC-B6DB-23CBD9FA6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45" y="-171953"/>
            <a:ext cx="7944959" cy="3600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786EC-A82A-4F2D-AD49-15B60583A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51" y="3670230"/>
            <a:ext cx="11745964" cy="27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35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722473-FE71-44AE-B003-BCB5521EA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827" y="0"/>
            <a:ext cx="2555631" cy="94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954C7C-434E-4F7D-AB26-C5EA03FFB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42" y="837360"/>
            <a:ext cx="12174649" cy="60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94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722473-FE71-44AE-B003-BCB5521EA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827" y="0"/>
            <a:ext cx="2555631" cy="94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436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722473-FE71-44AE-B003-BCB5521EA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827" y="0"/>
            <a:ext cx="2555631" cy="94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253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722473-FE71-44AE-B003-BCB5521EA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827" y="0"/>
            <a:ext cx="2555631" cy="94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076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722473-FE71-44AE-B003-BCB5521EA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827" y="0"/>
            <a:ext cx="2555631" cy="94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25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722473-FE71-44AE-B003-BCB5521EA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827" y="1"/>
            <a:ext cx="2555631" cy="74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415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722473-FE71-44AE-B003-BCB5521EA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827" y="0"/>
            <a:ext cx="2555631" cy="94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893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722473-FE71-44AE-B003-BCB5521EA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827" y="0"/>
            <a:ext cx="2555631" cy="94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E60C0D-A166-48D4-A5BB-4115CC464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3323"/>
            <a:ext cx="12192000" cy="583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69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722473-FE71-44AE-B003-BCB5521EA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827" y="0"/>
            <a:ext cx="2555631" cy="94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FC7B92-128C-4956-AD1A-4896B66E0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7" y="180521"/>
            <a:ext cx="12107965" cy="649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13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722473-FE71-44AE-B003-BCB5521EA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827" y="0"/>
            <a:ext cx="2555631" cy="94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270911-7C2B-42D0-9530-3DAF7F4CB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50" y="1"/>
            <a:ext cx="9906386" cy="31213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07FC95-FD4D-46D2-86FE-1FBDCB06A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51" y="3121309"/>
            <a:ext cx="9906386" cy="373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8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722473-FE71-44AE-B003-BCB5521EA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827" y="0"/>
            <a:ext cx="2555631" cy="94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932621-876B-4F79-97B6-C1E6E944E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62" y="1"/>
            <a:ext cx="8679765" cy="3179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7F5CBB-F0F2-44D1-BF40-7CF636B26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94" y="3429000"/>
            <a:ext cx="11926964" cy="26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95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722473-FE71-44AE-B003-BCB5521EA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827" y="0"/>
            <a:ext cx="2555631" cy="94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55D486-4EF7-4AA0-9A09-9A81D576A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54" y="942992"/>
            <a:ext cx="11755491" cy="59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6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722473-FE71-44AE-B003-BCB5521EA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827" y="0"/>
            <a:ext cx="2555631" cy="94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238070-A003-43E1-AB9A-D9E127699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38" y="171578"/>
            <a:ext cx="8679766" cy="3419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34FFA3-C3C2-49B9-9486-A7D317473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123" y="3780892"/>
            <a:ext cx="11049302" cy="29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46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722473-FE71-44AE-B003-BCB5521EA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827" y="0"/>
            <a:ext cx="2555631" cy="94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FAC532-2412-49D8-AC6F-F5961917C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49" y="942993"/>
            <a:ext cx="11650701" cy="565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35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722473-FE71-44AE-B003-BCB5521EA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827" y="0"/>
            <a:ext cx="2555631" cy="94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01B60B-276A-41E3-A7FD-CD780CBBC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70" y="0"/>
            <a:ext cx="9316757" cy="38676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E9B81E-CDE7-4B85-8588-A0297AD69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67690"/>
            <a:ext cx="11803122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8499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218</TotalTime>
  <Words>20</Words>
  <Application>Microsoft Office PowerPoint</Application>
  <PresentationFormat>Widescreen</PresentationFormat>
  <Paragraphs>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Simplified Arabic</vt:lpstr>
      <vt:lpstr>Trebuchet MS</vt:lpstr>
      <vt:lpstr>Wingdings 3</vt:lpstr>
      <vt:lpstr>Facet</vt:lpstr>
      <vt:lpstr>مراجعة حلول الاختبار المركزي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Naresco</dc:creator>
  <cp:lastModifiedBy>DELL</cp:lastModifiedBy>
  <cp:revision>24</cp:revision>
  <dcterms:created xsi:type="dcterms:W3CDTF">2020-06-19T08:11:02Z</dcterms:created>
  <dcterms:modified xsi:type="dcterms:W3CDTF">2020-06-21T18:12:26Z</dcterms:modified>
</cp:coreProperties>
</file>