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513" r:id="rId3"/>
    <p:sldId id="444" r:id="rId4"/>
    <p:sldId id="445" r:id="rId5"/>
    <p:sldId id="256" r:id="rId6"/>
    <p:sldId id="257" r:id="rId7"/>
    <p:sldId id="258" r:id="rId8"/>
    <p:sldId id="514" r:id="rId9"/>
    <p:sldId id="528" r:id="rId10"/>
    <p:sldId id="259" r:id="rId11"/>
    <p:sldId id="529" r:id="rId12"/>
    <p:sldId id="521" r:id="rId13"/>
    <p:sldId id="525" r:id="rId14"/>
    <p:sldId id="523" r:id="rId15"/>
    <p:sldId id="530" r:id="rId16"/>
    <p:sldId id="522" r:id="rId17"/>
    <p:sldId id="527" r:id="rId18"/>
    <p:sldId id="524" r:id="rId19"/>
    <p:sldId id="261" r:id="rId20"/>
    <p:sldId id="262" r:id="rId21"/>
    <p:sldId id="263" r:id="rId22"/>
    <p:sldId id="531" r:id="rId23"/>
    <p:sldId id="515" r:id="rId24"/>
    <p:sldId id="516" r:id="rId25"/>
    <p:sldId id="517" r:id="rId26"/>
    <p:sldId id="532" r:id="rId27"/>
    <p:sldId id="519" r:id="rId28"/>
    <p:sldId id="5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9F2"/>
    <a:srgbClr val="EEEFE7"/>
    <a:srgbClr val="438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 showGuides="1">
      <p:cViewPr varScale="1">
        <p:scale>
          <a:sx n="72" d="100"/>
          <a:sy n="72" d="100"/>
        </p:scale>
        <p:origin x="636" y="54"/>
      </p:cViewPr>
      <p:guideLst>
        <p:guide orient="horz" pos="2136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19:14.055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2:22.585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247 433,'2'0,"4"0,4 0,2 0,4 0,3-3,0 0,3-1,-3-1,0-3,3 0,0-1,-1 0,-5 5,-4 6,-4 5,-5 4,-6 0,-9 3,-8 0,-2 0,-1-3,1-3,0-3,0-2,-1 1,0 0,5-4,5-4,5-4,3-6,3-3,2-2,1 0,0 1,0 1,0 0,2-1,3-2,4 4,0 2,0 0,0 0,-1 0,2 0,1-1,2 2,0-1,1-1,-2-1,-1 2,0 1,1 3,3 3,0 0,-2 2,-2-2,-1-2,1-2,0 1,-1-1,-1 2,2 3,-2-4,-5 1,-7 1,-4 2,-5 3,-3 1,2 3,-4 5,2 4,0 5,3 3,3 1,1 5,0 1,-2 2,-1-2,2-2,2-2,0-5,0 0,-1-3,1 0,1-1,1 1,2 1,-1 5,-6 0,-4 5,-2-2,-2-3,0-3,0-6,1-3,2-1,2-2,0 0,-1-3,-1 0,0 0,-3-1,-2 0,1-1,-1 1,-1 0,0 0,1 0,0 0,2 0,1 0,5 0,8 0,6 0,9 0,4 0,3 0,0 0,2 0,0 0,0 0,1 0,-1 0,-1 0,1-3,0-1,-1 1,-2 0,-1 1,0 1,-1 0,-1-1,0-2,0 1,1 1,-1 0,0-2,0 0,1 0,-1-1,0 0,1 1,-3 3,-4 5,-3 4,-3 4,-2 5,-3 1,-4-1,-4-4,-3-4,-2-4,-3-3,-1-1,-1-1,1-1,1 0,1 1,-1-1,1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2:25.507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8 1,'-3'2,"0"4,2 6,4 1,13 4,5-2,8-2,0-5,2-2,0-1,1 0,-3-2,-4-1,-4-1,1 0,-2-1,-1 0,-1 0,4-1,0 1,3 0,-1 0,-2 0,1 0,2 0,-2 0,-1 0,-2 0,-2 0,2 0,2 0,0 0,-1 0,-1-3,-2-3,-1-1,-1 1,-1 2,1-2,-4-2,-6 0,-3 7,-9 4,-5 6,-3 2,-3 4,0-1,2 1,-1 0,0-1,-1-1,0-2,3 1,-3 1,-5-2,-1-3,0 0,3-1,-2-3,1-1,-1-1,-3-1,1-1,-1 0,-4-1,-5 1,1 0,3 0,5-1,3 1,3 0,2 0,1 0,2 0,-4-2,0-2,3-5,1-3,0 0,3-3,0-1,3-4,-1 2,2-2,2 1,1 0,5 4,4 4,5 5,-1 5,2 3,1 1,2 0,0 0,1-1,0-1,1 0,0-1,2 0,1 0,0 0,-1 0,2-1,0 1,0 0,-2 0,-1 0,2 0,1 0,-2 0,0 0,-1 0,0 0,-1 0,-4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3:06.304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2246 1325,'2'0,"4"0,4 0,4 0,4 0,3 0,1 0,-1-2,-1-2,-1-1,-5-4,2 0,0-1,0 2,-1 1,1 3,-3-2,-1 2,-2-3,2-1,-4 2,-2 5,-9 11,-5 6,-10 8,-5 6,3-1,1-1,2-7,0 0,-4 0,-1 0,0 1,2-3,1-2,-1 2,-3-1,3 0,2 5,2 0,1 0,-1-2,4-7,6-6,7-4,16-11,13-12,4-2,4-4,-2 3,-4 5,-5 3,-4 1,-2 1,-1-2,-4-2,0 1,1 3,-1 4,0 2,-2-1,0-1,2-4,0 0,-2 0,-2 2,1 2,-3-3,0-1,1-2,-1-2,-3 1,-2-4,3 0,0 0,-6 3,-7 13,-7 11,-7 10,-8 15,-4 10,-6 5,2 0,6-11,8-14,11-17,9-17,5-11,5-6,2 1,3-2,2 5,0 2,0-2,1 1,-4 0,-1 0,1 5,0 0,0 0,-1 1,-1 0,-2-1,3-2,-1 2,-2 0,-3-2,-2-3,3 1,1 0,-1 2,-2 2,3-2,4 1,-1 0,-7 14,-5 11,-2 9,-10 12,-4 5,-2 8,-2-2,2-3,2-4,4-3,-2-2,3-2,2-1,-1-1,0-2,-2 7,-3-2,3-3,-1-1,4-3,0-4,-1-5,1 0,1-3,-2 1,2-9,7-12,6-3,11-10,11-10,6-5,0 1,0 1,-3 5,-1 6,-3 2,-3 6,-5 5,-3-2,2 1,-3 0,0 1,-2 0,-4-3,-3 0,-1 1,-2 0,-4 0,-3 4,-7 5,-3 2,-2 4,0 2,-3 1,-2 0,-3 6,-2 5,0 5,4 2,-1 2,3 2,-2-1,2 3,-1-4,-7 3,1 0,1-1,3-4,4-3,2-1,4-1,1-2,-4 2,-5 4,0 2,0-2,5-10,12-10,16-11,12-8,11-5,7 1,-5 3,1 3,1-1,0 4,-4 1,-4 5,-3 3,-5 5,-7 7,-5 10,-4 11,-9 8,-3 7,-3 7,0 4,-4-5,-1-7,-2-8,3-7,0-6,1-5,-3 1,-6-2,-3 0,1 0,1 4,1 1,2 1,6-1,5 3,-2 3,-1 0,-1 1,2 0,-3-2,1-3,0-3,2 0,-1 2,-5-1,-2-1,-1-1,2-3,-5-3,-9-4,-10 3,-5 3,-5-1,-1 4,-1-2,5-1,8-4,8-3,7-1,3-2,10-4,13-1,14 0,13 1,9-4,4-2,3-1,0-4,-6 0,0 2,1 4,7-3,6-1,3-5,7 1,-1 4,-2-3,-7 0,-7 2,-7 3,-9 4,-2-3,-4-3,-3-1,-2-1,-2-1,-2-1,1-3,1 0,3-3,3-2,5-3,-1-2,-4-4,-1 2,0 0,-5 3,-1 3,-4 4,-3-3,2-2,0 1,1-1,-1 1,-3 3,-1-1,-3 2,2 1,0 1,-1 0,5-4,0-2,-1 1,-1 1,-2 7,-2 12,-1 9,-6 9,-4 5,-12 9,-5 6,-3-1,1-6,5-2,-4-1,-2 0,-3-3,-2-2,1-2,-1-1,2-3,-1-4,2-3,4-3,2-2,1-1,4-1,-2 0,-1 1,3-6,3-2,0-4,2-5,0-9,0-4,3-2,3 1,4 1,2 2,1 5,2 2,-2 3,-1 2,-2 3,-3 2,-3-1,0 0,3-1,2-3,2-5,0-1,-1 1,-1 1,1 1,0-1,2 0,-5 1,0-1,-4-4,-3 1,-2 4,1 5,1 8,7 10,7 4,4 4,4-1,6 1,4-2,3-2,2-3,-1 0,-1 0,1 4,0 0,-1-1,4-2,3-2,4 4,1 0,-1-2,0 0,-1-3,1-1,0-1,-3 2,-3 0,-4 0,-2-1,0 0,0-1,0-1,1 0,2 0,4 0,-1 0,-2 0,3 0,0 0,-5 2,-5 7,-9 2,-10-2,-8-2,-7 1,-3 1,-3-1,0-1,4 0,2-1,3-1,-3 0,-2 1,-6-2,-2 4,2 3,0 0,2-2,2-2,0-3,1-2,1 4,-1 1,-2 0,3 0,-1 3,-2 4,-2 0,3 5,3 0,5 1,-1-2,2-2,-2-1,2 0,3 0,-2 2,1 1,2 3,3 6,2 6,3-1,0 1,1-4,0-3,1-4,2-1,1 0,-1-2,0 1,-1 0,-1-1,0-1,-1 2,0 0,0-1,-3 1,-3 1,-3-1,-3-5,-3-1,0-3,-1-1,-2-3,-2-2,1-1,-2-3,2-3,5-4,5-4,3-2,6-3,9-8,4-1,3 4,2 3,2-2,1 1,0 0,-2 1,-1 1,-1 0,2-2,0-1,-1 0,3 1,2 4,0 1,2-3,-15 8,-11 4,-13 3,-15 8,-10 12,-10 11,-3 5,1 0,5-3,7-5,10-2,10-2,9-3,5-2,4 1,0-2,-1-2,1-1,0-5,8-7,11-6,10-6,16-5,11-9,4-5,3-6,-2-4,-6 1,-6 2,-4 5,-4 2,-4 4,-5 0,-3 5,2-2,-2 2,0 0,-2 1,2-2,-4 0,-5 1,-7-2,0 4,1 2,-2 0,0 2,3-4,2-7,1-4,0 1,0 3,-1 3,-2 3,-2 1,0 2,-2-2,3 0,-1-3,-3 0,-2 1,-4 1,0-4,-3-1,0 1,2 3,-1 14,-5 11,-5 10,-5 10,-8 4,-2 1,0 2,-1-2,-2 1,1 1,0 0,0 0,0 3,1 0,-4 4,-3 5,3-4,0 2,2 0,7-6,0-5,2-4,-1-3,-1 0,4-3,1-1,4 1,-2-1,-1-1,-4 7,0 2,-1 0,0 2,-6 3,-3-1,-3-4,-2-3,-4-4,3-6,1 1,-2-1,4-2,3-4,4-3,1 0,2 2,-1-1,-1-2,-6-1,-5-1,1-2,0-1,1 0,0 0,4 0,3 0,1-1,2 1,-1 0,2-3,0-3,0-1,-2 1,-5-3,-1-2,-3 0,-1-1,0 1,2-2,5 0,1 1,-1-4,7 2,10 2,13 4,18 11,6 5,2 3,1 1,-2 3,-4-1,0-3,0-3,2-3,3-3,3 2,3-1,3 0,0-1,-3-1,-3 0,-5-1,-4 0,-1 0,-2 0,4 0,0-1,0 1,8 0,5 0,1 0,-2 0,-9 3,-8 3,-8 3,-6 3,-6 2,-15-1,-9-3,-5-4,-10-2,-7 3,-4 1,-5 4,3 0,4-3,3-1,-4-4,4-4,3-2,3-4,1 0,3-3,6-1,4 0,3 2,0 3,-1 1,0 3,0 0,0 1,2 0,1 1,5-3,2-4,-2-1,-9 2,-5-10,-9-5,0 2,11 3,13 4,17 5,13 2,10 3,7 1,3 0,5 1,4 0,6 0,5-1,2 0,-5 1,-1-7,1-3,-1-7,-4 1,-3-4,0 3,-3 3,2 4,1 4,-4-3,-7 0,-6-1,-11 1,-16 2,-18 1,-20 3,-12 0,-9 2,-2 0,3 1,8-1,4 0,5 1,7-1,5 0,4 0,2 0,-2-3,-6 0,-2-1,-4-4,-4-1,0 1,2 2,4 0,5 0,6 2,3-5,3 1,10 0,13 10,9 13,9 6,9 10,6 5,3-1,-5-7,-5-7,-5-6,-8-2,-7 0,-2-1,-1 4,-2 1,-2 0,-2 3,-6-2,-6-4,-4-4,-2-5,-4-2,-6-2,-5-2,-2 1,-3-1,-5 0,4 0,1 1,5 0,1 0,4-3,1-3,-1-9,-4-4,-3-4,2 1,1 3,0 1,5 2,4 3,2 1,5 0,4 8,10 12,6 7,10 4,14 6,8 5,0-4,2-5,-4-2,-2-4,0-1,-1-1,-6 0,-2-2,-3-1,-1-1,0-3,-5 0,-3 0,-3-7,-9-6,-10-7,-9-3,-2-2,-2-6,-3 2,-6-5,-5 1,3 3,5 6,4 2,6 3,6-3,2 0,0-1,1 0,-2-2,-1-4,0 1,-1-8,1-3,3 1,3 3,7 10,16 13,11 10,8 10,0 4,-3 3,-5 0,-2-1,-6-1,-9-7,-11-7,-10-11,-4-9,-4-2,-1 0,-3-4,2 0,5-1,4-1,4 2,0 2,-1 1,-2 6,0 8,2 16,2 10,2 9,-1 8,-5 2,-2-3,2-3,0-5,1-4,2-5,-3-6,-8-5,-9-4,-3-4,1-1,3-2,1-2,1-7,2-7,4-2,-2-4,0-3,2 0,-1 2,3 0,4 1,1 2,2 2,0-1,1 1,-3-3,0 6,4 13,6 13,3 9,6 7,5 5,-1-1,0-6,1-3,-2-4,-4-1,1-4,-3-7,-9-14,-7-8,-2-4,-4-7,-1 2,1 3,1 0,-2-2,-1 1,0 0,1 3,3 1,4-2,-2 0,2 1,-1 5,-1-1,-8-5,-5-1,1-3,-2 1,2 5,1 0,0-1,4 0,3 4,1-1,-2 0,1 6,10 10,8 14,9 12,4 7,7 7,6 6,3 0,1-4,-2-2,-2-4,-4-6,0-4,-5-2,-3-1,2 0,-1 1,3 4,1 1,-2-2,0-5,-4 0,6-2,0-1,-2-3,2 1,2 1,-3-8,-4-8,-6-9,-4-16,-3-14,-2-9,-1-6,-1 1,0 1,0 2,0 4,1 7,0 8,-1 4,1 4,0 3,0 2,1 7,-1 11,0 10,10 14,7 14,7 5,6 9,2 0,2 0,-3-7,-7-6,-7-6,-4-10,-1-5,-3-4,-4-6,-1-8,-3-6,0-10,-1-10,-1-8,1-7,-1 1,1 0,0 1,-1 5,1 6,0 2,0 8,3 12,0 10,3 7,3 10,0 3,-2 0,-2 2,-2-1,-1-2,2-3,-1-7,0-8,0-11,-2-14,0-10,0-4,-1 1,0 3,0 2,-1 2,1 4,0 3,3 1,3 5,3 4,6 3,5 3,4 3,4 0,5 0,4 4,-1 0,-1 0,-5-1,-4 0,-4-2,-1 0,-1-1,1 2,0 2,4-1,0-1,-1 0,-2-1,-2 2,-3 1,0-1,-2 0,3 1,1 1,4-1,2-1,4 1,-3 3,-3 0,-1 0,0-3,-3-1,2-2,-1 3,-1 0,-1-1,2-1,0 0,-1-1,2-1,2 0,0 0,4 0,3 0,-2 0,-2 0,-9 0,-15 0,-15 0,-19 0,-12 0,-6 0,-5-3,-1-1,1-2,2 0,7 1,10 1,4 2,9-2,5-1,4 2,-5 0,-6 2,-7 0,-6 0,-4-4,2-2,3 1,5-2,5 1,5 1,1 2,1 2,1 1,0 1,-1 5,-2 5,4 3,-2 2,1 1,3 0,0 1,-4-1,0 0,0 3,4 0,-1 5,3 1,1 2,0 1,2 1,-2 1,1-2,3-3,2-4,3-2,-3-7,-6-11,-6-21,1-13,-2-8,-6-11,-6-11,-3-9,5 3,-1 5,0 13,5 14,4 9,4 11,-3 9,-4 10,1 15,-2 12,1 4,6-2,5 0,5 0,5 0,2-1,2 1,1-1,2 1,4 2,9-4,14-7,10-7,6-7,6-14,2-12,-9-6,-8-3,-9-6,-9-4,-7-4,-7 2,-3 0,-2 1,-2-3,0 3,1 5,0 5,-8 3,-5 5,-4 7,-3 4,-3 8,-2 13,0 16,2 18,3 13,2 1,2-5,3-6,5-9,3-8,3-8,2-2,9-5,17-5,11-5,7-4,5-1,-3-8,-10-4,-10-9,-10-12,-8-5,-4 0,-3-1,-1 3,-2-4,1 3,1 4,0 3,0 10,1 17,0 17,0 12,-3 13,0 2,0-2,0-4,1-14,1-19,6-16,4-5,6-5,6-9,0-13,-2-4,-4-2,-5 6,-3 4,-4 4,-1 6,-2 5,-1 4,-5 6,-7 5,-7 5,1 5,3 8,-6 9,1 3,3 1,6-1,4 0,4-2,7-3,9-5,10-4,10-3,3-1,2-2,-3-4,-1 0,-3 0,-5-4,-7-4,-4-3,-2 0,0 1,0 4,1 3,1 1,0 0,4 0,-2-5,2-1,0 0,0-2,-3 0,-2 2,0 0,1 2,-1 4,1-1,-2-2,3-1,0 0,-1 5,-4 12,-4 6,-2 4,-4-1,-6-3,-1-1,-2-3,-8 0,-8 6,-3 1,-7 2,-5 4,-2-2,2-2,-1 4,-1 1,5-1,-1 2,2 0,5 1,1-3,2-2,2-4,0-3,3-3,2-3,2-1,-1 2,0-1,-4-1,0-2,0-1,0-2,1-1,2 0,-1 0,-4 0,2-3,5-4,3 0,2-2,1 1,-1 2,1 1,-4 2,-7-3,-3-2,1-6,6-4,7-4,2-1,0 1,3 1,2 0,3 0,1 1,1 2,-4-2,-2 0,1 1,1-1,7 2,11 4,11 5,6 4,2 2,-3 2,-4 2,0 0,0 2,-1 2,-2-1,0-1,0-1,0-1,2 0,6-1,1 0,5 0,-2 0,-4 0,-5-1,-8 1,-14 0,-19 0,-15 0,-5 0,1 3,3 5,1 5,4 3,5-2,3-1,5 1,5 0,1-2,0 2,-2-2,-4 1,-5-3,-2-3,0-4,3-7,6-4,3-7,5-3,2-1,2 0,0 1,1-2,0-1,0 2,2 0,1-1,-1 0,0 1,-1 1,4-4,7-4,1 0,-2 2,-3 2,-3 0,0 1,-1 1,-1 2,-1-2,1 1,0 0,2-2,2 1,8 0,2 2,-1 3,1 5,4 3,1 4,-6 2,-5 3,-8 5,-7 3,-3 3,-1 2,-1 6,-5 2,-1 2,1 0,1-2,1-2,2 0,-2 0,0-2,2-1,0-3,-4-5,1-1,-1-3,0-1,-1-2,-1-2,-5-1,-5 0,0 0,0-1,6-2,8-1,14 1,11 0,10 1,7 1,4 0,-1 1,-1-2,-1-4,-1-1,-3-2,-4 1,-2 2,-4-4,-1-2,-2 0,3 1,-3-2,0 0,2 1,-2 1,-1 2,-3 0,-3-2,0 2,1 0,-1-2,0 1,0 0,-3-1,2-4,1 1,3-1,1 1,2 2,4 3,1 3,0 3,-1 2,2-2,1 0,-2 0,2 1,0 1,-1 0,-1 1,-2 0,2 0,0 0,0 0,-1 0,2 0,5 0,1 0,-1 0,-3 0,-4 3,-4 3,-3 4,-1-1,-3 1,4 0,1-1,2 0,-1-1,-1 2,4 2,-2 1,0 2,0 0,0-3,0-2,4-4,0-2,1-3,4 0,2-2,-2-2,-4-4,-6-2,-2-1,-1-1,-1-1,-3-1,1 1,1 3,2 3,2 3,4 1,3 2,-1 0,9-2,3-6,1-5,-4 1,-2 2,-7-1,-3 3,-2 2,0 2,3 2,1 2,0-1,3 2,0-1,0 1,-1-1,-1 0,1 0,-5 1,-10-1,-11 0,-6 0,-8 0,-1 0,-1-1,2 1,1 0,-3 0,-6 0,-14 0,-7 0,-6 0,-1-2,7-2,8 1,8 1,5 0,6 1,2 0,-2-2,-1-3,-2-1,-5-4,-2 0,2 1,-2-2,0 0,3 3,3 2,7 1,12 0,10 2,12 1,12 2,4 0,0 1,-1 0,-2 0,0 1,5-1,6 0,3 0,6 0,-3 0,-6 0,-6 0,-7 0,-8 3,-6 3,-5 3,-4 4,-2 3,-1 3,0 0,-3 0,-3-4,-1-1,2 1,1 2,2 0,1 0,1-1,-2 1,-3-1,-3-1,0-7,4-6,10-3,11-1,4 0,5-8,0-2,-2 0,-1 4,-3-1,4 2,1 2,-2-1,4 0,5 2,0 2,0 0,-3-4,-1-4,-2 0,-3 1,-2 3,0 2,-1 2,0 1,-1 1,1 0,1 0,-1 1,-1-1,1 0,1 1,-1-1,2 0,0 0,-2 0,0 0,1 0,-3-3,-1-3,-1-1,-1 1,3 2,4-2,1 1,1 1,1 1,-3 1,2 1,-2 1,0-3,-3 0,2 0,0 0,1 2,-2 2,1 5,-4 6,-1 3,-3 2,-4 1,-4 0,-1 0,0-2,5-2,5-4,1-4,2-3,1-2,-3-3,-1-2,-3-3,0 0,-2-1,-5-2,-6 0,-10 0,-5 1,-8 2,-7-2,-3-1,-1 3,-5-2,3 2,0 2,-2 2,-1 1,-2 1,2 1,0 0,5 0,5 1,6-4,5 0,1-6,-2 0,1 0,0 0,0-1,0 0,-2-2,-1 0,0-1,-4 0,1 2,-1-2,2 1,3 2,0 3,1 1,2 0,-1-1,1 1,1 1,0 2,-3-4,-1-1,-5-2,1-4,-2 0,3 3,3 3,-1 2,2 1,-1-2,-1-3,0 1,2 2,2 2,2 1,1 3,1 0,-2 1,0 0,-1 1,2-1,-6 0,3 3,1 1,-2-1,1 2,1 1,1-2,-2 0,1-2,0-1,1 0,-5-1,0-3,1-1,1 1,-1-3,1 1,-4 0,0 2,-2 1,2 0,2 2,0 0,4 2,2 7,2 2,1 4,2 2,-1 0,-2 1,-1-3,1-4,-4-4,0-3,0-2,0-2,-1-1,0 1,1-1,-2 0,0 1,1-1,2 1,-2 0,0 0,0 0,0 3,-6 3,-1 3,0 6,0 2,4 2,2-1,2-2,2-5,4-2,4 2,4 0,-1 1,-1 4,-2-1,-2 0,-3 0,3 2,-1-1,2-1,3 0,0-3,-2-1,2 6,0 2,3 1,2-1,0-5,2-9,0-7,0-6,1-5,-1-2,0-1,0-4,1-3,1-3,2 0,2 0,2-2,4 0,1 1,-1 3,-3 2,-2 3,-4 0,-1 0,-1 0,-1 2,2 2,1 0,5-1,4 3,0 0,0 3,1 3,6 3,5 2,4 1,5 1,4 1,2-1,-4 1,-2-1,-2 0,-3 3,-4 3,-3 7,-3 0,-4 3,-5 2,-4 0,-2 0,-8 2,-7 0,-16 0,-7-4,-4-2,0-1,1-2,5-4,18-2,19-5,15-5,12-2,5-2,5 0,4 2,1 2,-2-1,-2 1,-7 1,-6 1,-6 2,-1 0,-1 1,-3-5,2-5,-1 1,0 0,-1 3,1 2,6-4,6 0,9 1,5 2,2 2,2 1,-5 1,-5 1,-6 0,-7 0,-4 0,-4 1,3-1,1 3,1 0,3 3,4 0,0 0,2-2,-1-2,0-1,-4 0,-3-1,-4 0,4 0,1 0,6-1,0 1,-1 0,1 0,-3 0,-1 0,3 0,-1 0,2 0,4 0,4 0,3 0,-3 0,-3 0,-5 0,-5 0,-2 3,-2 0,-2 0,-3 0,2-1,0-1,0 0,-1-1,-2 2,1 4,-2 4,1-1,-1-1,3-3,1-1,-1-2,3 2,0-1,-2 0,0 0,1-2,0 0,-3 2,-2 6,-2 1,-2 2,0-2,-3 4,1 1,-2 4,-2 1,-2 2,2-2,2-5,2-5,3-4,2-3,3-2,0 1,-4 6,-4 7,-4 3,-2 1,-2 0,-1 3,0-1,-3-1,-2 1,-1 3,-3-3,0-3,-1-1,-1-1,-2-1,-4 0,-1 2,-3 1,2 1,1-1,0-4,1-1,0-3,-9-3,-12-3,-14-2,-5 4,-3 4,8-1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3:11.685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3:13.307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1,'3'0,"3"0,1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4:06.042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2897 1188,'0'-3,"0"-3,0-4,0-2,0-2,0-1,0-3,0-2,0 1,0 0,0-1,3-3,6-3,3 1,4-1,0 2,1 4,3 1,0 4,0 3,-4 3,-2 1,2 3,-2 0,-5 0,-8 2,-6 5,-8 7,-9 5,-3 4,-4 2,-1-4,2-1,0 0,2-4,6 0,0-3,2-2,4 1,4 1,4 2,2 2,3 4,1 3,1-1,0-10,-1-9,4-10,5-6,4-5,2-1,5-3,3-1,3 1,3 2,-4 3,-3 4,-4 4,-3 8,-11 8,-6 6,-7 7,-8 6,-3 6,-4 5,-11 9,-4 1,-7 0,0-2,5-5,7-9,11-8,13-9,11-5,7-3,5-11,3-6,2-2,-3-2,-3 0,-5-2,0 0,-1 1,-2 1,-2-1,-1-1,0 0,-1-1,-1 1,4 2,0 2,0-2,0-1,1 4,1 2,-2 0,0 0,2 0,-1 0,0-1,-1 0,2 0,4 3,7 5,3 4,4 3,0 1,-1 6,-5 7,-7 6,-8 5,-4 1,-8 4,-1 2,0-2,3-3,3-4,-1 0,0 0,2 3,2-1,0-3,-1-1,2-8,1-11,1-8,3-6,5-1,5-4,4-6,3-8,-3 0,-2-4,2 0,-2 2,1 2,0 4,-2 4,1-3,1 4,-3 3,1 4,4 5,-1 7,-4 7,-2 10,0 8,0 3,-1-1,-3 0,-3 2,0-3,0-2,1-1,0 3,1-3,0-3,-1 0,2-2,2 2,0 4,5 1,-1-6,-3-14,-3-10,-3-11,-2-5,-2-4,-1 1,0 2,-1 2,1 1,-1 0,1 2,0 0,-1-1,1 2,0 1,0-2,3 0,6 4,7 4,5 7,0 7,-4 5,-2 2,-4 2,-4 2,0-2,-1 1,0 0,3 1,-1 1,-2 0,1 1,5 3,0 1,-2 0,0 5,-2 0,0-1,0-12,-3-16,-1-9,-2-6,-1-1,-1 0,-3 0,-3 0,-4 2,0 3,-1 1,-1 0,4 6,6 6,11 13,7 3,1 3,-1 1,3 3,-2 1,-4-1,-1-3,-1-3,4 2,-1 1,-3-5,-3-8,-4-9,-1-6,-2-5,-1-6,-1-6,1-5,-1 0,1 3,-1 1,1 12,3 7,0 12,0 10,0 11,-1 7,2 6,5 3,2-1,-2-4,-2-5,1-2,1-1,1-4,0-10,-2-8,-3-10,-1-8,-3 2,5 3,6 6,1 5,2 3,-1 4,2 1,-1 3,3 4,2 0,-1-2,1-2,-1-1,-3-1,2 2,-2 0,1 1,0 4,4 0,-1-2,0-1,-2 2,3 0,-1 4,-1-3,-3-2,-2-3,-1 1,-3 2,0-4,-2 1,-2-1,-2 4,-2 1,-2 1,0-1,-5-2,-5-2,-3-3,-5-3,1 0,1-2,0 0,0-3,1 0,-3-2,-1 0,1 8,0 5,-2 0,2 0,5-3,4-8,9-11,7-12,8-10,6-8,3-6,2-4,-1 2,-2 5,-5 6,-5 7,-5 4,-4 2,-3 4,-1 1,-1-1,3 3,3 2,1 0,0-3,-2-1,-1 0,-2 1,0-3,0 0,-1 1,-1 1,1 0,2 4,7 5,1 5,4 9,6 5,1 4,0 1,-3 2,-3 2,-4 0,-3-1,-3-1,-3 3,-2-1,0 0,0-1,-4 2,-3 0,-2-1,-6 2,-3 2,2 3,-2 0,0-3,0 1,-2-2,0 1,1-3,3-3,-3-1,1 1,2-2,-3 0,1-4,-6-3,2-6,-1-5,1-11,-3-10,-3-12,-8-10,-2-5,5 0,6-1,7 4,4 8,6 10,3 7,4 4,2 4,-1 1,-1 0,1 1,0-1,1-1,0 1,1-4,0-1,0 1,5 2,5 5,3 4,1 3,5 2,1 2,0 0,1 1,1 3,-5 2,-4 4,-5 5,-3 5,-3 2,-2 0,-1 4,1 0,-1-1,0-3,0-3,1 2,0-1,0-1,0-2,0-5,0-11,0-7,0-12,0-4,0-2,0 1,0-1,0 1,0-1,0-1,0 0,0 3,2 2,5 4,-1 3,3 3,-1-2,1-1,2-2,-2 0,1-1,4 6,2 9,1 5,0 4,0 4,-3 2,-1-1,0-3,-1-3,2-3,-8-1,-12-3,-18 0,-22 0,-4-1,-5 1,-1-1,4 1,8 0,7 0,6-1,7-1,4-2,0 1,2-2,0-3,4 2,4 11,4 9,8 5,9 7,5 2,0 4,3-1,0 5,0 1,2 0,2 2,0-4,-3-2,-4-7,-3-5,-5-4,-3-2,2 5,4 1,-2-1,-1 0,-2-2,-5-3,-11-5,-8-3,-9-4,-11-2,-1-1,0 0,2-4,8-3,5 0,7-2,4 0,2-2,-3-1,-2 3,-3 2,-1 0,1 1,0 2,-2-2,1 1,0 1,-3 2,-7 0,0 1,0-2,2-3,3-1,3 2,6-2,3 0,-2 2,-4-1,0 1,-1 0,1 2,1-4,-1-3,-1-1,1 0,1-1,1-2,1 2,2 1,8-1,6 2,11 2,18 3,13 2,5 2,8 0,11 2,6-1,-3 1,-6-1,-9 1,-4 1,-5 7,-3 4,-15 0,-24-5,-27-9,-24-7,-10-5,-5-2,-13-7,2-3,7-1,13 3,10 5,11 7,7 4,9 6,15 9,15 5,14 1,5-2,-1-1,-5-4,-7-9,-10-10,-9-2,-9-1,-6 1,-4 3,-2 4,-5 0,1 2,-4 1,1 2,0-5,-1-3,2 0,3 1,6 0,5-1,6-1,3-5,3-1,-4-2,-9 1,-7 3,-13 5,-9 3,-5 3,1 0,3 0,6 1,7 1,4 1,-2 1,-3-1,0 1,4 1,4-1,0 0,2 0,3 3,1 0,-2 3,-2 3,-3 3,1 1,-2 4,5 2,5 0,5 0,8 1,9-2,4 1,2-1,0 1,3-5,4-6,-2-7,3-13,-1-8,-3-9,-4-2,-4 1,-4 1,1 5,-2 4,3 6,2 5,2-2,5 2,0 5,-2 5,-4 9,-4 4,-1 3,-3 6,-1 2,0 2,-1-1,0-3,1 1,-3-2,-4-4,0-3,1-1,2 0,-5 0,-2-3,-5-5,0-12,3-8,3-6,4-2,3-4,2 1,6 2,2 2,6-3,3 3,-2 1,0 5,0 3,1 0,-1 2,7 3,1-3,2 1,6 2,2 1,1 3,0 1,0 1,2 1,-2 1,-4-1,-5 0,-1 1,-1-1,3 0,-1 0,-1 0,1 0,1 0,5-3,2 0,-2-1,-3-1,-1 0,-3 0,1 2,1 1,7 1,5 0,8 1,1 0,-2 1,-4-1,-2 0,-6 0,-1 0,-2 0,-1-5,-3-2,-3 0,0 2,4 1,6-1,2 1,3 0,1 1,-3 2,-3 0,-4 0,-4 1,1 3,0 3,-5 7,-6 5,-2 3,-4 3,-2 2,4 3,2-2,-2-2,-2-3,-3-3,-2-2,-2 2,-1 0,0-1,0-1,-1 5,-2-1,-1-2,-5 1,-3 3,-3-4,2-1,2-9,-1-15,1-11,2-10,3-4,3-3,1 0,1 4,1 1,1 4,-1 3,-2 0,-1 1,0 2,-2-1,-6-6,-6 0,-2-1,-4-2,-6 2,-2 1,-3 1,4 0,3 4,3 7,4 1,3 2,1 2,1 2,-3 3,-5 2,-4 2,-4-5,2-2,3 1,1 1,1 2,3 0,0 2,-5 1,-1 0,3 0,1 1,1-1,0 0,-3 0,0 0,-1-2,-2-2,2-2,2-5,1-1,3-1,1-1,0 1,1-1,4-1,-1 1,-1 4,-3 3,2 1,1 0,1 0,0-3,3-1,1 0,2-1,3-6,-1-5,1-2,0 3,-3 0,-2 4,-4 2,-6 1,0 2,-4 2,-1-1,-2-1,1 1,-3-2,-1 1,2 0,0 1,-2-1,1 0,1 2,2 1,3 2,-1 1,-3 3,2 1,1 2,4 0,-1 0,2 0,0 1,2-1,-1 0,-1 0,4 3,2 0,0 1,0 1,3 3,3 3,2 4,4 3,3 0,8 1,4-4,13 6,13 3,3-4,1 1,-1-3,-2-6,-1-1,2 3,3 1,3 3,9 4,0-1,1-3,2-1,-2 0,-6-5,-8 3,-9-3,-5 0,-2-2,-4 0,-2 1,-5 1,-6 1,-3 1,-4 1,-3 0,0 6,-1 1,0 3,-8-3,-4-5,-4-1,-3-2,-4-5,-6-2,-2-1,0-2,5 0,-3-2,-5-1,-13 0,-7-1,-3-1,-3 1,-5-5,2-5,4-3,9 1,11 2,12 0,11-3,8-2,12-1,17 2,14 3,11 4,14 3,33 2,28 2,-2 0,-18 6,-24 2,-24 1,-21 3,-14 2,-9 1,-6 3,-4 3,-1 2,0-1,0-2,-2-4,-7-5,-16-4,-15-3,-9-3,-9-1,-6-1,-11 1,-4-1,-3 0,12-5,17-4,17-8,14-9,11-5,9-2,4-1,3 3,1 4,3 0,3 3,12 8,19 5,8 5,6 4,7 3,20 0,16 1,-5 1,-16-1,-16 0,-14 2,-14 3,-12 4,-9 4,-6 4,-5 0,-2 6,0 1,-1 1,1 0,1-1,-5 2,-15 1,-8-4,-10-6,-15-7,-10-4,-19-4,-23-8,-20-7,-13-8,-5-8,18-2,26 4,28 1,22 0,21 2,14-1,11 1,11-1,9-1,5 1,3-1,2 3,3 2,4 0,11 4,2 5,5 4,5 3,13 3,28 1,24 3,7 2,-14-1,-22 2,-28 5,-29 3,-27 3,-27 2,-26 4,-14-1,-6-6,-7-2,-8-4,-9-3,-5-3,-6-3,0 0,5-2,15 0,14-4,15-8,12-4,11-1,7-1,5-2,5 0,4 1,-2-2,1-2,-1-2,1-5,2 1,2 2,1 1,2 3,3 0,5 4,13 5,9 6,10 3,3 4,6 2,2 1,-3 0,0 0,-4 2,-1 9,-2 8,-6 2,-3 3,-7 3,-8-1,-6-3,-5 3,-3 0,-3-1,0 2,-8 3,-19 2,-9-2,-14-4,-12-1,-13-3,-12 1,-47-2,-33-2,-10-4,8-5,29-6,39-8,37-5,27-2,20-4,13-5,9-2,13 3,11 4,11 5,7 3,6 4,8 1,11 2,12-1,8 4,6 3,6 3,-13 0,-21 0,-22 5,-20 4,-14 2,-9 0,-8-1,-9 1,-4-2,-5-3,-7-3,0-2,1-3,4 1,5 0,6 5,0 2,2 1,3 3,3 6,0 1,0-1,2 0,1-2,0-10,2-13,5-9,2-6,2-3,3-1,2 2,3 4,2 2,5 1,7 4,5-4,11 1,6 1,1 1,-4 3,-6 4,-9 4,-12 5,-9 2,-4 2,-5 2,-2 0,0-2,1-2,-2 1,3 3,-1 1,5 3,1-6,-7-12,-8-9,-5-8,-4-6,-4-3,-8-3,-4 1,2 5,0 6,5 3,4 4,2 2,-4 3,-8 2,-5 1,-5 0,3 1,1 0,12-1,21 1,15-1,11 0,10 0,1 0,-3 0,4 5,-1 5,-2 3,-4-1,1-2,1-1,-5 2,-2-2,-2-2,-2 0,0-1,3-1,-1 0,-1 0,4 5,0 0,1-2,2 1,-2-2,-5-3,-7-7,-4-9,-5-12,-3-11,3-10,1-12,-1-5,0-1,3 3,0 4,0 6,-2 1,-3 6,2 11,-1 7,0 4,-2 2,0 0,1-1,1 2,2 3,3 4,7 5,7 2,7 3,11 1,10 0,11 1,1 0,-3-1,-9 1,-10-1,-10 0,-7 0,-8 8,-7 8,-4 3,1 5,1 2,0-2,1-3,0-6,2 1,5 3,2 3,-2 0,-1 0,-3 0,-2 0,-2-4,2 0,2-3,-2-1,1 2,1-2,2-3,-2-1,3 1,-2 0,1 0,2-4,5-1,4-3,5-2,1 0,3-2,1 1,-2-1,-5-2,-3-1,-7-2,0 0,4 1,10 1,4 1,7 2,4 0,-6 4,-15 0,-24 1,-18-4,-15-6,-8-3,-9-2,2 0,3 3,2-3,2 0,6 0,5 2,1 1,-1 4,0 1,-4 2,-1 1,0 0,4-2,6-6,2-2,-3-2,-2 2,0-4,-2-1,0 1,0 1,3 3,0 0,3-1,1-1,3 2,1 2,0 0,1-2,0-3,-1-1,-2 1,-1-1,-1-3,-6-2,-2 1,1 0,-1 3,1 5,-3 0,-2 3,-2 0,-8-2,-3-5,3 1,5 2,4 3,4 3,3 2,2 2,0-2,-1 0,2 0,-1 1,2 1,3 0,1 0,0 1,-3 0,1 0,-4 0,-1 1,0-1,1 0,3 0,3 0,-4 0,-2 0,-5 0,0 0,-2 0,-2 5,2 2,2 0,4-2,5-1,3-2,2-1,-2 0,-4-1,1 2,1 1,0 0,-2 0,-3-1,1-1,2-1,2 0,2 0,0 0,-1 0,-1 0,-6-5,-3-2,-1 0,1-1,4-2,6-1,1 0,1 2,1 4,1 1,1 2,-1 4,4 5,-2 0,-2-1,1-1,-2-1,1 1,3 2,1 5,2 6,3 3,3 2,10-2,6 0,12-3,10 1,4-1,6-3,3-2,0-2,-4-4,-3-3,-7-2,-5-1,-6-1,-1-1,-1 0,-2 1,2-1,4 1,2 0,-1 0,0 0,1 0,4-3,0-3,7-1,1 1,1-1,-1-2,-1 0,-4 2,-4 3,3-2,0-2,3 1,-3 1,-3 2,-12 1,-11 1,-16 2,-18 0,-12 0,-11 0,0 1,-6-1,-1 0,2 0,2 0,3 0,2 0,7 0,5 0,1 0,5 0,4 0,4 0,6 3,1 1,-2 4,-4 4,3 3,4 1,4 1,5 2,3 1,2-1,-4 2,-1 0,0-1,2-1,1 1,1 0,1-1,3 0,7-5,9-4,5-3,3-4,3-2,-2-1,4 0,-2-1,8-2,12-2,10-4,2-1,1-1,0 1,3 2,1 3,-3 2,-7 1,0 2,4 0,-3 0,-9 6,-13 4,-19 14,-21 2,-23-3,-27-5,-31-6,-29-5,-19-1,-4-1,15-3,24 3,25 2,24 2,17 1,6-3,1-1,-4 0,-7 2,-6 2,-7 2,4 2,4 0,5-1,6-3,7 1,9 3,9-2,9-3,11-3,11-2,12-2,7-2,2 0,-2 0,-6-1,-6 0,-7 1,-4 0,1 0,8-3,7-1,7 1,7-5,3-1,2 1,-3 2,-5 2,-8 2,-9 1,-6 0,-8 4,-12 4,-9 2,-7 1,-10-1,-8-3,-13-3,-15 0,-3-3,-1 1,-4-2,-10 1,-9-1,-4 1,2 0,11 0,23 0,21 2,21 4,14 1,15-1,9-1,2 0,0 3,-1 2,0 0,3-2,4 5,0 1,-2-2,-5-4,-2-2,-5 0,-5 2,-1 1,-2 1,0-3,2-2,5-2,5-1,7-1,1-1,-4-1,-1 1,-3 0,-6-3,-4-4,-2-2,0-1,2-1,-2 0,-2-3,-5 0,3-1,5 3,7 2,8 4,10 3,0 1,-4 2,-5 3,-9 3,-4 2,-3 1,0-3,2-6,-1-5,3-4,3-3,1 0,-1 2,0 3,3 3,2 1,6 2,4 1,2 1,4 2,-4 1,-3 0,-5 4,-5 1,-10 1,-10 0,-14-3,-16-2,-17-2,-12-1,-13-2,3 0,9 0,5-6,7-1,2 0,-2 1,-3 2,0 2,-1 1,2 3,5 1,8 1,9 4,5 1,3-1,-4-2,-9-2,-11-1,-6-2,-7-1,0 0,4 0,5-1,4 1,5 0,4 0,-1 10,-1 4,-3-1,2-2,0-3,4-1,4 2,4 1,1 2,-2 7,-2 0,2-3,1-5,4-1,7-5,9-6,11-3,12 0,7 0,7-2,-1 0,2 1,1 2,6 1,0 1,-6 0,-3 1,-6 1,-5-4,-1 0,0 0,3-5,1-1,-2 1,-3 2,-1 0,0 0,-2 1,-2 2,1 2,1-5,9-2,8 2,6 1,-3 1,1 2,-2 1,-5 1,-6 0,-2 0,-3 0,3 1,9-1,10 0,10 0,4 0,-1 0,1 0,-2 0,-6 0,-8 3,-10 0,-10 6,-11 0,-16 5,-12-1,-7-2,-6-3,-7-2,-5-4,-6-1,-5 0,3-2,8 1,8-1,1-5,5-1,0 0,3-1,3 1,2 1,2 2,-1 2,-1 1,1 0,-3 1,1 1,1-1,-3 0,-1 1,-3-1,1 0,1 0,3 0,0 0,0 0,2 0,-2 2,1 5,0-1,-1 3,-5-1,0-2,-2-1,-1-2,2-2,-2 0,-5-2,-1 1,3 0,4-1,4 1,-2 5,-1 2,0 0,4-2,-1-1,2 1,1 2,3 0,-5 0,-5-3,-1-1,-1-2,2 0,4-1,3 0,-1-1,2 1,1 0,-2 0,1 0,1 0,1-1,-2 1,0 0,1 3,1 3,3 4,5 2,1 4,-3 3,0 0,0 5,-3 4,1 2,-1-2,1-5,-3-6,-1-7,2-2,5 0,3 2,1-4,-1-6,-2-2,-2-1,-4-1,-2 2,0 0,-1 1,-1 0,0 1,5 0,9-5,13-2,7 0,13-1,3 1,6 1,1 0,-1-3,-3 1,-2 2,-4-1,-4-2,-3-2,-3-2,-1-3,-1-5,3-4,0 0,2-2,2 0,3-5,1 4,1 4,-4 3,-6 3,0-1,-4 1,-1 0,-3-2,-2 0,-3-5,1 2,4 3,1 1,-6 5,-12 7,-8 4,-5 6,-3 8,1 4,-4 2,-5 4,-2-2,-4-2,0 2,-6 8,-5 2,-1 2,0 0,-2-5,2-4,-2 1,4 1,5-2,2-2,8-2,10-1,8-6,10-8,11-7,4-5,4-4,3-5,3-2,5-3,9-5,2-1,-1 0,-1 4,-1 7,0 4,-7 1,1 1,-2-3,0 1,-1 0,-3 0,1 0,2-1,-1-2,4-2,2-2,2 2,-10 4,-11 8,-13 5,-10 5,-6 4,-3 2,0 2,-1 1,-2 2,0-2,-6 2,-10 4,-2 0,5-2,6-3,5-1,3 2,5 5,3-2,2 0,0-1,3 0,4-1,2 8,2 5,-3 3,-4 2,-2-2,-2-5,4-5,9-8,15-5,13-4,12-3,8-1,-2-2,0 1,-6 0,-1-2,-2-4,-5 0,1 1,-3 1,2 2,0 1,-4 7,-8 7,-6 4,-6 2,-4 1,-2 8,-4 4,-5-3,0-4,1-3,1-3,0 1,0 3,2-1,-2 0,1-2,-2-1,1 2,-5-1,1 0,-2-4,2-1,3 1,2 2,2 0,-1-5,-3-8,1-9,0-7,2-4,2-4,0-2,1 1,6-7,8-1,1 1,-2 4,0 2,-2 3,2 0,2-1,1 2,1 0,0 2,-2 0,-5 0,-2 1,2 2,-1-1,2-2,1 3,4 0,2 1,1-2,-3-2,-1 3,-3 7,-3 12,-4 14,-1 10,-3 5,0 1,0-5,-1-1,0-4,1-4,0-2,-1-3,1 2,-2-3,-4 1,-4 1,-2-1,1 0,-1-3,0-7,-2-9,3-10,-3-14,-1-1,-2-3,4 2,3 3,3 4,3-1,2 1,2 2,0 1,-2 3,-6 13,-1 9,-5 9,-3 9,2 6,-2 2,2 2,1-3,3-5,3-3,3-2,3-1,1-1,1-3,0 0,1-2,-3-4,-9-11,-2-10,-2-9,-4 0,2-3,3-6,13 0,13 2,11 5,4 6,-1 6,-1 4,-6 6,-5 6,-6 8,-3 6,-4 6,-6 1,-3 1,-2-1,-3-6,-1-6,2-4,0-4,-4-2,-3-4,-2-1,3-4,2-11,4-7,3-1,4-1,3-1,1 1,6-1,16-2,12-1,16-2,10 5,5 5,-2 7,-10 5,-11 4,-12 5,-11 5,-9 6,-6 9,-3 9,-2 4,0 4,-1 6,2 0,-1-2,-1-3,-1-6,-5-8,-3-9,-5-8,-2-4,-1-7,3-5,5-9,4-10,4-9,2-3,2 3,0-2,1 4,0 1,0 2,-1-5,3 1,3 1,4 1,2 3,4-3,3-3,0 3,0 7,1 2,-2 13,-4 11,-5 10,-6 17,-7 13,-7 11,-5-1,-10 2,-11 4,1-5,1-8,4-12,5-14,6-15,7-19,6-9,4-13,2-14,9-8,4 1,7 2,9 6,7 1,2 7,-1 10,-5 8,-5 9,-7 9,-7 14,-5 11,-4 13,-5 12,-5 3,-3-6,-4-4,-6-3,-3-5,0-4,4-4,2-3,5-14,6-11,5-6,2-6,1-3,1 1,-1-2,-1 1,0 1,0 13,-1 24,-11 24,-8 14,-6 6,-5 3,-7 4,-6-1,3-2,2-8,5-11,9-8,7-7,5-9,4-5,4 0,2 0,4 0,2 1,0-1,2 6,6 6,5 5,0 1,3-4,2-5,1-3,-4-4,-2-1,-4-1,0-3,2-1,0 3,-2 1,-1-1,-3-1,1-2,0-1,-1 1,-2 1,-2-4,-3-17,0-14,-2-9,0-9,-1-3,1 0,-1 6,4 6,0 7,0 4,0 3,-1 3,-1 0,3 1,-1 0,0-1,3 1,-1 4,-1 7,0 9,-2 12,-1 5,-1 6,0 7,0 2,0-1,0 3,0-5,0-4,-1-5,1-5,0-3,0-2,0-1,0-1,0 3,0 1,0 0,0-6,0-12,0-12,0-9,0-16,0-5,6-1,3 3,1 2,-1 5,2 5,1 3,-1 3,2-1,0 2,4 1,-1 7,-9 11,-5 14,-3 7,-2 8,-10 10,-6 2,-2-1,2 1,-1-4,4-5,4-2,4-3,0-4,3-2,1-3,2 0,1-1,0 0,1 0,1-11,-1-14,0-9,0-14,-2-7,-1-6,-1-3,-3-6,-2 1,-2 8,2 8,1 6,3 5,2 5,2 9,0 14,1 13,0 6,1 7,-3 8,-4 5,-3 4,-6 2,-5-4,-7-9,-7-5,0-5,3-6,4-6,9-4,11-7,6-6,3-4,2-6,0-3,1 2,4-1,1 2,1 1,-3 1,-2 0,2-3,1-1,4 0,-1 0,-2 1,0 0,-2-1,-2-2,3 2,0-3,1 0,-1 2,-2 0,-2-1,-3 0,0 1,-2 0,-3 5,-3 4,-9 3,-10 9,-8 12,-4 8,4 6,6 4,6 1,3 0,4 0,4-2,4-5,3-2,2 1,6-1,8-5,9-8,4-12,3-5,-2-9,-4-5,-2-7,-4-2,-5-1,-2 3,-2-1,-4 1,2-2,1 0,5 2,1 0,-2 2,-3 8,-3 15,-2 16,-2 12,-1 11,0 4,0 0,-1-2,1-4,2-9,1-6,5-1,2-1,-2-1,-1 1,-3 2,-1-2,-2 5,0 1,-1-1,-1-7,4-9,0-10,0-11,-1-10,0-10,-1 0,0 1,-1 0,0 2,0 2,0-3,0 7,0 13,0 14,0 11,0 10,0 5,2-1,7-7,1-18,-1-18,-1-9,-1-8,0-14,-3-7,-1 1,4-2,1 4,-1 8,-2 8,-1 8,-2 6,-1 3,-1 0,0 1,0 0,5 0,1-1,6-1,0 0,1 3,-2 2,0-1,-2-2,3-2,4-4,6-3,0 0,8-3,9 1,3 2,2 0,-1 5,0 1,-4 3,-7 0,-3 0,-5 1,0-1,1-2,1 0,4 0,5 1,9-1,3 1,4 2,8 2,8-4,11 0,7 0,6 1,0 0,-5 3,-7 4,-6 4,-8 3,-6 1,-9 2,-8 1,-5-1,2 1,-4 0,-5-1,0 0,1 1,-1-1,4 0,5 0,8 0,5 0,2 2,3 2,4 4,-6 4,-6 0,-12 1,-10-3,-6 1,-2 0,6 7,7 2,-2 1,-3-3,-4-3,-4 3,-1 2,-5 6,2 1,-1-1,-1-2,-1-4,-2-1,2-2,2 1,1 1,3-1,1 2,3 1,3 4,2-3,-1 2,-2 3,-2 5,-3-2,1-2,0 0,-2-4,-3-5,1 1,0-4,-2-2,-4 3,-3 0,-4 0,-1 3,-2 0,0-1,-1 0,1 1,-1 0,1-1,-1 2,1 0,0-2,0 0,0-2,0 2,0 1,0-2,0 0,0-1,0 2,0 1,0-2,0 3,3 0,0-2,0 0,0-2,-1 2,-1 1,0-1,-1 1,0 1,0-2,0 0,0 1,-1 0,1-1,0-1,0 2,0 2,-5 1,-5-4,-2-5,-6-3,2 0,2-4,5-7,8-6,10-1,8-3,7-4,7-1,6 4,0-1,-2 1,-4-2,-7 0,-7-1,-3-1,-2 0,-4-1,-3-2,-3-1,-1 0,-1 1,0 1,-1-3,0 1,3 0,1 1,3 3,0 2,5 1,-1-1,2 2,-1 1,-4-2,-2 0,-2-1,-1-4,-2-4,0-1,0-2,-6 0,-7 5,-9 5,-5 5,-5 4,2 3,2 1,2 2,2 0,2 0,6 3,4 5,6 10,2 3,3 2,2-7,0-11,0-10,0-5,-1-11,1-6,-1-2,0-3,0 0,0 3,0 4,3 6,6 6,4 5,2 3,2 3,2 2,2 0,-1 0,1 0,-2 3,-5 2,-2 4,2 5,-1 2,0 2,-3-1,0 0,1 2,-2 0,-2-1,-2 0,-2-2,-2-1,-1 0,0 3,-3-3,-3-1,-7 2,-3 1,-1 0,-1-3,-3-5,1-3,0-3,1 0,-2 3,1 1,1 1,1-2,1-2,3-4,2-5,2-5,1-3,2-2,1-2,3-3,9 2,12 4,13 3,17 5,10 2,7 2,-6 1,-7 1,-13-6,-13-6,-10-5,-9-2,-5 0,-3-3,-1 0,-4 4,1 1,-3 2,-2 2,-2 4,1 0,-3 2,1-3,0-1,2 5,4 5,2 11,2 6,2 3,0 0,2 0,-1-1,1-2,-1 0,1-1,2 0,0-1,1 0,-1 1,-2-1,1 0,-4 0,-2 1,1-1,-5 1,-1-1,-2-2,-1-4,1-6,3-5,2-9,8-4,3-3,7-1,3 1,-1 0,3-2,-2 1,-1-3,0 2,-2 3,2 4,11 7,2 6,-1 4,-5 4,-7 6,-4 2,-6 3,-2-1,-2 0,-6-4,-12-3,-6-4,-5-4,1-1,3-2,-1-1,0 3,4 6,3 5,2-1,-4 9,0 5,2 2,2-2,5-2,3-1,2-3,-2-6,-1-5,-5-4,-6-3,-4-2,1-1,1 0,-1 0,5-5,4-4,6-3,4-2,5-1,8-3,3-4,0 0,-3 1,-2-1,-3 1,2-4,-1 0,2 2,2 2,3 3,2 1,-1 2,-3 13,-8 16,-4 11,-2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3:54:38.108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3:54:38.377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3:54:38.594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3:54:38.823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19:44.826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83 1,'0'2,"2"2,5-1,2 0,4-1,1-1,5 0,1-1,0 0,-1 0,2 0,3 0,0 0,4-1,3 1,7 0,5 0,1 0,-2 0,-5 0,-7 0,-5 0,-1 0,-3 0,-2 0,-1 0,2 0,-1 0,1 0,-2 0,2 0,1 0,-1 0,-2 0,3 0,2 3,4 1,-1-1,-2 0,-3-1,2-1,-2 0,-1-1,-1 3,-6 0,-9 3,-5 3,-5 0,-6-1,-5-3,-1-2,-4-1,-1-1,2-1,0 0,0 0,-1-1,2 3,-1 2,-4 2,1 0,2 0,1-2,2-2,-1 0,0-2,0 1,2-2,-3-2,1 0,0-1,-2-5,1 0,-5 1,0-1,-2 1,-1-3,2 0,2 1,3 4,3 2,-5 1,-2 0,0-1,-1 1,1 6,2 3,6 3,3 2,1 3,1-2,-1 3,0 2,-4 3,-1 1,3 2,3 0,5-1,3-1,3-3,1 3,-4-1,-1-1,0 2,1 3,2 0,0-1,2 0,1 0,0 4,0-1,0 2,1-7,-1-10,0-12,3-9,3-5,1-9,5 1,3 1,1 1,2-1,-4 1,-3 1,-3 1,-4-4,-2-4,3 0,2 2,-1-3,2 4,-2 2,3 3,3 2,1 0,-2 2,-3 10,-3 10,-2 6,-2 9,0 8,-2 0,1 2,-4 1,0 1,1-3,0-3,1-1,0-2,2-2,-1-1,1-3,1 0,-1 1,0 1,0 1,0-2,-3 2,0 1,-3-1,-4 1,1 1,2-2,1 0,3-2,6-4,4-6,0-9,-2-5,8-14,1-10,1-7,0 1,-2 1,0 1,-3 3,-3 5,0 1,2-3,7 0,1 2,-3 1,0 1,-3 2,-1 0,1 3,-1 2,0 4,1 2,-1 0,-3-4,1-2,1 2,0 11,-3 13,-1 12,-2 11,-2 8,0 8,-1 5,-1-3,1 0,0-7,-1-7,1-3,0-3,0-2,-3-5,-1-4,-2-6,-3-4,-3-5,-4-2,-3-1,0-2,-1 0,-4 0,-3-2,-1-2,0 2,-1-3,1-2,4-3,2-2,3 1,4-6,5-2,1-6,3-4,1-5,3 0,1 5,1 0,0 4,0 3,1 3,-1-1,0 1,3 1,6 3,5 11,-1 8,3 6,2 8,3 3,-2 1,-4 2,-2 3,-4 3,-2-2,-3-2,-3 0,0-1,-1-3,-1-1,0 0,1 1,-1-2,1 0,-3-4,0-8,-1-6,1-10,2-6,-1-3,2-2,0-2,0 0,2 1,5 1,5-2,5 4,1 1,0 7,1 8,-1 7,-1 4,-3 5,-4 2,-4 7,-2 1,-3 1,-1-3,0-1,-7-2,-6 1,-4-2,-5 0,1-5,5-12,5-16,4-15,3-9,3-2,1 0,1 1,-1 0,1 1,5 7,5 9,3 8,4 8,5 9,4 10,-1 6,-1 0,-2-3,-3 3,-4 3,0 4,-2 2,-4 2,-4-2,-2 2,-3 0,0-3,-5-5,-2-7,-10-3,-5-3,2-6,-4-11,1-12,3-6,0-1,5 0,1 1,4 2,2 4,3 1,3 3,6 3,10 5,6 3,7 3,2 2,-1 1,-1 1,0 0,2 0,3-1,1 1,-1-1,-5 6,-6 4,-11 3,-8-1,-12-2,-6-3,-9-2,-3-3,-2-1,0-1,4 0,2-1,0 0,2 1,-10-11,-3-6,3-9,6-2,7 1,7 2,6 0,3 1,2 0,6 4,11 2,10 5,6 4,6 3,4 4,1 1,0 2,-2 0,-4-1,-5 1,-6 2,-9 4,-8 3,-4 5,-13 1,-6-3,-11-4,-8-3,-8-3,1-1,-1-2,3 0,3-1,4 0,5 1,0-1,9 1,8 0,20 0,19 0,14 0,9 0,5 0,1 0,1 5,-4 3,-4-1,-6 4,-7 0,-20-2,-17-2,-21-2,-16-3,-15-1,-10-1,-1 0,5 0,8-1,13-2,12-4,10-3,7-3,6-1,10 1,7 3,12 3,9 3,9 2,12 2,10 0,4 0,-6 1,-8-1,-12 1,-23-1,-17 0,-19 0,-21 0,-22 0,-14 0,-5 0,3 0,10 0,18 0,21 0,21 0,17 0,15-5,12-2,10 0,1-2,-1-1,-3 1,-12 4,-9 9,-6 6,-9 4,-5 3,-6 3,-2 2,-3-1,0-1,-6 4,-10-1,-10 2,-3 1,-2 1,-1 1,2-1,4-3,4-5,0-3,5-11,4-10,5-13,5-6,2-5,4 3,11 6,7 6,10 6,4 4,2 3,-2 1,-4 3,-8 5,-7 5,-9 10,-10 5,-9 5,-9 3,-6 0,-7-8,-3-7,2-9,5-5,5-4,1-3,-3-1,1 0,-7-1,-2-2,2-3,4-1,-1-9,5-5,3 1,7-3,6-1,4 1,3 0,2 0,2 3,0 1,3-4,17 11,16 7,6 5,8 2,3 1,0 1,-3-1,-8 0,-8-1,-8-1,-3 9,-5 4,-6 4,-6 3,-3 8,-3 1,-1-2,-1 6,-11 2,-14-4,-12-8,-6-2,-5-2,-1-5,1-4,7-4,8-3,4-2,-1-12,0-15,2-6,6-5,6 0,8 5,6 4,8 7,7 7,5 6,8 5,8 2,6 2,4 0,10 0,-3 1,-4 1,-9 7,-12 4,-10 2,-7 1,-5 7,-9-2,-5-2,-8-1,-7-4,-8-5,-9-3,-11-4,-2-2,1-1,2-1,3 0,-2 1,5-1,4 0,10-1,11-8,8-6,2-9,3-3,3-2,2 2,2 2,4 3,15 5,16 15,11 10,10 14,3 10,-1 5,-2 1,-7-5,-9-6,-11-4,-10-1,-8 0,-5-3,-7 0,-5-4,-4-1,1 0,-7-3,-9-3,-1-2,-2-2,-2-2,0-1,0-3,2-4,6-6,14-1,18 2,11 8,8 6,4 1,5 4,3 5,-4 4,-1 5,-5 1,-1 0,-3 1,0 0,-2-4,-2 0,1-3,2 1,0-3,1 6,4 3,1 2,0-2,-5-1,-4-5,-6-2,-2-5,4 0,3 1,0 1,-1-2,5 0,-1-4,-11-11,-13-5,-13-9,-11-6,-6-2,-4 0,-3 1,-4 1,-3-1,1 2,5 5,4 0,5 4,5 1,4-3,3 3,2 0,1-1,0 1,-3-4,15 8,14 10,16 8,9 8,3 7,6 4,-2 2,-5-6,-7-2,-8-4,0-3,1 0,0-2,0 0,0 1,4-2,-1-1,-2-1,3 0,0-1,-3 0,-2 2,-3-1,-2 1,1-1,1-3,-1 1,2 2,0 0,2-3,0-1,-2-2,2-2,-4 2,-2 1,4-1,5-1,2 0,5-1,0-1,-4 0,-3 0,-1 0,-2 0,-2 0,0 0,0 0,-1-3,-1-1,1 1,-2-3,-2 1,-4-3,-3-1,-1-3,-2-2,-1-4,-3-2,-3-2,-8-1,-10 1,-7 2,-7 4,-4-1,1 3,5 4,2 3,1 3,-1 2,-3 2,-5 0,-4 1,-3 0,-2-1,-2 1,0-1,-1 0,6 0,7 0,7 0,3 0,9 0,15 0,14 0,15 0,8 0,8 0,6 0,6 0,-1 0,-7-3,-9-3,-10-6,-11-5,-8-3,-5-8,-4-7,-4-2,-4 2,-9 6,-10 9,-9 8,-3 5,3 5,3 2,6 1,2 1,2-1,2 1,0-1,0-1,2 6,-3 4,1 6,1 3,4 1,4 2,5 3,3 1,2-3,2-1,1-3,0-1,13-4,16-4,8-4,8-3,7-2,3-1,-2-4,-9-3,-11-3,-11-6,-16-6,-11-4,-5-5,-12-10,-8-2,-9-2,-8 4,-8 5,-7 8,-8 4,-7 5,-1 5,-1 5,4 4,13 2,8 6,10 4,10 1,6 4,6 7,8 1,5 1,5 0,2 1,7 2,19-2,13-5,11-6,11-5,14-3,8-2,-4-1,-13-1,-12-3,-15-3,-14-6,-11-9,-8-9,-5-8,-2-1,-3-1,-10 2,-18 2,-11 7,-13 6,-9 5,-13 5,-12 5,-7 4,8 3,20 10,21 15,21 8,27 10,28 1,16-4,15-6,14-3,11-3,10-7,9-6,5-5,2-5,-13-2,-23-4,-23-5,-21-3,-15-5,-9-3,-10 2,-11 4,-5 4,-6 3,-3 4,-1 1,1 1,3 1,4-1,2 1,6 3,5 2,1 4,2 3,6 7,16 3,11-2,9-6,9-4,4-4,-5-7,-17-13,-30-16,-25-11,-12-2,-14 2,-10 4,-14 3,-12 2,1 6,13 7,20 10,20 11,15 8,18 7,20 7,15-2,17-1,10-5,9-5,4-5,1-3,-3-3,-9-1,-11-1,-15-2,-15-5,-16 0,-17 2,-15 1,-4 1,-11 10,-3 10,-4 9,0 4,5 5,1 7,3 3,8-1,11-3,9-5,6-5,5-4,6-5,10-1,9-1,11-4,11-4,12-5,1-3,2-1,-6-2,-9-1,-10-5,-11-5,-8-8,-8-7,-4-4,-4-2,-3 1,-7 0,-5 1,-4-1,1 9,6 15,14 9,6 7,8 2,4-1,4-2,4-2,-1-3,-6-4,-13-10,-10-11,-13-11,-6-7,-8-8,-3 1,2 4,8 4,5 5,5 6,5 5,3 4,1-1,0 1,2 0,0-1,1 0,1 0,0-2,3 3,9 8,7 8,15 18,15 15,10 10,6 4,-3 0,-9-5,-3-4,-9-10,-13-15,-15-14,-14-7,-14-13,-18-4,-12-9,-12-6,-2 5,-1 3,1 1,8 5,7 7,12 4,7 6,7 4,5 1,2 2,-1-4,-8-3,-3-2,0-1,9 4,15 10,13 7,12 3,4 0,1 4,-4 0,-5 3,1 1,2 3,0-1,4 1,5-2,-4-3,-3-2,-5-2,1 3,-2-1,-2-2,5-4,0 3,2 0,5-3,2 4,4 3,-2-2,-4-2,-1-4,1 4,7 2,0-1,-2 4,-4-2,-4-2,-5-4,-3-2,0-3,0 2,1 0,-2 1,0 7,6 2,4 6,-1-1,-1-2,-4-3,-2-1,-3 0,-1 0,-1 1,0 0,2 1,1-2,-3-1,-1-2,-1 0,-2 1,-1-2,0-2,2 1,1-2,0 2,4-2,-1 2,2 0,-3 0,-1-1,-3 2,0-2,-4 2,-4 1,-15-1,-11-1,-3-3,-7-2,-11-2,-7 0,-2-1,2-6,6-1,9-1,7 0,6-5,3-3,3-2,-4-2,-2 1,4 2,6 8,12 7,8 6,6 2,8 1,3 1,3-1,-3 2,-4-1,-4 0,-1 3,-3 1,3 2,-3 1,0-2,1-4,-3 1,-3 0,-2 1,-3 5,-2 2,-1 3,-3 4,-4 0,0-1,-3-5,-1-6,-5-4,-2-5,-4-2,-3-2,-6-4,0-3,-3-7,-1 0,2 2,0 0,-1-3,5 6,11 5,11 3,15 7,8 3,10-1,7-1,-1-2,-3-2,0-1,-3-1,-5-4,-7-9,-22-11,-10-4,-6-8,-9-7,-3-1,2 3,-2 4,0 5,3 2,-1 4,1 0,-1 5,4-3,0 0,4 4,-2-3,-3-3,3 0,0-2,4 8,7 8,6 13,5 8,6 5,6 8,5 3,0 0,-2-2,-7-5,-7-5,-9-6,-9-4,-15-10,-3-5,-3-3,-5-5,3 1,20 4,23 10,20 10,24 10,7 5,1 2,-3-1,-8 2,-9-1,-9-1,-7-2,-7-2,-7-3,-6-5,-4-4,-6-3,-8-7,-5-9,-1-10,3-4,-5-2,11 2,12 16,14 8,16 11,8 7,2 6,-2-1,-5 2,-7 0,-8-4,-9-5,-7-4,-5-5,-5-7,0-10,1-9,3-5,9 2,11 9,13 12,13 10,11 8,-4 6,-4-1,-9-1,-6-4,-6-1,-3 2,-1-1,-1 3,-1 0,-1 1,-1 2,-8-7,-4-9,0-11,-7-11,-2-7,5 0,11 5,12 10,7 9,7 10,4 6,1 6,2 3,1 2,-2-1,-5-1,-7-3,-7-2,-11-1,-14-4,-17-4,-5-4,-1-3,1-2,2-2,5 1,1-1,-4 0,-2 1,-1-1,2 1,1 0,2 0,1 2,1 5,3 3,5 2,6 3,4 3,3 2,3 0,1 0,1-2,0 0,0-1,0-1,-1 0,4-2,5-5,4 3,3-2,2-2,-1-2,4-3,0-1,-1-1,-1-1,2-3,0-2,-1-1,5-6,-3-4,-4-1,-4-4,3 2,0 4,0 5,6 4,7 3,8 2,10 3,-1 3,0 5,-6 1,-7-2,-6-2,-6 1,-3-2,-3-1,-1-2,2-1,2-1,-1-1,0 0,-1 0,0-1,0 1,-1 0,-3-3,0-6,-1-2,-2-1,-2-5,-3-1,-2-2,-2-1,-1-1,0-2,2 4,1 2,0 1,5 1,1 1,1-1,6-2,1-1,-12 8,-10 12,-15 16,-12 13,-11 7,-2-2,2-8,-1-8,6-7,6-6,5-4,5-2,1-2,1 1,2-1,0 1,-1 6,-1 1,-2 4,0-1,-5-2,-3-1,-7-3,-5-1,-2-1,2-1,0-1,4 1,3 5,5 2,5 0,1-2,-1 2,1 4,0 1,3 1,-2-2,-1-2,2-4,1-2,0-1,-1 1,2 0,1 0,-1-1,-1 0,2-1,0-1,-4 0,-1 0,0 0,3 0,1 0,-1 0,0 0,4-3,-1-6,1-5,-1 1,1-1,3 0,-4-6,-2-3,0 3,0 5,4 2,2 1,1-1,-1 0,0-1,-1 2,0 3,0 3,-1 2,2 0,-1-8,-1-2,-4 1,0 1,-3-1,-2 2,-1-3,-3 1,-2 1,-5 1,-3-2,1 1,5 2,5 4,8-1,-1 1,-6-6,-3-2,1 2,2 1,4 1,2 0,0 0,0-5,2 0,3 1,0-1,-1-3,3-1,6 3,8 4,9 3,10 5,12 7,2 6,6 8,6 2,-1 2,-4-1,-6-3,-2-2,1-1,4 3,2 1,-3 0,-2-3,-5-3,-6-3,-3-1,-1 0,-2-1,3 0,5 3,4 2,8 4,6 2,6 4,9 3,2-2,-3-6,-4 1,-7-4,-4-3,-4-5,-5-2,0-3,7 0,6-5,3-5,1-3,-5 2,-2 2,-6 2,-6 0,-9-5,-7-2,-8-6,-3-2,-4-2,-1-3,0-6,-1 1,1 2,0 4,0 0,1 3,0-2,-1-1,-1 0,-5 2,-5 0,-9 3,-2 3,-1 4,-6 1,-2 3,-5 1,-3-2,-4 1,-2-3,-5 1,5 1,1 3,-2 0,3 1,8 2,6 1,4 1,0 2,4 2,7 7,8 8,11 0,7 0,8-2,10-5,18 0,19 0,15 2,13-2,-4-3,-13-1,-16-3,-18-4,-17-11,-18-8,-19-6,-20-10,-25-14,-24-11,-18-7,-11-2,10 13,20 14,17 24,19 20,15 16,12 13,8 9,6 3,3 6,5 1,3-7,0-6,5-5,7-2,17 0,10-6,8 0,-1-5,2-6,-1-4,-7-3,-10-4,-8-1,-6 0,-9 1,-6 7,-5 7,-3 7,-3 2,6 5,17 9,13 8,9-3,3-9,3-11,5-8,6-8,4-4,2-3,-5-5,-8-6,-11-4,-12-2,-11-2,-10-2,-11-3,-9 2,-7 3,-4 4,-2 4,4 10,5 8,5 6,4 5,2 6,3 1,0-1,7-5,9-2,11-5,6-3,2-5,-1-2,-1-1,-13 4,-11 4,-10 6,-11 3,-5 5,-6-3,1 1,4 3,3-3,1 0,-2 0,1-2,0-3,4-2,-3-1,-1 0,-1-2,0-3,-1 1,0 0,1 2,0-1,-1-2,-1-3,-2-2,1-1,-3-2,1 0,0 0,2-1,0 1,-3 0,-7-1,-15 7,-21 12,0 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3:54:39.298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3:54:39.698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3:54:40.229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185 207,'-39'-32,"-32"-50,-4-10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3:54:40.554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0:02.541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1335 22,'3'0,"3"0,10 5,3 2,0 3,2 2,-1-1,-3 0,-2-1,0-3,2 0,1 2,0 2,5 2,5-1,-1 2,2-1,0-2,1-4,-2 1,0 0,1 0,-2-2,-1 4,-1 0,-3-2,1-2,2-2,-2-2,3-1,-2 2,-2 0,-2 0,-2 0,2-2,0 0,2 0,3-1,2 0,0 0,-2-1,-3 1,-3 0,2 0,-1 0,0 0,-2 0,0 0,-4 3,1 0,1 1,1-2,-1 0,1 2,-4 3,-3 3,-4 3,-2 4,-3 2,-3 4,-5 0,-3-4,-1-2,0-4,-2-5,-1 0,-1 1,-3 1,-1 5,-1 3,1-3,1-3,0-1,2 1,-1 0,1 1,0-1,1-3,-1-3,3 0,-2-1,-1-1,2 1,0 0,1-1,-1-1,0 2,-1 2,0 3,-1 0,-3-2,2 3,1 0,4 1,0-2,0 0,-1 4,0-1,-2-2,0 0,-1-2,0-3,0-2,-3-2,0-1,-4 1,1 1,0 0,0 2,0 0,-2 5,-4 3,-1 3,5 0,3 1,4 1,1-4,0-1,-1-3,1 0,1-2,0-2,-3 0,0 2,-1 3,1-1,0-2,3 0,2-1,1-2,-2-2,0-1,3 2,-1 0,-3 2,-2 0,-3 2,-1 4,0 1,1-2,-1 0,2 1,0 1,-3-2,-3-3,-5 1,-1-2,3 0,3 3,3-2,0-3,1-7,2-2,0-3,13-1,9 1,13 2,8 2,7 1,2 1,2 1,3-2,-2-5,-5-2,-3 0,1 1,-3 2,8 2,1 2,2 1,-1 1,-3 0,0-2,-4-1,-4-6,-3-1,-4 1,-1 3,-3-2,-3 2,-2-1,3-3,2 1,1-3,3-3,2-4,0 1,2 1,3 4,2 3,0 4,0 3,-1 1,-3 0,0-7,0-1,-3 2,2-2,-1 2,-3-2,-3 3,-1-5,1 1,-4-1,0 2,1-3,-2-2,-3-1,-2-1,1-2,-1-2,-1 1,1-2,5-2,7 2,3 0,-2 1,-2 1,-2 2,-5-5,-1-1,2 4,-2-1,-8-1,-5 2,-14-3,-6 2,-7 5,-4 2,0 4,2 3,2 3,1 2,1-4,-1 0,0-1,2 0,4 0,0 1,2 2,2-3,0-2,-1-1,2 1,-1-3,0-1,0 4,5-1,-1-1,0-1,0 1,0 3,1 0,2-2,2-1,-1-3,0-3,-4 1,-1 1,7 2,12 4,10 6,7 9,5 8,4 6,9 4,1-2,4 1,2-1,1-4,-2 0,-5-3,-6-1,-5-3,0-3,2-4,4-2,5-1,4-1,3 7,-3 4,-5-2,-4 5,-5-2,-1 1,-5 1,-9 3,-15-1,-14-3,-19-4,-16-4,-6-2,-2-2,-11-1,-10-1,4 1,7-1,12 0,14 6,8 8,8 4,7 1,3 2,2-1,1-1,4 2,3 1,3-1,2-1,2 1,7 1,10-1,10-4,15 1,11-3,2-3,0-4,-6-3,-6-2,-8-1,-3-2,-8-5,-7-5,-4-8,-2-6,-2-8,1-9,-2-5,-2-3,-2 5,-4 6,-1 8,-7 9,-9 8,-8 2,-1 1,-5 4,0 3,-2 2,-3 1,-2 1,-1 9,2 5,1 14,0 19,7 11,6 3,6-2,7-8,6-10,11-12,7-11,16-8,10-7,4-3,4-1,-5-2,-6 1,-6 0,-9-2,-7-5,-7-5,-4-8,-3-2,-1-9,-1-9,1-3,0 1,0 2,-3 6,0 6,-8 16,-9 22,-11 14,-6 15,-1 7,4 3,3-3,6-4,8-6,7-5,11-6,16-7,16-5,11-6,10-2,2-3,2-1,-8 0,-5-3,-11-3,-9-7,-2-2,-5-5,-6-1,-4-6,-7-2,-8-3,-8 5,-7 5,-8 5,-4 7,-7 5,-12 3,-11 2,-11 2,-6 0,1 0,8 3,8 0,16 6,13 3,12 2,11 2,8 3,4 0,2 1,2 1,7-3,14-4,19-5,10-5,4-2,-4-2,-9-2,-10-2,-7-5,-8-8,-8-7,-5-5,-4-3,-8-2,-14-6,-19-2,-9 3,-7 9,-11 3,2 6,4 7,12 5,9 4,10 6,4 10,4 12,5 4,5 5,5 1,3-1,3-4,6 0,7-3,8 0,5-2,7-5,10-6,13-5,7-4,-2-3,-5-1,-10-1,-8-2,-1-5,-5-8,-2-4,-7-2,-6-5,-7-6,-5-3,-3-1,-2 4,-1 1,0 4,-6-4,-9 0,-17 3,-15 1,-10 6,-10 6,2 6,1 4,-2 4,-5 2,6 3,14 8,17 3,8 6,9 1,7 1,7 1,2 0,3-1,3-5,2-2,7-1,10-3,6 2,12-1,5-3,2-2,1-3,1-2,-6-2,-7 0,-8 0,-9-3,-4-4,-6-3,-3-6,-5-2,-1-2,-4-2,-7-3,-5 3,-4 5,-11 14,-5 20,0 14,1 11,1 13,3 13,7 1,7-4,7-7,4-8,6-10,9-11,7-6,9-7,9-5,6-6,4-2,-2-6,-9-10,-18-13,-13-6,-19-7,-18-6,-20 5,-6 9,-1 10,5 9,8 6,8 4,2 3,2 0,8 4,8 3,7 3,7 2,3 11,3 2,1 1,1-2,8-2,7-6,7-5,10-5,13-3,14-3,8-1,3-1,-7 0,-16-6,-16-6,-13-4,-10-3,-7-2,-7 0,-8 0,-13 2,-10 4,-7 4,-5 5,0 4,0 1,3 2,5 4,11 9,3 10,7 15,1 12,2 6,5 1,4-1,3-1,2-8,1-7,6-9,7-11,10-8,4-7,-1-3,-4-6,-6-7,-5-7,-6-8,-2-9,-3-3,-6-7,-8-3,-9 1,-4 8,-11 6,-1 8,0 9,4 6,5 6,6 3,0 1,0 7,4 5,4 3,6 4,5 2,2 0,3-1,0-2,-1-2,-10-6,-8-3,-9-3,-2-3,-2-1,-1 5,6 4,7 3,6 6,4-1,1-4,-4-3,-5-3,-5-4,-1-2,-3 2,5 3,5 3,5 6,6 2,3 2,5-3,13-9,4-9,-2-7,3-1,0 0,2 2,5 3,10-1,5 1,0 1,-6-4,-2-1,-6 2,-1 1,-3 2,-2 2,-3 1,-2 0,0 2,1-1,1 0,-3 9,-4 4,-4 4,-4 1,-2 4,-1-1,-2 1,1 0,-9-2,-8-6,-7-4,-9-7,-3-7,2-5,5-1,4 1,1 2,2 2,2 3,2 0,-2 2,0 0,0 0,2 1,-2-1,-1 1,-1-1,-1 0,-1 0,1 0,1-3,5-6,-1-4,0-1,1 3,1 1,-1-2,1 0,0-2,0-1,-3-3,0 2,0 2,0 5,4-2,4-2,4-1,3-4,11-4,6 1,7 2,3 4,5 5,1 4,3 3,3-4,-3 0,-2-2,6 1,5 1,3 2,2 2,-3 2,-5 0,-5 1,0 1,-3-1,-2 1,-2-4,-3-3,-6-4,-2 1,-5-2,0 1,-3-3,-2-2,4-3,2-3,3-2,1 0,1 1,-2 2,-3-2,-7 3,-7 6,-10 3,-9 5,-4 3,-2 7,-5 2,-2 1,0-1,2-3,2-1,3-1,2 4,1 2,3-2,3 2,-1 0,-3 0,0 5,-2 0,-1 3,0-1,-3 0,0-3,3-1,3-2,2 3,3 0,-2-1,0-1,4 0,2-1,0-3,-3 3,2 4,0 1,0-1,-2-1,1 1,1-2,11-2,14-4,19-2,11-2,8-1,2 0,-4 0,-8-1,-5 1,-5-1,0-2,2-3,0-6,1-2,6 3,5-4,3 2,6 3,1 0,-5 2,-8 3,-2 1,-2 2,-8-1,-4-4,-5 0,-1-1,3-3,4 1,-1 0,-3-2,-2 2,-3-1,-3 2,1-3,0-2,0-5,2-1,-3 0,0 1,-3-3,1-2,3 0,1 2,-1 1,1-1,0 1,2 1,-1 1,1 1,-3 1,0 1,-3 0,-3 0,0 3,-2 1,0 0,-3-1,0-4,1 1,4 1,0 0,-2 0,0 0,-2-4,-1-5,1 0,6 5,5 5,1 5,8 5,2 2,-1 7,-1 3,0 3,0-1,-2 1,1-2,-1 4,0-1,1-2,-1-1,-1-1,2-3,0-1,-5 1,2-1,4 0,5-1,5-2,0 0,-3-1,-4 0,-3 3,-4 3,-1 3,-2 1,2-2,1 1,-1-2,0-1,3-2,-1-2,3-1,-1-1,3 0,-2 2,-1 1,1 0,4 0,1-1,-2-1,-2 2,-6 4,0 0,-1 2,-2 2,-5 2,-4 1,-5 4,-3 1,-4 1,-7-1,-3-3,1-2,-3-1,2 1,1-3,3 0,4 1,-3-2,-2-3,-1 4,-4-1,-1-2,-4-2,0 0,-1 3,0 1,-1 0,1-2,2 3,-1 3,1 3,-2 0,-4 0,-3-1,-2 2,2-1,4-4,6-2,4-2,-3 2,-1 6,1-2,-3 1,1 0,4 0,-1-3,1 2,0-2,3 0,2-2,3-1,-2-2,-2 1,-4-2,-5-1,0 0,-3 3,2 1,1 0,2-2,-1-2,1 0,1 0,-4-2,-1-1,-4-2,0 0,-1-1,3 0,2 3,1 0,-1 6,-8 0,0 0,2 1,4-2,4 1,3-2,-1 5,1-1,1-2,4 0,1-4,4-8,3-9,8-11,7-7,10-4,10 2,9 5,3 3,9 5,3 0,-1 4,-3 1,-6 1,-6-3,-7-5,-6 0,-6-1,-1-1,-4 0,-3 2,-3-1,-3 0,-13 1,-15 4,-9 6,-10 4,-7 3,-2 2,1 5,3 4,8 1,8 2,7 2,7 1,8 5,5 1,4 1,2-1,7-4,4 13,4 1,-1-5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0:35.163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607 0,'5'0,"9"0,9 0,3 0,3 0,5 0,1 0,-1 0,4 0,-2 0,-1 0,-3 0,3 0,-1 0,-1 0,-2 0,3 0,0 0,-1 0,3 0,4 0,4 0,0 0,-4 0,0 0,-1 0,-4 0,-3 0,3 0,-1 5,-2 1,-1 4,-7 5,-6 4,-12 9,-11-2,-4 0,-6-4,0 2,3 3,-2 0,2 5,3 2,3-1,3-1,1 2,6-3,2-4,5 3,5-3,8-3,6 5,1-3,-4-2,-3-4,-5 2,-5 4,-6 0,-4 1,2 5,0 1,-1 0,-2 3,8 0,2-2,-1 3,-3-1,2-1,-1-4,-2 4,-3-1,-2-1,-1-2,-2-2,0-1,0-1,-5 0,-6-5,-6-2,-4 0,-3-3,-2-4,-1-5,-1-4,1-2,4-6,6-7,11-6,10-4,10-4,15-2,4-9,4 0,1 8,-7 12,-7 13,-9 12,-11 10,-16 4,-4 5,-6 1,-2 0,-3-5,0-6,-5-7,-2-4,5-9,8-8,7-11,6-7,4-3,3-1,2-4,1-4,8-1,12 3,7 7,-1 14,-6 14,-7 12,-14 14,-13 11,-8 1,-5-2,-4-10,4-15,6-12,7-15,4-13,5-5,2-6,1 0,1 3,0-1,0 2,0 3,4 4,1 2,5 6,-1 4,0 13,-4 12,-1 11,-3 11,-1 10,-5 3,-3-1,1 3,-4 2,-4-6,0-5,-2-3,-3-3,-2-5,-3-12,3-16,6-12,4-6,5-5,3-11,2-6,2-2,0 4,0 1,0 2,-1 4,1 4,-1-1,5 0,5 6,6 3,5 6,-2 11,-3 16,-6 10,-3 8,-3 12,-3 4,-1 4,-1-1,0-4,1-4,-1 0,-9-1,-2-3,-4-6,1-4,-2-6,-2-10,2-10,4-15,4-7,4-6,2 0,2-6,6-4,6 4,6 0,5 1,-2 3,1-7,0 4,-2 3,8-2,0 1,0 11,-4 17,-16 20,-9 12,-8 5,-21 12,-5 2,-1-6,6-5,-1-4,1-7,1-8,-8-6,-2-4,1-4,8-6,8-7,9-5,7-6,4-6,2-4,3 0,-1 1,1-8,4-2,10 3,6 7,5 9,-2 4,-2 6,0-5,6 1,2 4,-5 8,-6 10,-7 17,-5 9,-5 9,-6-3,-8-7,-11-9,-1-13,-7-16,3-16,5-18,7-5,6 0,4-1,4 3,1 6,1 3,4 9,2 5,4 5,10 6,0 9,-2 15,-6 8,-4 6,-4 3,-2 5,-12-3,-8 2,-10-1,-5-5,2-4,3-5,1-7,0-4,-9-4,2-8,6-7,4-6,1 0,3-2,7-2,4-7,3-3,13-5,13 4,12 7,5 8,0 6,-1 6,2 3,-2 3,-2 0,7 5,-5 6,-8 10,-9 5,-8 3,-6 6,-8-4,-14-8,-7-7,-5-7,-7-5,-6-3,-6-2,2-2,-6 1,6-5,11-5,11-6,14-4,13-3,10 2,12 5,2 10,-5 11,-5 9,-7 11,-13 6,-7 3,-11-5,-11-6,-9-4,-7 1,1 1,-7-3,3-3,-10-6,-11-3,-4-2,3-16,0-6,7 1,16-1,15-11,14-9,14-3,0 6,-8 9,-7 9,-8 17,0 13,-7 4,-4 0,7 6,3 8,3-1,1-1,1-1,0 0,-1 0,1-1,3 1,2 3,-1-2,8-6,20-8,18-5,17-4,12-4,0-1,-4-1,-7-1,-5 1,-5 0,1 1,-1-1,7-12,-2-10,-4-4,6 1,1 2,-3-1,-2 5,-4 5,-2 6,11-5,4-5,-2 1,2-1,-4-1,-3 2,-9 0,-4 3,-7-1,-1-1,-5-3,1-3,-6 3,-18 5,-12 5,-11 13,-4 6,-9 1,-1 0,-1 2,-6-1,-8 7,-5 0,3 2,4 1,9-2,7-5,3 5,5 3,3-2,-6 0,-5 1,1 2,3-3,4-6,13-8,15-11,14-9,10-11,20-5,14-7,8-2,6 2,12 2,11-2,-1 6,-10 7,-13 9,-8 6,-4 0,-7 3,-6 1,-4-3,-4 0,-2 2,-1 1,4-2,6-1,1 2,4 1,-2 2,3 2,-2 0,-3-8,-4-3,-11 1,-23 2,-21 3,-24 2,-14 2,0 1,4 1,9 0,2 1,4-1,6 1,-6-1,-9 0,-9 0,-9 0,3 0,18 0,29 0,23 0,24 0,16 0,4 0,0 0,-1 0,-4 0,5 0,2 0,2 0,-3 0,-2 0,-4 0,-10 5,-6 5,-3 2,-2-2,-4 2,-2 0,7-4,2-2,2-2,6 3,0-1,0 0,-2-2,3-1,0-1,-2-2,-1 1,-2 3,-2 6,-6 6,-6 4,-6 9,-4 3,-4 10,-2 2,-1-2,0-3,-1-5,6-2,1-3,1-2,-2-1,-1 0,0 0,7 4,2 2,4 4,-1 1,-3-2,-4-2,2-2,-2 3,4 4,-2 5,-1-1,1-7,4-5,0-3,-3-2,-3-1,-3 1,-7-4,-3-2,-5 1,-6-3,-4-5,-3-4,2 1,0-1,4-6,4-8,5-8,4-5,2-10,2-3,1-1,-1-4,1 0,0 1,-5-1,-6 5,-10-1,-7 5,-7 7,-3 4,-8-1,-1-7,-2-2,-2-7,4 3,9 3,-3-9,-3-1,1-4,-1 1,2-1,3 5,9 6,-5 3,-1-3,1 5,2 1,2 6,1 0,-3 5,4 0,-3-3,0 2,1 4,0 3,-3 3,9 3,12 1,18 10,16 8,19 2,15 1,3-3,-5-3,-6-5,-7-4,-6-3,-5-1,2-1,5 3,4 7,0 1,3-1,-3-3,-8 7,-9 10,-9 6,-7 1,-5 1,-3-1,4-6,0-6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0:49.500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543 0,'9'0,"8"0,4 0,9 0,13 0,2 0,0 0,0 0,-3 0,0 0,7 0,4 0,-2 0,-6 0,-6 0,4 0,4 0,2 0,-2 0,-4 0,-6 5,-9 5,-9 6,-7 5,-7 3,-4 7,-1 2,-2 0,0-1,5-1,2-2,9 4,7 0,-1 4,2 0,0-7,-2-3,-1 2,-3 2,-1-6,3-6,2-3,2 2,-2 1,-5 2,0 7,-3 3,-4 0,-7-4,-13-16,-4-15,-5-11,-2-12,-2-5,-2 1,-5 8,-1 6,-14-2,-7-7,-3 1,-7 5,5 1,6 3,4 6,6 3,10 8,7 4,2 1,1-1,1 4,-2 4,0 5,-1 4,-1-3,4 6,2 2,-5-3,1 8,-3 3,2-1,-4 0,0-2,3-3,-1 4,2 0,7-1,-4-1,3-1,0-7,2-1,5-1,5 0,2 7,4 2,0 1,2 4,4 0,2-1,0-1,11 6,4 2,2-2,6-3,2-8,5-8,1-9,2-4,-5-10,-8-7,-10-8,-2-4,-4 10,-4 12,-12 14,-15 10,-12 1,-10-5,2-9,8-11,10-11,-2-7,5-6,0 2,0-4,-3-8,4-2,-1-3,-1-1,-1 3,2 3,4 3,6-3,3-4,4-5,1 1,1 3,1-2,0 3,4 3,11-2,7 6,4 3,6 7,2 6,0 7,-1-1,-3 2,12-7,16-15,8-3,1 5,-7 6,-9-1,-13 7,-22 10,-19 15,-18 11,-14 11,-7 13,0-1,2-4,4-8,7-5,4-3,2-6,-1 4,0-2,-5-5,-3 0,0 1,1-1,-4 1,-5-2,-1-4,3 1,2-5,17-9,20-13,28-12,17-2,11 4,3-2,1 4,-5-4,-13 0,-14-2,-12 2,-13 4,-13 6,-8 7,-7 5,-9 8,3 9,0 1,1 0,5 1,3 0,-1-4,-5-6,2-19,0-19,-1-22,1-10,3-8,6 1,5 7,4 12,4 6,10 11,23 12,23 10,21 9,21 4,-3 4,-12 1,-19 5,-21 5,-18 6,-11 4,-14-2,-14-4,-19 0,-12-4,-17-2,0-4,4-3,9-2,13-5,18-3,20 1,20 0,11 2,5 2,0 1,4 0,-1 1,6 0,1 0,1 1,-4-1,-8 5,-10 5,-10 7,-16 13,-17 1,-23-4,-18-2,-18 3,-13-2,0-7,6-5,17-15,24-16,34-15,22-5,18-7,13-3,4 5,2 10,1 10,7 10,1 6,5 4,-4 3,-8 0,-8 1,-12 9,-11 7,-10 5,-6 3,-17 2,-12-4,-10-2,-13 0,-8-3,-3-1,4-4,6-3,7-4,6-8,9-8,9-12,7-6,15-4,10-5,12-1,11 1,3 7,3 8,8-1,0 3,-5 5,-1 4,-4 5,-5 2,-3 3,-9-4,1-1,1 0,0 2,0 0,0 6,-5 6,-6 7,-6 5,0 3,-1 2,-3 2,-2-1,-2 6,-1 0,-1 0,0-1,-1 2,-4-4,-10-2,-7-3,-5-4,-2-7,0-5,-9-4,-8-4,1-1,3 0,4-2,8-3,15-6,17-2,15 3,16 2,17 3,9 2,3 1,0 2,-6 0,-7 1,-9-1,-1 1,1-1,-1 9,6 7,-1 6,-7 8,-5-1,-9-1,-8 8,-2 2,-7-4,-10-9,-17-8,-10-8,0-9,2-9,0-4,-3-3,-1 0,5-1,3 2,1 0,-4-3,-3 2,1-1,0 2,1 4,-8 4,-7 3,-5 2,-7 2,-4 0,5 1,1 0,7-1,6 1,6-1,-1 5,2 5,-7 2,-1-2,2-2,-1-2,7 1,4 1,2-2,-2 8,-1 0,1-1,0-3,2-3,4 1,8 5,-4 3,-2 0,2 1,1-1,-2-5,-1-3,-7-4,3-11,5-9,6-6,2-4,2-11,3-3,4-5,1 1,2 4,1 4,10 8,7 9,10 4,1 7,-5 11,-6 9,-11 12,-6 6,-12 2,-5 0,-2-5,0-2,0-6,-1-2,-3 1,-1-2,4-14,9-6,7-12,12-8,15-8,7-9,-1-1,4 7,0 4,-5 12,-8 14,-7 17,-10 6,-5 4,-3 4,-10 1,-1 10,-8 3,0-1,5-2,1-8,3-4,0-2,-2-5,-12-14,-1-12,5-10,7-11,15-9,17-7,11 0,5 2,7 5,2 8,3 10,-1 8,-4 6,-2 13,-8 10,-8 10,-8 11,-10 3,-10 3,-3-1,-4 1,-9-2,-4-5,-6 2,-6 2,-6-5,2-14,7-15,11-13,10-14,8-9,5-4,4-5,1 0,6 6,5 8,6 9,8 6,5 5,1 4,0 9,-6 10,-7 4,-6 4,-7 5,-3 3,-3 0,0 2,-2 0,1-2,0-3,0-1,0-12,1-12,0-18,0-10,0-7,0-3,0-5,0-1,5 1,5 7,7 8,8 8,18 15,7 12,-5 8,-11 4,-7 3,-7 1,-7-1,-7 1,1-2,4-5,0 2,-3 2,-1 1,-3-1,-2 5,-1 2,-1-2,0 0,-1 2,1 1,0-2,-1-2,1-1,0-2,0-1,0 0,0-1,5 5,5-3,6-7,5-6,3-7,7-3,2-4,0-1,0-1,-3-1,4 1,0 0,-1 1,-11-1,-13 1,-18-9,-11-3,-8-4,-7 1,-2-2,0 3,-2-6,1-4,-3 2,3 5,-3 5,2 1,7-3,9-4,9-7,6-4,1-6,1-2,2 1,1 2,6 7,7 9,10 6,12 6,4 3,1 3,3 2,-1-1,-3 1,-2-1,-8 4,-8 10,-11 8,-12-1,-9-4,-7 0,0-17,4-13,4-10,5-9,4-4,2 0,2 0,-4 7,-5 13,-7 8,-4 6,-8 3,-4 1,0 0,0 0,5-6,8-6,7-11,6-7,3-2,12 2,8 3,6 4,4 7,2 4,0 5,-5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0:54.843"/>
    </inkml:context>
    <inkml:brush xml:id="br0">
      <inkml:brushProperty name="width" value="0.35" units="cm"/>
      <inkml:brushProperty name="height" value="2.1" units="cm"/>
      <inkml:brushProperty name="color" value="#33CCFF"/>
      <inkml:brushProperty name="ignorePressure" value="1"/>
      <inkml:brushProperty name="inkEffects" value="pencil"/>
    </inkml:brush>
  </inkml:definitions>
  <inkml:trace contextRef="#ctx0" brushRef="#br0">21 0,'-4'5,"-2"5,0 7,2 8,10 1,12 0,5-5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1:15.280"/>
    </inkml:context>
    <inkml:brush xml:id="br0">
      <inkml:brushProperty name="width" value="0.35" units="cm"/>
      <inkml:brushProperty name="height" value="2.1" units="cm"/>
      <inkml:brushProperty name="color" value="#33CCFF"/>
      <inkml:brushProperty name="ignorePressure" value="1"/>
      <inkml:brushProperty name="inkEffects" value="pencil"/>
    </inkml:brush>
  </inkml:definitions>
  <inkml:trace contextRef="#ctx0" brushRef="#br0">193 219,'5'0,"5"0,6 0,5-4,8-7,3 0,5 0,1 3,3 3,4 2,2 1,-1 2,-5 0,-4 1,-4-5,-4-6,-1-2,-2 2,0 2,4 3,1 2,1 1,3 2,1-4,-2-2,-2 1,2-4,5 1,0 0,3 2,-2 3,-3 1,-3 1,-3-4,-3-1,-1 1,0 1,-6-3,-1-6,5 1,-2 6,-1 13,-3 10,-6 6,0 14,3-1,-3-1,-2-2,-4-2,2-3,-1 0,3-2,-1 1,-1 3,-3 2,-3 0,-1 3,-1 1,-1-2,0-2,-1-2,1 3,0 0,-1 4,1 0,0 3,0-2,0-2,0-2,0 1,0 0,0-3,0-1,0 3,0 0,0-1,0 3,0-1,0-1,0-2,0 2,0 0,0-1,0-2,0 3,0 0,0-1,0-2,-4-1,-2 3,0 0,2-1,-4-1,-5-2,-8 4,-2 0,4 0,-5-7,-2-2,-6-6,-1-6,4-1,-2-1,-5-3,-4-3,-1-1,2-2,4-1,-2-1,2 1,1-1,3 1,-3-1,0 1,2 0,1 0,-3-9,0-3,1 1,-3 2,0 2,3 3,-4 2,2 1,1 1,2 0,6-4,4-10,1-4,3-7,1-8,-1 1,2 2,4 1,4 1,3 2,-1 4,-1 2,2-5,1-3,2-1,-4 5,0 1,-5 6,-4-9,-4-4,-3 3,1 1,5 2,6-1,3-5,-1 4,1 0,-3 5,0 2,2 0,3-2,1-2,2-1,1-1,1-6,0-1,1 0,-5 5,-2 3,-4-4,0-1,1 0,2-5,-2-5,-4 4,0-1,3 1,2 2,3 2,3 2,1-3,1-1,0 1,0-3,5 0,2 1,3 6,6 9,3 7,4 5,7 5,7 1,2 2,-2 1,-1-1,5-4,1-2,2 0,7 5,0 3,-5 1,4-1,2 5,5 8,8 12,18 5,1-3,-10-2,-18-1,-13-1,-15 4,-11 11,-9 7,-6 13,-3 15,-2 12,0 5,1 0,-5 2,-4-11,-6-14,-5-16,-2-16,-6-20,-8-21,3-15,8-9,8-13,8-9,5-10,4-8,2-10,1-7,1 3,0 10,-1 14,0 6,-1 8,5 7,14 9,5 5,2 6,-3 15,-6 25,-10 19,-10 9,-15 11,-7-6,-10-13,-3-13,1-13,-12-9,-1-15,-7-11,-11-11,-3-11,6-2,10-8,14-10,13-7,13-7,8-4,5-3,4 9,0 6,1 10,0 10,-2 9,10 14,1 24,0 22,6 28,1 10,-4 9,-4 5,-3-6,-4-1,-2 1,-2 2,-1-2,1-8,-10-7,-12-2,-6-7,-4-10,0-17,5-24,8-26,6-20,5-15,5-6,16-4,19 3,14 3,12 15,9 12,8 13,4 11,-3 10,0 6,-4 3,-6 2,-5 1,-12 8,-11 8,-11 4,-10 12,-9 14,-5 3,-3-3,-2 3,0 3,-9 0,-7 0,-10-4,0 1,-13 7,-8-8,-6-12,-6-12,2-12,3-7,10-20,14-11,11-11,10-14,7-7,4-3,2-6,14 9,17 13,18 14,17 11,11 10,15 5,4 3,0 1,-13 1,-17-1,-19 5,-18 4,-15 6,-9 13,-7 16,-2 12,-2 11,0 6,1 0,-8-8,-12-11,-5-11,-8-13,-6-11,-6-10,2-7,3-4,6-1,3-6,4-11,6-11,8-9,7-8,4-9,4-5,1 4,1 7,1 7,-1 6,4 10,11 8,16 8,15 6,5 3,3 2,-9 5,-12 6,-11 11,-10 14,-7 5,-5 1,-2-3,-2 0,1 4,0 2,1 3,-18 6,-19 3,-12 1,-16-6,0-2,5-11,5-6,8-10,6-9,12-15,10-14,9-12,6-6,3-3,4 0,9 2,7 6,6 8,12 7,13 6,3 4,1 2,-3 1,-6 0,-6 1,-10 3,-9 7,-8 14,-5 7,-10 7,-11 6,-18 3,-17-5,-12-11,-11-11,0-10,6-6,11-4,11-3,3-1,4-5,10-14,8-13,8-5,7-5,3 0,2 4,2 4,0 3,-1 3,10 2,20 2,9 0,8 5,8 5,8 7,3 3,-10 9,-16 7,-13 12,-13 5,-12 9,-12-3,-14 2,-15-5,-16-7,-11-8,-9-6,-5-5,6-3,12-6,15-11,17-8,12-4,9-6,11 3,14 6,8 8,4 6,12 6,2 3,-6 11,-4 8,-8 11,-4 0,-6 1,0 3,2-3,-3 2,1 1,-1-1,-4-1,-4-2,-2 4,-2 1,-6-5,-7-7,8-12,17-8,29-3,17-2,7-1,0 2,-1 5,-13 7,-15 6,-13 6,-17-2,-13-3,-20-5,-14-4,-14-3,-12-3,1-1,7 0,8-1,13-5,13-9,9-12,8-6,5-2,7-3,7 4,5 8,9 8,5 8,5 5,11 4,10 1,8 2,3-1,-6 1,-14 4,-16 5,-12 5,-11 10,-11-1,-19 6,-20-4,-16-1,-12-5,1-6,2-6,13-18,11-12,7-11,10-14,9-3,7-3,5 3,3 6,1 5,5 10,7 8,13 9,17 6,14 8,7 8,-8 7,-14 9,-13 5,-12 6,-13 0,-22-5,-20 0,-8-6,-2-2,0-6,7-10,10-21,11-17,9-17,6-10,4-8,3-3,9 5,12 10,15 12,2 10,-1 9,-4 4,-3 5,3-5,3 1,5 3,0 3,-4 4,-7 8,-11 7,-7 12,-7 6,-5 4,-6 0,-8 0,-6-1,0-10,3-13,4-16,4-17,3-16,3-6,1-9,0-3,1-5,0 0,-1 6,1 8,-1 5,0 1,0-2,0 13,0 16,0 25,0 20,0 18,-13 21,-6 7,-7 1,0-8,5-11,6-10,5-8,4-6,0-9,0-11,1-23,1-17,2-22,1-15,1-7,0-8,0 5,0 12,1 11,-1 6,0 6,0 20,0 18,0 13,0 10,0 15,0 10,-4 3,-2-3,0 0,2-3,0-18,2-17,1-15,1-19,0-14,5-18,5 1,2 5,-2 4,-2 5,-3 5,-1 1,-3 2,-1 3,5-2,0 0,1 2,-2 2,-1-3,-1 9,-1 13,-1 23,0 22,0 19,0 6,0-3,-1-2,6-10,9-12,13-11,15-10,8-5,-3-14,-9-9,-13-6,-9-9,-8-2,-10-5,-13 5,-9 8,-5 9,-6 7,-2 6,1 3,-3 3,-3 0,5 6,10 9,8 7,8 5,6 1,4 5,2 1,9-5,22-8,31-7,25-7,18-5,5-2,-7-2,-16 0,-20-1,-25 1,-34-9,-36-3,-31 2,-20 1,-14 4,-10 2,-14 2,3 1,12 1,19 0,18 1,17 8,1 13,10 6,11 3,9 6,7 0,15-5,19-9,10-13,9-12,9-14,1-10,0-5,-5-10,-10-3,-12-8,-11-3,-8 2,-5 7,-4 1,-1 5,-9 3,-17 10,-25 8,-18 7,-5 7,5 3,2 3,7 0,6 5,8 16,7 7,7 8,8 12,9 6,8-2,5-5,3-6,2-2,23 2,17-7,10-8,14-28,10-13,1-23,-12-9,-17-5,-17-9,-13 2,-10 7,-6 2,-3 1,-1 0,-14 3,-8 9,-4 12,-12 8,-2 9,-8 4,1 3,-6 6,8 16,-2 17,-1 24,-2 21,5 17,-4 10,3 9,0-3,10-17,10-16,10-9,9-13,6-12,3-11,3-2,4-8,7-8,1-18,-3-22,-2-12,-3-11,-3-11,-2-10,0-3,-1 5,-1 17,0 30,1 21,0 19,-1 23,1 8,0 12,0 7,0 10,0-2,0-10,-4-8,-7-26,0-23,0-28,3-26,3-20,2-13,1-5,2-3,0 8,0 11,1 2,-1 2,1 15,-1 22,0 34,0 17,0 13,0 3,0 6,5 3,1-3,0-3,-2-5,0-7,-2-19,-1-26,-1-17,9 9,8 16,9 20,5 20,-3 12,-6 1,3-5,-4-15,-5-27,-5-29,-5-25,-3-9,-2-4,-1 17,-1 24,0 19,0 24,0 11,-4 8,-2 6,-3-6,-5-10,0-16,2-25,-5-25,-8-24,-1-13,5-3,6 5,6 10,4 10,4 17,2 23,1 26,0 22,0 9,0 10,0 7,-1 2,0-7,0-10,0-5,-4-10,-2-21,0-22,2-19,1-20,0-10,-7-15,-2-13,1-16,-3 5,2 14,-2 11,-3 12,-3 12,1 9,5 19,4 21,4 32,3 20,2 12,1 5,1-7,0-9,0-11,-5 0,-10-21,-8-28,0-37,-6-34,-6-27,-7-19,4 1,8 4,9 7,8 12,6 10,4 14,3 15,4 26,7 36,11 31,0 13,2 7,-4 8,3 1,-1 8,-6-4,-1-10,-3-19,-3-22,-5-31,-2-23,-2-11,-1-5,0 1,-1 4,0 15,1 21,-1 18,-8 11,-3 11,1 15,1 8,-5 9,-10 3,-1-1,0-12,0-9,5-21,5-19,5-33,6-24,2-17,3-5,9-4,4 9,0 10,6 8,4 7,4 13,5 11,-2 18,-7 15,-2 14,-5 8,-5 11,-4 3,-4 7,-7-6,-2-6,-5-11,-1-15,2-14,3-22,2-20,2-13,2-11,1 2,5 1,1 8,5 2,4 11,9 21,1 19,-5 17,-5 16,-5 6,-5 2,-2-3,-3-3,-5-7,-7-4,0-10,0-22,4-13,2-17,7-7,8 5,11-5,12 6,4 9,1 10,-1 8,6 6,1 4,-3 12,-3 8,-3 6,-4 4,-2 0,-1-3,-1-7,0-6,-1-5,6-4,10-2,7 7,5 3,6-1,3 3,-5-1,6-12,-8-10,-9-3,-12-5,-7 2,-4 3,3 4,2 3,14-2,9-3,-5-6,-9-7,-7-6,-9-1,-7-4,-7-2,-4 16,-3 19,-1 20,0 20,-1 8,1 14,-9 2,-7-1,-1-7,3-7,0-8,1-6,4 1,4-1,2-2,-7-1,-1-2,-3 3,0 2,-1-5,-3-4,3 5,3 0,4 1,-1-1,-3 0,-4-1,-4-1,-2 0,2 4,5 1,1-4,-2 1,-2-3,2-3,3 0,1-4,2-9,7-12,4-14,7-9,7-18,1-11,-2 0,-4-6,6 4,1 3,-3-4,-3 3,-4 3,-12 0,-17 0,-20-9,-11 1,-14 6,0 11,7 14,5 21,7 15,12 20,13 19,0 15,6 10,5 7,4 3,1 6,0-4,3-6,1-8,2-7,1-9,0-10,2-21,-1-19,0-19,-4-16,-11-3,-2 9,1 18,3 14,4 20,4 9,3 8,1 1,1-2,0-14,1-21,9-29,2-24,0-19,-2-21,1-9,4-6,-1-5,-3 6,-4 8,-2 13,-2 17,-2 27,-1 24,-1 22,1 23,-1 15,1 7,-1-1,1-5,0-8,-4-19,-2-19,0-19,2-21,0-13,2-12,1 0,1 5,9 12,8 18,9 23,1 15,-4 15,-6 7,-7 3,1 2,-2 1,-3-4,-2-2,-2 1,-1 3,-10-4,-17-8,-30-10,-25-6,-12-6,-3-4,10-2,15 0,20-10,18-7,15-10,6-13,6-4,2 0,4 5,0 3,1 0,5-4,14 6,14 5,22 6,12 8,7 7,5 5,2 2,-4 3,-6 5,-16 6,-16 10,-12 5,-10 4,-8 0,-6 0,-3 3,-21 1,-6 3,1-1,1-6,-1-8,0-9,-1-6,-9-5,-21-2,-1-7,0-6,5-6,12-13,12-15,11-17,9-12,5-2,4-2,1 9,5 7,14 9,23 6,16 10,17 12,13 10,13 8,3 6,-7 2,-17 2,-17 1,-15-1,-12-1,-13 5,-9 9,-18 8,-12 4,-13 6,-16 2,-9 9,-18 6,-6-6,5-6,5-9,10-5,10-7,8-2,11 2,10 6,7 9,11-2,9 4,3 9,-1 6,-2 0,-3-4,-3-6,-1 5,-16-1,-14 1,-16-7,-23-5,-5-8,9-8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1:42.649"/>
    </inkml:context>
    <inkml:brush xml:id="br0">
      <inkml:brushProperty name="width" value="0.35" units="cm"/>
      <inkml:brushProperty name="height" value="2.1" units="cm"/>
      <inkml:brushProperty name="color" value="#33CCFF"/>
      <inkml:brushProperty name="ignorePressure" value="1"/>
      <inkml:brushProperty name="inkEffects" value="pencil"/>
    </inkml:brush>
  </inkml:definitions>
  <inkml:trace contextRef="#ctx0" brushRef="#br0">410 12,'0'-4,"9"-2,8 4,9 8,5 2,2 10,4 0,1-1,-2-5,2-4,-6 6,6 0,0-2,-6 2,-3 2,-3-1,-2-3,5-4,2-3,0-3,4-1,0-5,-1-3,-2-4,-2 0,-2 1,0 3,3 3,6 1,1 2,-2 1,-2 0,2 1,-1-1,-1 1,2-1,0 0,-3 0,-1 0,2 0,0 0,-1 0,-6 5,-8 5,-7 6,-6 9,-3 6,-3 0,-1 1,-1 4,-4-1,-5 0,-6-3,-5 3,-2-5,-2-3,-1-2,4 0,1 0,0-5,0 0,-2 0,4 2,0-4,4 1,1-4,-3-4,-2 0,2 4,4 2,5 9,-1 3,2 2,-3 0,0 4,-6 0,-1-1,3-2,0 7,2 2,-2 7,-6 4,-5-2,2-5,6-5,1-6,-2-4,-1-6,-2-4,3 0,4 1,1-4,-3 1,-1 1,1 2,3-7,10-10,9-11,8-8,12-7,0-3,6-7,-2-2,-3-1,0 3,4-4,6 5,-3 3,2-2,-1 3,-6 2,-3 1,-6 0,-2 0,-3-1,-5-1,-3-4,-3-3,-2 1,3 1,1-3,0-1,-1 2,-2 1,0-2,3 4,2 3,-1 1,-2 20,-1 18,-10 22,-9 13,-5 22,-5 8,-19 8,-3-4,7-9,6-6,5-11,2-9,7-5,1-8,1-1,-6-2,1-1,5-1,1-1,-1-1,-1 1,-3-6,4 0,0-1,-6 6,-8 3,-15 1,-1 0,-5-1,7 0,2-1,9-1,-3-5,-4-1,-3-1,5 2,6-3,9-10,8-10,4-15,3-8,4-6,-1-1,0-5,2 0,2 1,1 2,7 6,6 9,6 7,5-4,-1-4,0-8,2 2,-3-1,-5 0,-5 1,5-6,1-1,-3 0,-3-4,1 1,8 5,5 8,4 9,-3 14,-6 12,-1 8,-4 10,-3 4,-4 0,-3-1,-7-2,-2-1,-5-7,-5-7,-9-6,-4 3,-7 0,-1-2,1-4,2-3,2-2,-2-2,-5-1,-4 0,-4-1,-3 0,2 1,5-1,6 1,4 0,12 0,15 0,12 0,10 0,11 0,10 0,8 0,5 5,-2 1,1-1,-4 0,-5-2,-5-1,1-1,-2-1,-1 0,-3 0,3 0,1 0,-2-1,-14 1,-20 0,-19-9,-10-7,-4-6,-5-3,4-3,4 0,7 0,-1-14,-1-3,5-9,6 2,5 4,5 6,3 1,7 8,12-4,7-1,14 2,13 8,4 3,-4 2,-5 0,-11-1,-6 9,-9 16,-6 16,-7 15,-3 15,-3 4,-1 7,-1 3,1-1,0 0,0-7,0-8,1-7,-5-5,0-13,-1-23,1-25,2-21,1-16,1-10,1-1,0 7,0 7,0 0,1 7,-1 7,4 8,7 11,5 10,0 4,-2 17,-4 19,-4 9,-2 14,-3 3,-1 3,0 2,-10 5,-2-2,0-6,-3-11,-2-13,-3-10,1-3,0-3,-1-4,-2-16,-2-20,3-9,6-6,5-5,4-7,3-3,2-4,2 18,0 21,0 19,0 21,-10 16,-7 13,-1 3,-6-2,-5 0,3-2,2 1,-1-7,0-6,4-3,0-5,0-4,3 1,0 2,-2 1,-2-3,-2 0,-1-4,3-12,5-17,6-10,8-14,5-6,2 1,0 2,8 5,2 3,-1 3,-4 2,-3 2,-3-4,3 2,-1 3,0 0,7 0,1 0,-1 0,6-5,0-3,5-3,8-1,-1 2,-7 2,-7-3,-6 1,0 2,-3 2,-2-3,2-5,4 5,0 3,-1 3,1 1,-2 1,-1 0,-3-4,2 3,-1 1,-1 1,-1 0,-2-4,-2 6,-5 22,-6 19,-2 20,-3 18,-8 8,-5 6,3-4,5-4,7 1,0-11,2-9,4-7,-6-6,-6 1,-4-5,-2-6,3-2,5-1,5 3,-4 6,-4 3,2-12,3-13,5-17,4-15,3-12,1-12,2-2,1 3,0 2,0 5,-1 5,5 4,6 9,1 5,-2-5,3-1,3 0,-2-2,-2 2,1 4,3-3,-2-1,2-6,2-1,3 1,-2 1,5 6,-2 13,-10 16,-10 22,-15 16,-6 9,-8 1,-4 1,3-4,6-5,8-7,5-3,0 0,2 0,-3-1,-4-7,0-2,3 3,3 3,3-1,3 1,0-1,2 0,-4-1,-1 5,-1 5,2 1,1-1,1-3,1-2,-3-3,-2-1,0-1,-2-5,-1-2,1 0,-2 1,1 7,-4-3,2 0,2 0,3 0,-3 1,-4-5,1 4,15-3,12-5,12-19,2-13,23-19,11-15,4-6,-4-1,-9 4,-5 6,-10 3,-3 3,1 4,-5 4,-8 3,-9-3,-6 0,-5 0,-3 15,-7 11,-2 15,-8 19,-6 23,0 8,4-2,6-6,4-3,4-5,2-6,2-4,0 2,1-2,5-1,14-6,27-8,23-7,17-5,4-3,-5-3,-8-1,-18-5,-19-6,-11-10,-7-6,-7-2,-7-5,-4-2,-4 2,-1-3,-1 1,-9 11,-13 15,-5 18,-13 16,-8 15,0 13,-1 7,9-2,5-1,6-1,3-1,1-5,15-14,8-24,11-25,2-20,10-13,5-16,-1-7,3 1,3-2,-4 7,-7 5,-6 9,-5 8,-5 8,-2-1,-2 12,0 13,0 23,0 18,0 9,-9 10,-2 3,0-5,-1-9,0-2,-1-3,1-3,-1 4,1-1,3-1,4-1,2-11,6-13,13-21,7-9,6-9,-4-3,-4-1,-2-3,1 1,-3-3,-5-3,1-2,3-8,-1 1,-3 5,-13 20,-10 19,-7 20,-1 13,-6 11,1 4,6 5,5-2,5-2,5 5,2-1,2 2,1-3,0-4,0-5,9-7,7-18,1-15,6-24,-1-16,-4-14,3-10,3-6,6-5,-3 3,-5 11,-7 2,-7 9,-4 8,-3 4,-7 5,-1 0,-6 7,-9 8,-14 9,-6 7,-10 4,0 3,4 2,-4 1,-2 0,8 8,7 12,11 7,8 12,9 7,6 1,3-4,2-5,1 0,0-3,0-2,-1-4,4-6,2-12,7-22,3-14,-2-8,5 2,4 6,-3 2,-4 0,-5-1,-14 4,-11 4,-16 6,-13 3,-8 2,0 3,-1 0,4 1,6 0,5 0,4 0,3 8,2 3,6 4,6 3,6 4,9 2,8-4,22 5,23-3,17-5,13-6,12-5,-3-3,-6-3,-15-6,-18-15,-19-14,-15-14,-19-4,-11 3,-2 1,0 3,-2 6,-3 4,2 0,-1 5,-7 8,-8 8,-12 6,-13 14,-9 14,-3 4,6 3,9 1,10 0,11 0,12 0,10 8,6 3,4 3,3 0,9-8,12-9,16-1,15-3,11-6,8-6,-3-3,-10-4,-10-2,-13-5,-5-6,-7-7,-8-3,-3-4,-3-2,-4-9,-7-8,-9-1,-20-2,-10 3,-17-10,-11 6,-18 0,-7 10,-2 10,6 6,14 7,15 5,12 5,11 4,6 5,8 8,4 5,5 10,0 8,-3 4,3 3,2 4,4-1,2-4,3-5,1-3,6-8,6-8,15-7,16-5,15-4,11-1,3-1,-2-1,-7-4,-15-5,-11-6,-7-4,-4-3,-6-3,-2 0,1-5,-3-1,-4-1,1 7,7 7,5 8,3 5,10 4,4 3,3 1,-1 0,-3 0,-4 1,1-2,2 1,1-5,-4-2,-6-4,-5 0,2-4,7-7,1-6,-1 3,3 4,-5 2,-3 4,-7 0,-2 2,-1 3,2-1,1 5,-3 8,-4 9,-5 5,-9 6,-9 3,-3 1,0 1,-2 5,-4 5,1 1,-1-2,-2-2,2-3,4 2,-1 0,3-1,12-7,10-12,8-13,0-11,2-3,-2-5,-1 1,-3-1,1 2,1 0,-1-2,0-3,3 3,6-1,0 8,-9 10,-13 10,-5 8,-8 5,-7 4,0 6,3 2,-1-4,2-3,-5-2,0 0,-2-5,-1 3,2 3,0 1,0 1,-3-1,-2 1,-5-6,-3-5,0-2,6 1,-3-2,0-8,0-9,-8-9,1-7,4 0,6-1,8-16,7-6,5 0,4-20,2-4,2 5,-1 8,1 8,3 13,6 10,6 11,4 6,7-1,9 2,2 0,3 2,0-4,-8-5,-1-1,-1 2,-2 3,-1 1,3 4,1 0,-1 2,-10 0,-9-4,-16-1,-11-5,-9-5,-4 1,-7-3,-2-2,-4-3,-4-2,1 3,-6 5,1-4,0 2,3-1,1 3,3 4,-1 4,3 4,3 2,-1 1,1 2,2 0,-1-1,-1 1,3 0,1-1,-2 0,0 0,1 0,2 0,-7-4,-2-11,1-3,4-2,2 2,12 8,18 15,23 16,22 4,13 2,10 6,7 2,6 3,-2-3,0 0,-9-6,-11-7,-10-4,-5-4,-4-5,-4 1,1-2,8 7,7 1,8 7,-2 0,-4-5,-8-5,-1-5,-4-3,-4-4,-2 0,-13-6,-17-7,-23-1,-21 2,-13-2,3-3,6 1,7 3,0 4,2-2,-9-7,-3-2,3 3,1 0,2 2,10 0,1 1,1 3,2 0,1 0,1-6,0-1,1 3,4 12,6 16,6 10,4 5,4 7,2 2,10 3,16-1,9-7,12-9,12-9,8-6,3-6,-7-3,-9-1,-14-5,-13-6,-13-6,-7-4,-5-7,-8 1,-7 6,-6 6,-13 6,-10 5,1 7,0 17,-2 15,5 5,10 6,9-1,9 1,5-2,3-4,3 0,6-6,9-9,8-9,4-6,1-6,5-2,-3-7,-2-6,-2-1,-6-12,-6-16,-5-4,-5 0,-3 12,-2 26,-1 23,-1 13,1 6,0 1,1 5,8-6,9-9,4-8,14-7,4-6,-4-13,-8-9,-8-6,-8-5,-6-5,-3-2,-7 0,-12 7,-7 3,-4 6,-1 6,-11 5,-6 5,0 2,3 1,0 6,-2 10,3 11,-6 16,6 8,1 10,7 7,9-2,10 0,7-7,4-3,4-8,10-7,8-11,6-10,3-8,2-12,-5-9,-6-8,-6-6,-10-3,-9 2,-13 6,-7 6,-4 5,-1 12,0 15,6 13,7 5,7 5,6 0,3-3,-2-8,0-6,1-1,1-2,1 5,1 2,5 0,1 0,-3-1,-17-5,-10-7,-4-6,-3-5,-1-4,2-6,1-12,6-8,7-3,-3-8,2-1,5 1,3 1,0 7,2 13,1 12,3 17,-7 5,-7-1,-4-4,-4-8,4-10,0-5,0-5,-1-6,3-3,5-2,6-3,3 0,4-5,2-1,0 0,1 1,0-3,4 1,6 5,15-1,11 4,5 7,-1 7,-3 5,6 4,-5 7,-8 11,-11 9,-7 4,-7 1,-4 2,-3 3,0 1,-1-1,0-2,1-2,-5-1,-10-6,-6-7,-5-6,-1 0,-1-2,-5-2,-1-3,-3-1,0-1,2-1,3-5,7-6,3-1,5-3,7-3,4-4,4-6,2-4,1 0,1-4,1-1,-1 2,4-2,6 5,10 8,10 8,10 7,1 5,4 3,-3 2,-3 0,-5 5,-3 6,-3 1,-6 2,-7 4,-6 3,-5 6,-4 4,-1 0,-1-1,-5-5,-6-7,-5-7,-9-5,-5-5,0-1,-10-2,-7-10,-3-7,-8-9,-6-6,3 0,12-5,14-8,14-7,10 3,8 4,4 1,2 4,0 5,10 8,11 8,2 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8T14:22:12.451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F09E-0893-40B3-B9C9-200191961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AAB0A-909C-4B9B-BDF8-A0A06E7C6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2B3D1-4ECD-483A-9106-93785D2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0AB49-69CB-4F99-AFF2-9E26C495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F1C59-9A37-4755-9656-A11756C8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2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66896-EAAA-40D3-B105-5654EEAC1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593AE5-1826-43E9-AB5B-8F71F4CB6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1809A-023C-4931-B450-05D2CB26A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BA1C9-3B47-4AC1-8872-CD8F5247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A3D0C-B12B-49E8-97D3-C4CE8AA2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8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47250-D70C-41DF-9A19-6BB1D4407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2F228-7DD0-4FAD-A92A-55CA5F318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8B74D-9F97-4B87-AACB-A4C3BBF8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BA2AF-E74C-4F52-9B92-11E8FBDC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BA452-8238-4BB2-ADB5-BA2BA8EB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97ABE-EA33-4373-941C-9D3CFBD6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785A7-C4C3-4F1F-978B-AEEBE9774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72BD0-721E-4313-B00E-B449EC37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73D52-F970-4EEF-A6E3-DE34BDF3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B7EF4-652C-4196-869D-4FC47188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C317-B530-48B9-AF4E-8B82DED6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4ABF6-9AEA-4569-86DD-0DE025093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5D82-5253-403A-835D-356B5267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D79BC-0244-41D3-9E0E-5560F8D9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9A5C6-0EC3-4778-810E-BF60ECAD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9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B46C-3624-4649-9D15-3AE20303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A131F-5FFE-4E0D-922F-F1B97FB9A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6BEBD-2D22-493C-A2A4-A07DA8324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D6DB1-D988-4BC4-8EB3-607A0263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0CE99-5576-4211-B949-A971CEB36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3FAFA-5DC6-4D9F-AD7E-648BF970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99945-2FFB-4A60-B839-4F17CC6AF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606B3-A94D-48F0-BA00-37E08A76D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17A4A-7768-412E-A340-E4530CFA0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A36F6-A45A-4D4C-83DC-E6D5DA6CC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EDB39C-5A45-4D87-AEE6-7D15E0D57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F8983-1993-4517-BD49-C7998A46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E22BC7-C5B0-4D4B-BC19-05753F37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00444-1698-4A7E-85BB-0D1BE2FB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2F55-56B6-4ABC-BC6F-43B842DE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2C347-8B48-4E75-9C9E-B9DAC5C62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28ECD-6AD4-4EDC-91D5-6F0F4EFA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BD94C-9BA1-49CA-8304-2B058C46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1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AAB62-FF3C-4780-A8F1-45F56869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A73C4-A54B-4E91-A3CD-2204FB8C7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E3DAE-FD73-4BE3-A80E-2B0D26B4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7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5CA1-9669-4787-A394-574FCDE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F6855-1875-49D5-A174-AE6B5173A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EDB37-ABB2-492F-AD10-4C16F2ABD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55C5B-590F-4659-B915-FBB467E8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3461D-4524-4362-8352-7AC69A6D0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6A865-5E72-4AB4-887F-2D4BFF9D3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6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8065D-4C43-4507-96F8-755F96D61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E1484-507A-46CF-AA48-44E421469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B91A1-3A19-4690-A90E-A91270045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0753C-5325-48D5-84A9-F2E862BF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F6AE0-5272-4101-9B4F-F3A4EA39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A9E10-DCCB-4271-B682-1E6E0AA4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1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FD30D-76E6-4B66-B3E7-CE1FB91C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BBBD1-1493-4211-BC84-9D669213E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C2746-94E0-4A2A-A77B-734B1E52F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36F7C-994B-4F92-96FF-6347FAE7473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34D54-E6E8-4377-A711-A62A9D823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72A8A-A0CA-4AA4-8F25-5DA369DF6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7D082-B631-498A-8C43-152D5664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image" Target="../media/image27.png"/><Relationship Id="rId3" Type="http://schemas.microsoft.com/office/2007/relationships/media" Target="../media/media4.mp3"/><Relationship Id="rId21" Type="http://schemas.openxmlformats.org/officeDocument/2006/relationships/slideLayout" Target="../slideLayouts/slideLayout7.xml"/><Relationship Id="rId34" Type="http://schemas.openxmlformats.org/officeDocument/2006/relationships/image" Target="../media/image5.pn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microsoft.com/office/2007/relationships/media" Target="../media/media11.mp3"/><Relationship Id="rId25" Type="http://schemas.microsoft.com/office/2007/relationships/hdphoto" Target="../media/hdphoto6.wdp"/><Relationship Id="rId33" Type="http://schemas.microsoft.com/office/2007/relationships/hdphoto" Target="../media/hdphoto10.wdp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audio" Target="../media/media12.mp3"/><Relationship Id="rId29" Type="http://schemas.microsoft.com/office/2007/relationships/hdphoto" Target="../media/hdphoto8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5" Type="http://schemas.microsoft.com/office/2007/relationships/media" Target="../media/media5.mp3"/><Relationship Id="rId15" Type="http://schemas.microsoft.com/office/2007/relationships/media" Target="../media/media10.mp3"/><Relationship Id="rId23" Type="http://schemas.microsoft.com/office/2007/relationships/hdphoto" Target="../media/hdphoto5.wdp"/><Relationship Id="rId28" Type="http://schemas.openxmlformats.org/officeDocument/2006/relationships/image" Target="../media/image28.png"/><Relationship Id="rId10" Type="http://schemas.openxmlformats.org/officeDocument/2006/relationships/audio" Target="../media/media7.mp3"/><Relationship Id="rId19" Type="http://schemas.microsoft.com/office/2007/relationships/media" Target="../media/media12.mp3"/><Relationship Id="rId31" Type="http://schemas.microsoft.com/office/2007/relationships/hdphoto" Target="../media/hdphoto9.wdp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25.png"/><Relationship Id="rId27" Type="http://schemas.microsoft.com/office/2007/relationships/hdphoto" Target="../media/hdphoto7.wdp"/><Relationship Id="rId30" Type="http://schemas.openxmlformats.org/officeDocument/2006/relationships/image" Target="../media/image29.png"/><Relationship Id="rId8" Type="http://schemas.openxmlformats.org/officeDocument/2006/relationships/audio" Target="../media/media6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16.mp4"/><Relationship Id="rId13" Type="http://schemas.openxmlformats.org/officeDocument/2006/relationships/image" Target="../media/image34.png"/><Relationship Id="rId3" Type="http://schemas.microsoft.com/office/2007/relationships/media" Target="../media/media14.mp4"/><Relationship Id="rId7" Type="http://schemas.microsoft.com/office/2007/relationships/media" Target="../media/media16.mp4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" Type="http://schemas.openxmlformats.org/officeDocument/2006/relationships/video" Target="../media/media13.mp4"/><Relationship Id="rId16" Type="http://schemas.openxmlformats.org/officeDocument/2006/relationships/image" Target="../media/image37.png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openxmlformats.org/officeDocument/2006/relationships/slideLayout" Target="../slideLayouts/slideLayout7.xml"/><Relationship Id="rId5" Type="http://schemas.microsoft.com/office/2007/relationships/media" Target="../media/media15.mp4"/><Relationship Id="rId15" Type="http://schemas.openxmlformats.org/officeDocument/2006/relationships/image" Target="../media/image36.png"/><Relationship Id="rId10" Type="http://schemas.openxmlformats.org/officeDocument/2006/relationships/video" Target="../media/media17.mp4"/><Relationship Id="rId4" Type="http://schemas.openxmlformats.org/officeDocument/2006/relationships/video" Target="../media/media14.mp4"/><Relationship Id="rId9" Type="http://schemas.microsoft.com/office/2007/relationships/media" Target="../media/media17.mp4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tk1321338np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2.wdp"/><Relationship Id="rId4" Type="http://schemas.openxmlformats.org/officeDocument/2006/relationships/image" Target="../media/image41.png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21.mp4"/><Relationship Id="rId13" Type="http://schemas.openxmlformats.org/officeDocument/2006/relationships/image" Target="../media/image45.png"/><Relationship Id="rId3" Type="http://schemas.microsoft.com/office/2007/relationships/media" Target="../media/media19.mp4"/><Relationship Id="rId7" Type="http://schemas.microsoft.com/office/2007/relationships/media" Target="../media/media21.mp4"/><Relationship Id="rId12" Type="http://schemas.openxmlformats.org/officeDocument/2006/relationships/image" Target="../media/image33.jpeg"/><Relationship Id="rId17" Type="http://schemas.openxmlformats.org/officeDocument/2006/relationships/image" Target="../media/image49.png"/><Relationship Id="rId2" Type="http://schemas.openxmlformats.org/officeDocument/2006/relationships/video" Target="../media/media18.mp4"/><Relationship Id="rId16" Type="http://schemas.openxmlformats.org/officeDocument/2006/relationships/image" Target="../media/image48.png"/><Relationship Id="rId1" Type="http://schemas.microsoft.com/office/2007/relationships/media" Target="../media/media18.mp4"/><Relationship Id="rId6" Type="http://schemas.openxmlformats.org/officeDocument/2006/relationships/video" Target="../media/media20.mp4"/><Relationship Id="rId11" Type="http://schemas.openxmlformats.org/officeDocument/2006/relationships/slideLayout" Target="../slideLayouts/slideLayout7.xml"/><Relationship Id="rId5" Type="http://schemas.microsoft.com/office/2007/relationships/media" Target="../media/media20.mp4"/><Relationship Id="rId15" Type="http://schemas.openxmlformats.org/officeDocument/2006/relationships/image" Target="../media/image47.png"/><Relationship Id="rId10" Type="http://schemas.openxmlformats.org/officeDocument/2006/relationships/video" Target="../media/media22.mp4"/><Relationship Id="rId4" Type="http://schemas.openxmlformats.org/officeDocument/2006/relationships/video" Target="../media/media19.mp4"/><Relationship Id="rId9" Type="http://schemas.microsoft.com/office/2007/relationships/media" Target="../media/media22.mp4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liveworksheets.com/kd1321352nv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16.wdp"/><Relationship Id="rId4" Type="http://schemas.openxmlformats.org/officeDocument/2006/relationships/image" Target="../media/image52.png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liveworksheets.com/hc1235171s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microsoft.com/office/2007/relationships/hdphoto" Target="../media/hdphoto24.wdp"/><Relationship Id="rId5" Type="http://schemas.openxmlformats.org/officeDocument/2006/relationships/image" Target="../media/image61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microsoft.com/office/2007/relationships/hdphoto" Target="../media/hdphoto26.wdp"/><Relationship Id="rId21" Type="http://schemas.openxmlformats.org/officeDocument/2006/relationships/image" Target="../media/image74.png"/><Relationship Id="rId7" Type="http://schemas.openxmlformats.org/officeDocument/2006/relationships/image" Target="../media/image67.png"/><Relationship Id="rId12" Type="http://schemas.openxmlformats.org/officeDocument/2006/relationships/customXml" Target="../ink/ink5.xml"/><Relationship Id="rId17" Type="http://schemas.openxmlformats.org/officeDocument/2006/relationships/image" Target="../media/image72.png"/><Relationship Id="rId25" Type="http://schemas.openxmlformats.org/officeDocument/2006/relationships/image" Target="../media/image76.png"/><Relationship Id="rId33" Type="http://schemas.openxmlformats.org/officeDocument/2006/relationships/image" Target="../media/image80.png"/><Relationship Id="rId2" Type="http://schemas.openxmlformats.org/officeDocument/2006/relationships/image" Target="../media/image65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69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73.png"/><Relationship Id="rId31" Type="http://schemas.openxmlformats.org/officeDocument/2006/relationships/image" Target="../media/image79.png"/><Relationship Id="rId4" Type="http://schemas.openxmlformats.org/officeDocument/2006/relationships/customXml" Target="../ink/ink1.xml"/><Relationship Id="rId9" Type="http://schemas.openxmlformats.org/officeDocument/2006/relationships/image" Target="../media/image68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77.png"/><Relationship Id="rId30" Type="http://schemas.openxmlformats.org/officeDocument/2006/relationships/customXml" Target="../ink/ink14.xml"/><Relationship Id="rId8" Type="http://schemas.openxmlformats.org/officeDocument/2006/relationships/customXml" Target="../ink/ink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openxmlformats.org/officeDocument/2006/relationships/image" Target="../media/image84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microsoft.com/office/2007/relationships/hdphoto" Target="../media/hdphoto28.wdp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89.png"/><Relationship Id="rId3" Type="http://schemas.microsoft.com/office/2007/relationships/hdphoto" Target="../media/hdphoto29.wdp"/><Relationship Id="rId7" Type="http://schemas.openxmlformats.org/officeDocument/2006/relationships/image" Target="../media/image87.png"/><Relationship Id="rId12" Type="http://schemas.openxmlformats.org/officeDocument/2006/relationships/customXml" Target="../ink/ink21.xml"/><Relationship Id="rId17" Type="http://schemas.openxmlformats.org/officeDocument/2006/relationships/image" Target="../media/image91.png"/><Relationship Id="rId2" Type="http://schemas.openxmlformats.org/officeDocument/2006/relationships/image" Target="../media/image85.png"/><Relationship Id="rId16" Type="http://schemas.openxmlformats.org/officeDocument/2006/relationships/customXml" Target="../ink/ink2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.xml"/><Relationship Id="rId11" Type="http://schemas.openxmlformats.org/officeDocument/2006/relationships/image" Target="../media/image88.png"/><Relationship Id="rId5" Type="http://schemas.openxmlformats.org/officeDocument/2006/relationships/image" Target="../media/image86.png"/><Relationship Id="rId15" Type="http://schemas.openxmlformats.org/officeDocument/2006/relationships/image" Target="../media/image90.png"/><Relationship Id="rId10" Type="http://schemas.openxmlformats.org/officeDocument/2006/relationships/customXml" Target="../ink/ink20.xml"/><Relationship Id="rId4" Type="http://schemas.openxmlformats.org/officeDocument/2006/relationships/customXml" Target="../ink/ink16.xml"/><Relationship Id="rId9" Type="http://schemas.openxmlformats.org/officeDocument/2006/relationships/customXml" Target="../ink/ink19.xml"/><Relationship Id="rId14" Type="http://schemas.openxmlformats.org/officeDocument/2006/relationships/customXml" Target="../ink/ink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3">
            <a:extLst>
              <a:ext uri="{FF2B5EF4-FFF2-40B4-BE49-F238E27FC236}">
                <a16:creationId xmlns:a16="http://schemas.microsoft.com/office/drawing/2014/main" id="{4224C427-25BF-4400-8F02-1E27253D22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012" y="132650"/>
            <a:ext cx="2027582" cy="63048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5A63BD6A-BC2C-4FB9-8722-EADB795B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4" y="247089"/>
            <a:ext cx="1315726" cy="4465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حمد بن راشد ومحمد بن زايد يتابعان التحضيرات النهائية والاستعدادات ...">
            <a:extLst>
              <a:ext uri="{FF2B5EF4-FFF2-40B4-BE49-F238E27FC236}">
                <a16:creationId xmlns:a16="http://schemas.microsoft.com/office/drawing/2014/main" id="{557CC8C4-43C3-4BD9-90D2-D729D8BA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5" y="1098880"/>
            <a:ext cx="11388358" cy="505054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واطنون ومقيمون يطلقون حملة “ملتزمون يا وطن” – رادار نيوز">
            <a:extLst>
              <a:ext uri="{FF2B5EF4-FFF2-40B4-BE49-F238E27FC236}">
                <a16:creationId xmlns:a16="http://schemas.microsoft.com/office/drawing/2014/main" id="{CBDB0820-B8D8-47A1-AB30-5A6E064C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203" y="1577419"/>
            <a:ext cx="2432944" cy="1207604"/>
          </a:xfrm>
          <a:prstGeom prst="flowChartConnector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395FEFA9-B529-4CEE-8F42-95AC849C0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5203" y="6849679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8B8F8F-C990-4DEE-8BF2-8A25E2A01458}"/>
              </a:ext>
            </a:extLst>
          </p:cNvPr>
          <p:cNvSpPr txBox="1"/>
          <p:nvPr/>
        </p:nvSpPr>
        <p:spPr>
          <a:xfrm>
            <a:off x="8536627" y="116673"/>
            <a:ext cx="350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u="sng" dirty="0"/>
              <a:t>مدرسة سارة للتعليم الأساسي ح1</a:t>
            </a:r>
            <a:endParaRPr lang="en-US" sz="2400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E9E0A-B808-4950-94FC-9526E6F59F3E}"/>
              </a:ext>
            </a:extLst>
          </p:cNvPr>
          <p:cNvSpPr txBox="1"/>
          <p:nvPr/>
        </p:nvSpPr>
        <p:spPr>
          <a:xfrm>
            <a:off x="9300458" y="559135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b="1" dirty="0"/>
              <a:t>إعداد المعلمة: ناهد سعد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45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كفي">
            <a:extLst>
              <a:ext uri="{FF2B5EF4-FFF2-40B4-BE49-F238E27FC236}">
                <a16:creationId xmlns:a16="http://schemas.microsoft.com/office/drawing/2014/main" id="{19B73DD8-AB1B-4689-BF3C-6AEC9DB5320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127" t="4878"/>
          <a:stretch/>
        </p:blipFill>
        <p:spPr>
          <a:xfrm>
            <a:off x="6196884" y="539085"/>
            <a:ext cx="2583960" cy="1941725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اتمضمض">
            <a:extLst>
              <a:ext uri="{FF2B5EF4-FFF2-40B4-BE49-F238E27FC236}">
                <a16:creationId xmlns:a16="http://schemas.microsoft.com/office/drawing/2014/main" id="{F0C20BC5-1C54-40F6-BCFB-0B921D81FB2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091" t="4426" r="6442" b="-1310"/>
          <a:stretch/>
        </p:blipFill>
        <p:spPr>
          <a:xfrm>
            <a:off x="3513145" y="510949"/>
            <a:ext cx="2570502" cy="1941725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استنشق">
            <a:extLst>
              <a:ext uri="{FF2B5EF4-FFF2-40B4-BE49-F238E27FC236}">
                <a16:creationId xmlns:a16="http://schemas.microsoft.com/office/drawing/2014/main" id="{B2448120-2CD8-48EB-B6BA-DCA739C5625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193" t="3271"/>
          <a:stretch/>
        </p:blipFill>
        <p:spPr>
          <a:xfrm>
            <a:off x="786593" y="498730"/>
            <a:ext cx="2557046" cy="1923054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وجهي">
            <a:extLst>
              <a:ext uri="{FF2B5EF4-FFF2-40B4-BE49-F238E27FC236}">
                <a16:creationId xmlns:a16="http://schemas.microsoft.com/office/drawing/2014/main" id="{FA05B909-C209-493C-9125-5A55BA42428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842" t="6725"/>
          <a:stretch/>
        </p:blipFill>
        <p:spPr>
          <a:xfrm>
            <a:off x="8935444" y="2633989"/>
            <a:ext cx="2542979" cy="1897926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راسي">
            <a:extLst>
              <a:ext uri="{FF2B5EF4-FFF2-40B4-BE49-F238E27FC236}">
                <a16:creationId xmlns:a16="http://schemas.microsoft.com/office/drawing/2014/main" id="{3E65EFF9-DA8C-4392-A28B-DC6082037FE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97" t="4723" r="69631" b="5426"/>
          <a:stretch/>
        </p:blipFill>
        <p:spPr>
          <a:xfrm>
            <a:off x="717708" y="2617316"/>
            <a:ext cx="2571114" cy="1952986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يدي اليسرى">
            <a:extLst>
              <a:ext uri="{FF2B5EF4-FFF2-40B4-BE49-F238E27FC236}">
                <a16:creationId xmlns:a16="http://schemas.microsoft.com/office/drawing/2014/main" id="{B7146E35-A3B9-4D07-A741-65E0189B020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6796" t="4722" r="35055"/>
          <a:stretch/>
        </p:blipFill>
        <p:spPr>
          <a:xfrm>
            <a:off x="3456876" y="2636952"/>
            <a:ext cx="2556266" cy="1941725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يدي اليمنى">
            <a:extLst>
              <a:ext uri="{FF2B5EF4-FFF2-40B4-BE49-F238E27FC236}">
                <a16:creationId xmlns:a16="http://schemas.microsoft.com/office/drawing/2014/main" id="{661151B7-85B3-470F-ADED-441D903D4CC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982" t="4722" r="869"/>
          <a:stretch/>
        </p:blipFill>
        <p:spPr>
          <a:xfrm>
            <a:off x="6140173" y="2636952"/>
            <a:ext cx="2556266" cy="1941725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رجل يسرى">
            <a:extLst>
              <a:ext uri="{FF2B5EF4-FFF2-40B4-BE49-F238E27FC236}">
                <a16:creationId xmlns:a16="http://schemas.microsoft.com/office/drawing/2014/main" id="{520112EE-F0AD-4EC9-8FD6-367B4D43611A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1" t="4655" r="70505" b="1141"/>
          <a:stretch/>
        </p:blipFill>
        <p:spPr>
          <a:xfrm>
            <a:off x="2083878" y="4724937"/>
            <a:ext cx="2556265" cy="1966729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رجل يمنى">
            <a:extLst>
              <a:ext uri="{FF2B5EF4-FFF2-40B4-BE49-F238E27FC236}">
                <a16:creationId xmlns:a16="http://schemas.microsoft.com/office/drawing/2014/main" id="{C576593D-B5CC-43E7-99BD-2C2B8775213E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5934" t="5794" r="36655"/>
          <a:stretch/>
        </p:blipFill>
        <p:spPr>
          <a:xfrm>
            <a:off x="4939635" y="4740859"/>
            <a:ext cx="2556266" cy="1934884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اذني">
            <a:extLst>
              <a:ext uri="{FF2B5EF4-FFF2-40B4-BE49-F238E27FC236}">
                <a16:creationId xmlns:a16="http://schemas.microsoft.com/office/drawing/2014/main" id="{2E9A95CF-F332-4FEA-AF6D-52E880ABE0CE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033" t="3994" r="1151" b="15422"/>
          <a:stretch/>
        </p:blipFill>
        <p:spPr>
          <a:xfrm>
            <a:off x="7752171" y="4741366"/>
            <a:ext cx="2535944" cy="1897925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85BFC0D-5BA0-4223-A682-F1EEAC781344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EF78E1-F989-4656-8DA0-F3931E7E695F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631841-6F7A-4884-BD69-9DD4FFFC50A3}"/>
                </a:ext>
              </a:extLst>
            </p:cNvPr>
            <p:cNvSpPr/>
            <p:nvPr/>
          </p:nvSpPr>
          <p:spPr>
            <a:xfrm>
              <a:off x="9574430" y="0"/>
              <a:ext cx="2081127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800" b="1" dirty="0">
                  <a:solidFill>
                    <a:sysClr val="windowText" lastClr="000000"/>
                  </a:solidFill>
                </a:rPr>
                <a:t>خطوات الوضوء</a:t>
              </a:r>
              <a:endParaRPr lang="en-US" sz="1600" dirty="0"/>
            </a:p>
          </p:txBody>
        </p:sp>
      </p:grpSp>
      <p:grpSp>
        <p:nvGrpSpPr>
          <p:cNvPr id="31" name="بسم الله">
            <a:extLst>
              <a:ext uri="{FF2B5EF4-FFF2-40B4-BE49-F238E27FC236}">
                <a16:creationId xmlns:a16="http://schemas.microsoft.com/office/drawing/2014/main" id="{15920780-FA86-44A3-A896-7B5FB10B6C09}"/>
              </a:ext>
            </a:extLst>
          </p:cNvPr>
          <p:cNvGrpSpPr/>
          <p:nvPr/>
        </p:nvGrpSpPr>
        <p:grpSpPr>
          <a:xfrm>
            <a:off x="8958204" y="524554"/>
            <a:ext cx="2583960" cy="1941725"/>
            <a:chOff x="8958204" y="524554"/>
            <a:chExt cx="2583960" cy="19417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0BB89C6-746C-4118-8E07-0E56C9106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3127" t="4878"/>
            <a:stretch/>
          </p:blipFill>
          <p:spPr>
            <a:xfrm>
              <a:off x="8958204" y="524554"/>
              <a:ext cx="2583960" cy="1941725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ABB226C-7193-4FA2-B29F-25C94DA0518F}"/>
                </a:ext>
              </a:extLst>
            </p:cNvPr>
            <p:cNvSpPr/>
            <p:nvPr/>
          </p:nvSpPr>
          <p:spPr>
            <a:xfrm>
              <a:off x="9351974" y="2098840"/>
              <a:ext cx="1963358" cy="3397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>
                  <a:solidFill>
                    <a:schemeClr val="tx1"/>
                  </a:solidFill>
                </a:rPr>
                <a:t>1- 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F46A141E-8624-4EEB-8FDB-067D1B7B431E}"/>
                </a:ext>
              </a:extLst>
            </p:cNvPr>
            <p:cNvSpPr/>
            <p:nvPr/>
          </p:nvSpPr>
          <p:spPr>
            <a:xfrm>
              <a:off x="9073662" y="617414"/>
              <a:ext cx="1214453" cy="1267657"/>
            </a:xfrm>
            <a:prstGeom prst="wedgeEllipseCallout">
              <a:avLst>
                <a:gd name="adj1" fmla="val 79850"/>
                <a:gd name="adj2" fmla="val -76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>
                  <a:solidFill>
                    <a:schemeClr val="tx1"/>
                  </a:solidFill>
                </a:rPr>
                <a:t>أقول بسم الله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2" name="بسم الله ">
            <a:hlinkClick r:id="" action="ppaction://media"/>
            <a:extLst>
              <a:ext uri="{FF2B5EF4-FFF2-40B4-BE49-F238E27FC236}">
                <a16:creationId xmlns:a16="http://schemas.microsoft.com/office/drawing/2014/main" id="{8D8601C8-31B3-43EF-A1F2-595E46A26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359698" y="-201637"/>
            <a:ext cx="609600" cy="609600"/>
          </a:xfrm>
          <a:prstGeom prst="rect">
            <a:avLst/>
          </a:prstGeom>
        </p:spPr>
      </p:pic>
      <p:pic>
        <p:nvPicPr>
          <p:cNvPr id="33" name="كفي">
            <a:hlinkClick r:id="" action="ppaction://media"/>
            <a:extLst>
              <a:ext uri="{FF2B5EF4-FFF2-40B4-BE49-F238E27FC236}">
                <a16:creationId xmlns:a16="http://schemas.microsoft.com/office/drawing/2014/main" id="{0C8D40A5-C40C-43E2-8735-670A9529A7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495602" y="491057"/>
            <a:ext cx="609600" cy="609600"/>
          </a:xfrm>
          <a:prstGeom prst="rect">
            <a:avLst/>
          </a:prstGeom>
        </p:spPr>
      </p:pic>
      <p:pic>
        <p:nvPicPr>
          <p:cNvPr id="34" name="استنشق">
            <a:hlinkClick r:id="" action="ppaction://media"/>
            <a:extLst>
              <a:ext uri="{FF2B5EF4-FFF2-40B4-BE49-F238E27FC236}">
                <a16:creationId xmlns:a16="http://schemas.microsoft.com/office/drawing/2014/main" id="{092ED14D-8F04-417E-A61A-54443D6FD0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495602" y="1205147"/>
            <a:ext cx="609600" cy="609600"/>
          </a:xfrm>
          <a:prstGeom prst="rect">
            <a:avLst/>
          </a:prstGeom>
        </p:spPr>
      </p:pic>
      <p:pic>
        <p:nvPicPr>
          <p:cNvPr id="35" name="وجهي">
            <a:hlinkClick r:id="" action="ppaction://media"/>
            <a:extLst>
              <a:ext uri="{FF2B5EF4-FFF2-40B4-BE49-F238E27FC236}">
                <a16:creationId xmlns:a16="http://schemas.microsoft.com/office/drawing/2014/main" id="{1AC6D575-6818-4CF8-8727-8E5747852D6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495602" y="2007716"/>
            <a:ext cx="609600" cy="609600"/>
          </a:xfrm>
          <a:prstGeom prst="rect">
            <a:avLst/>
          </a:prstGeom>
        </p:spPr>
      </p:pic>
      <p:pic>
        <p:nvPicPr>
          <p:cNvPr id="36" name="يدي اليمنى ">
            <a:hlinkClick r:id="" action="ppaction://media"/>
            <a:extLst>
              <a:ext uri="{FF2B5EF4-FFF2-40B4-BE49-F238E27FC236}">
                <a16:creationId xmlns:a16="http://schemas.microsoft.com/office/drawing/2014/main" id="{30143F88-0B1B-4F90-AABC-715F1BB415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426717" y="2808530"/>
            <a:ext cx="609600" cy="609600"/>
          </a:xfrm>
          <a:prstGeom prst="rect">
            <a:avLst/>
          </a:prstGeom>
        </p:spPr>
      </p:pic>
      <p:pic>
        <p:nvPicPr>
          <p:cNvPr id="37" name="يدي اليسرى">
            <a:hlinkClick r:id="" action="ppaction://media"/>
            <a:extLst>
              <a:ext uri="{FF2B5EF4-FFF2-40B4-BE49-F238E27FC236}">
                <a16:creationId xmlns:a16="http://schemas.microsoft.com/office/drawing/2014/main" id="{0113C049-715B-4328-9F46-9A861AA912F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495602" y="3522620"/>
            <a:ext cx="609600" cy="692694"/>
          </a:xfrm>
          <a:prstGeom prst="rect">
            <a:avLst/>
          </a:prstGeom>
        </p:spPr>
      </p:pic>
      <p:pic>
        <p:nvPicPr>
          <p:cNvPr id="38" name="أمسح راسي">
            <a:hlinkClick r:id="" action="ppaction://media"/>
            <a:extLst>
              <a:ext uri="{FF2B5EF4-FFF2-40B4-BE49-F238E27FC236}">
                <a16:creationId xmlns:a16="http://schemas.microsoft.com/office/drawing/2014/main" id="{EF0B9D08-4E1C-4F44-80B7-30EED0E8E6D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520569" y="4504519"/>
            <a:ext cx="609600" cy="609600"/>
          </a:xfrm>
          <a:prstGeom prst="rect">
            <a:avLst/>
          </a:prstGeom>
        </p:spPr>
      </p:pic>
      <p:pic>
        <p:nvPicPr>
          <p:cNvPr id="39" name="أذن">
            <a:hlinkClick r:id="" action="ppaction://media"/>
            <a:extLst>
              <a:ext uri="{FF2B5EF4-FFF2-40B4-BE49-F238E27FC236}">
                <a16:creationId xmlns:a16="http://schemas.microsoft.com/office/drawing/2014/main" id="{E188EBC0-8D72-4D73-AF11-E630DBF8A58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524803" y="5305333"/>
            <a:ext cx="609600" cy="609600"/>
          </a:xfrm>
          <a:prstGeom prst="rect">
            <a:avLst/>
          </a:prstGeom>
        </p:spPr>
      </p:pic>
      <p:pic>
        <p:nvPicPr>
          <p:cNvPr id="40" name="رجل يمنى">
            <a:hlinkClick r:id="" action="ppaction://media"/>
            <a:extLst>
              <a:ext uri="{FF2B5EF4-FFF2-40B4-BE49-F238E27FC236}">
                <a16:creationId xmlns:a16="http://schemas.microsoft.com/office/drawing/2014/main" id="{3F2D9E8E-34E3-49DC-B517-B9222ECC084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492960" y="6021178"/>
            <a:ext cx="609600" cy="609600"/>
          </a:xfrm>
          <a:prstGeom prst="rect">
            <a:avLst/>
          </a:prstGeom>
        </p:spPr>
      </p:pic>
      <p:pic>
        <p:nvPicPr>
          <p:cNvPr id="41" name="رجل يسرى">
            <a:hlinkClick r:id="" action="ppaction://media"/>
            <a:extLst>
              <a:ext uri="{FF2B5EF4-FFF2-40B4-BE49-F238E27FC236}">
                <a16:creationId xmlns:a16="http://schemas.microsoft.com/office/drawing/2014/main" id="{27FCDE55-91F6-431A-AF75-3E97AE42D61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538709" y="6696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5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3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9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7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9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66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3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77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25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44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21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29C104-6EE1-4296-8B33-2000497B1E00}"/>
              </a:ext>
            </a:extLst>
          </p:cNvPr>
          <p:cNvSpPr/>
          <p:nvPr/>
        </p:nvSpPr>
        <p:spPr>
          <a:xfrm>
            <a:off x="0" y="0"/>
            <a:ext cx="12164706" cy="6858000"/>
          </a:xfrm>
          <a:prstGeom prst="rect">
            <a:avLst/>
          </a:prstGeom>
          <a:solidFill>
            <a:srgbClr val="EEEF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ahl al bait: الأحكام الدينية">
            <a:extLst>
              <a:ext uri="{FF2B5EF4-FFF2-40B4-BE49-F238E27FC236}">
                <a16:creationId xmlns:a16="http://schemas.microsoft.com/office/drawing/2014/main" id="{EDA96D32-9235-41A1-9445-E87C64EBF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5582" r="4930" b="7240"/>
          <a:stretch/>
        </p:blipFill>
        <p:spPr bwMode="auto">
          <a:xfrm>
            <a:off x="27294" y="1"/>
            <a:ext cx="5445457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Quote Box Frame, Big Set. Texting Quote Boxes. Colored Blank Template Quote  Text Info Design Boxes Quotation Bubble Blog Stock Vector - Illustration of  design, circle: 144283004">
            <a:extLst>
              <a:ext uri="{FF2B5EF4-FFF2-40B4-BE49-F238E27FC236}">
                <a16:creationId xmlns:a16="http://schemas.microsoft.com/office/drawing/2014/main" id="{0604F45F-873D-41F7-AC31-EDCD279DD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t="20632" r="14911" b="25536"/>
          <a:stretch/>
        </p:blipFill>
        <p:spPr bwMode="auto">
          <a:xfrm flipH="1">
            <a:off x="4804009" y="476435"/>
            <a:ext cx="6714700" cy="59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467458-191A-44F5-9EBB-F70686746E9D}"/>
              </a:ext>
            </a:extLst>
          </p:cNvPr>
          <p:cNvSpPr txBox="1"/>
          <p:nvPr/>
        </p:nvSpPr>
        <p:spPr>
          <a:xfrm>
            <a:off x="5691113" y="1947177"/>
            <a:ext cx="5445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هيا نتعلم مع ريم كيفية الوضوء كما كان يتوضأ نبينا محمد </a:t>
            </a:r>
            <a:r>
              <a:rPr lang="ar-AE" sz="2000" b="1" dirty="0"/>
              <a:t>صلى الله عليه وسلم.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559890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5+ Simple Background Images &amp; Stock Photos [Edit &amp; Download] - Venngage">
            <a:extLst>
              <a:ext uri="{FF2B5EF4-FFF2-40B4-BE49-F238E27FC236}">
                <a16:creationId xmlns:a16="http://schemas.microsoft.com/office/drawing/2014/main" id="{52725E58-FEFF-4719-8F99-AAB4DC4B0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Video 2020-11-07 at 5.04.34 PM">
            <a:hlinkClick r:id="" action="ppaction://media"/>
            <a:extLst>
              <a:ext uri="{FF2B5EF4-FFF2-40B4-BE49-F238E27FC236}">
                <a16:creationId xmlns:a16="http://schemas.microsoft.com/office/drawing/2014/main" id="{E08FD24C-52B5-4AF8-A22F-DDA6A4720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77319" y="657670"/>
            <a:ext cx="3480907" cy="2836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الكفين ">
            <a:hlinkClick r:id="" action="ppaction://media"/>
            <a:extLst>
              <a:ext uri="{FF2B5EF4-FFF2-40B4-BE49-F238E27FC236}">
                <a16:creationId xmlns:a16="http://schemas.microsoft.com/office/drawing/2014/main" id="{C1973DFB-D315-4D97-91E7-F08AC4E4B55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3541" y="657670"/>
            <a:ext cx="3480907" cy="2836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أتمضض وأستنشق">
            <a:hlinkClick r:id="" action="ppaction://media"/>
            <a:extLst>
              <a:ext uri="{FF2B5EF4-FFF2-40B4-BE49-F238E27FC236}">
                <a16:creationId xmlns:a16="http://schemas.microsoft.com/office/drawing/2014/main" id="{18B5AE35-EA8F-4AB9-8056-30C0D6266B7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57099" y="3845758"/>
            <a:ext cx="3480908" cy="2836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وجهي">
            <a:hlinkClick r:id="" action="ppaction://media"/>
            <a:extLst>
              <a:ext uri="{FF2B5EF4-FFF2-40B4-BE49-F238E27FC236}">
                <a16:creationId xmlns:a16="http://schemas.microsoft.com/office/drawing/2014/main" id="{BA76B059-B670-4CD7-A0AD-011F7885A1A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53993" y="3845758"/>
            <a:ext cx="3480907" cy="2836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03BBE4-9002-4AD8-8DE3-266D360C2730}"/>
              </a:ext>
            </a:extLst>
          </p:cNvPr>
          <p:cNvGrpSpPr/>
          <p:nvPr/>
        </p:nvGrpSpPr>
        <p:grpSpPr>
          <a:xfrm>
            <a:off x="4479863" y="657671"/>
            <a:ext cx="3480907" cy="2836398"/>
            <a:chOff x="4479863" y="432584"/>
            <a:chExt cx="3480907" cy="2996416"/>
          </a:xfrm>
        </p:grpSpPr>
        <p:pic>
          <p:nvPicPr>
            <p:cNvPr id="7" name="WhatsApp Video 2020-11-07 at 5.07.12 PM">
              <a:hlinkClick r:id="" action="ppaction://media"/>
              <a:extLst>
                <a:ext uri="{FF2B5EF4-FFF2-40B4-BE49-F238E27FC236}">
                  <a16:creationId xmlns:a16="http://schemas.microsoft.com/office/drawing/2014/main" id="{E3E3DA22-939A-437F-BFD9-6B63C4DB3FC0}"/>
                </a:ext>
              </a:extLst>
            </p:cNvPr>
            <p:cNvPicPr>
              <a:picLocks noChangeAspect="1"/>
            </p:cNvPicPr>
            <p:nvPr>
              <a:vide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7"/>
            <a:stretch>
              <a:fillRect/>
            </a:stretch>
          </p:blipFill>
          <p:spPr>
            <a:xfrm>
              <a:off x="4479863" y="432584"/>
              <a:ext cx="3480907" cy="299641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65E069C6-2606-4E76-8939-CE6E7D7E8368}"/>
                </a:ext>
              </a:extLst>
            </p:cNvPr>
            <p:cNvSpPr/>
            <p:nvPr/>
          </p:nvSpPr>
          <p:spPr>
            <a:xfrm>
              <a:off x="6235133" y="511712"/>
              <a:ext cx="1725637" cy="1100797"/>
            </a:xfrm>
            <a:prstGeom prst="wedgeEllipseCallout">
              <a:avLst>
                <a:gd name="adj1" fmla="val -58333"/>
                <a:gd name="adj2" fmla="val 10339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800" b="1" dirty="0">
                  <a:solidFill>
                    <a:srgbClr val="FF0000"/>
                  </a:solidFill>
                </a:rPr>
                <a:t>بسم الله 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82C10FB-5FEB-4C34-A19C-6CF529C15343}"/>
              </a:ext>
            </a:extLst>
          </p:cNvPr>
          <p:cNvSpPr/>
          <p:nvPr/>
        </p:nvSpPr>
        <p:spPr>
          <a:xfrm>
            <a:off x="9574430" y="0"/>
            <a:ext cx="2081127" cy="407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ysClr val="windowText" lastClr="000000"/>
                </a:solidFill>
              </a:rPr>
              <a:t>خطوات الوضوء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86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97041-5E7C-4413-B3C7-B886F0352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287" y="244333"/>
            <a:ext cx="8192643" cy="5525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DFE4C9-385B-4313-8436-9FA7D21C24FD}"/>
              </a:ext>
            </a:extLst>
          </p:cNvPr>
          <p:cNvSpPr txBox="1"/>
          <p:nvPr/>
        </p:nvSpPr>
        <p:spPr>
          <a:xfrm>
            <a:off x="2574388" y="6133514"/>
            <a:ext cx="6949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hlinkClick r:id="rId3"/>
              </a:rPr>
              <a:t>اضغط هنا لحل هذا النشاط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7214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638FFB-4EC6-43C2-A863-6DB1B74E9768}"/>
              </a:ext>
            </a:extLst>
          </p:cNvPr>
          <p:cNvSpPr/>
          <p:nvPr/>
        </p:nvSpPr>
        <p:spPr>
          <a:xfrm>
            <a:off x="8778240" y="0"/>
            <a:ext cx="2877318" cy="407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ysClr val="windowText" lastClr="000000"/>
                </a:solidFill>
              </a:rPr>
              <a:t>رتب خطوات الوضوء</a:t>
            </a:r>
            <a:endParaRPr lang="en-US" sz="1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78D337-F0F2-4287-ACED-DA5FE1821CB8}"/>
              </a:ext>
            </a:extLst>
          </p:cNvPr>
          <p:cNvSpPr/>
          <p:nvPr/>
        </p:nvSpPr>
        <p:spPr>
          <a:xfrm>
            <a:off x="9203713" y="4090630"/>
            <a:ext cx="2941259" cy="2715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600" b="1" dirty="0">
                <a:solidFill>
                  <a:srgbClr val="C00000"/>
                </a:solidFill>
              </a:rPr>
              <a:t>1</a:t>
            </a:r>
            <a:endParaRPr lang="en-US" sz="9600" b="1" dirty="0">
              <a:solidFill>
                <a:srgbClr val="C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3D8C4A-B8A9-4D1A-969A-C17B6F7CCA9F}"/>
              </a:ext>
            </a:extLst>
          </p:cNvPr>
          <p:cNvSpPr/>
          <p:nvPr/>
        </p:nvSpPr>
        <p:spPr>
          <a:xfrm>
            <a:off x="6142491" y="4090630"/>
            <a:ext cx="2941259" cy="2715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600" b="1" dirty="0">
                <a:solidFill>
                  <a:srgbClr val="C00000"/>
                </a:solidFill>
              </a:rPr>
              <a:t>2</a:t>
            </a:r>
            <a:endParaRPr lang="en-US" sz="9600" b="1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0A12F1-4AB9-46A2-9A04-B963A1DB2DEE}"/>
              </a:ext>
            </a:extLst>
          </p:cNvPr>
          <p:cNvSpPr/>
          <p:nvPr/>
        </p:nvSpPr>
        <p:spPr>
          <a:xfrm>
            <a:off x="3099166" y="4090630"/>
            <a:ext cx="2941259" cy="2715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600" b="1" dirty="0">
                <a:solidFill>
                  <a:srgbClr val="C00000"/>
                </a:solidFill>
              </a:rPr>
              <a:t>3</a:t>
            </a:r>
            <a:endParaRPr lang="en-US" sz="9600" b="1" dirty="0">
              <a:solidFill>
                <a:srgbClr val="C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B8169C-8902-48C1-B376-97A11AEF3659}"/>
              </a:ext>
            </a:extLst>
          </p:cNvPr>
          <p:cNvSpPr/>
          <p:nvPr/>
        </p:nvSpPr>
        <p:spPr>
          <a:xfrm>
            <a:off x="37944" y="4090630"/>
            <a:ext cx="2941259" cy="2715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600" b="1" dirty="0">
                <a:solidFill>
                  <a:srgbClr val="C00000"/>
                </a:solidFill>
              </a:rPr>
              <a:t>4</a:t>
            </a:r>
            <a:endParaRPr lang="en-US" sz="9600" b="1" dirty="0">
              <a:solidFill>
                <a:srgbClr val="C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F601B5-18E5-4CA8-B5C3-18C2E0073F89}"/>
              </a:ext>
            </a:extLst>
          </p:cNvPr>
          <p:cNvGrpSpPr/>
          <p:nvPr/>
        </p:nvGrpSpPr>
        <p:grpSpPr>
          <a:xfrm>
            <a:off x="3086153" y="529128"/>
            <a:ext cx="2996886" cy="2715206"/>
            <a:chOff x="9115865" y="654955"/>
            <a:chExt cx="2602059" cy="27152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382404-D1FA-4023-A596-AD07CB11A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r="1982"/>
            <a:stretch/>
          </p:blipFill>
          <p:spPr>
            <a:xfrm>
              <a:off x="9115865" y="654955"/>
              <a:ext cx="2553761" cy="2228923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41AD97-3849-4841-AB8E-B05186E2C604}"/>
                </a:ext>
              </a:extLst>
            </p:cNvPr>
            <p:cNvSpPr txBox="1"/>
            <p:nvPr/>
          </p:nvSpPr>
          <p:spPr>
            <a:xfrm>
              <a:off x="9115865" y="2908496"/>
              <a:ext cx="2602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400" b="1" dirty="0">
                  <a:solidFill>
                    <a:srgbClr val="0070C0"/>
                  </a:solidFill>
                </a:rPr>
                <a:t>أقول في قلبي بسم الله 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1EEAC4-E2DE-46A1-B35E-8BB8A054A324}"/>
                </a:ext>
              </a:extLst>
            </p:cNvPr>
            <p:cNvSpPr/>
            <p:nvPr/>
          </p:nvSpPr>
          <p:spPr>
            <a:xfrm>
              <a:off x="9115865" y="654955"/>
              <a:ext cx="2553761" cy="271520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86FF91-D411-408F-8DEE-7CF18CBC10BC}"/>
              </a:ext>
            </a:extLst>
          </p:cNvPr>
          <p:cNvGrpSpPr/>
          <p:nvPr/>
        </p:nvGrpSpPr>
        <p:grpSpPr>
          <a:xfrm>
            <a:off x="47764" y="559050"/>
            <a:ext cx="3001281" cy="2715206"/>
            <a:chOff x="5843082" y="654955"/>
            <a:chExt cx="3001281" cy="27152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126D96-319D-4763-90D4-35853900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3082" y="654955"/>
              <a:ext cx="2941259" cy="2228923"/>
            </a:xfrm>
            <a:prstGeom prst="rect">
              <a:avLst/>
            </a:prstGeom>
            <a:ln w="28575">
              <a:noFill/>
            </a:ln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D1F6F2E-D810-4691-91C4-D1106A002568}"/>
                </a:ext>
              </a:extLst>
            </p:cNvPr>
            <p:cNvGrpSpPr/>
            <p:nvPr/>
          </p:nvGrpSpPr>
          <p:grpSpPr>
            <a:xfrm>
              <a:off x="5847477" y="654955"/>
              <a:ext cx="2996886" cy="2715206"/>
              <a:chOff x="6242303" y="654955"/>
              <a:chExt cx="2602059" cy="271520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5FAF44-6A01-43C7-AD88-6A3E2781D999}"/>
                  </a:ext>
                </a:extLst>
              </p:cNvPr>
              <p:cNvSpPr txBox="1"/>
              <p:nvPr/>
            </p:nvSpPr>
            <p:spPr>
              <a:xfrm>
                <a:off x="6242303" y="2908496"/>
                <a:ext cx="26020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AE" sz="2400" b="1" dirty="0">
                    <a:solidFill>
                      <a:srgbClr val="0070C0"/>
                    </a:solidFill>
                  </a:rPr>
                  <a:t>أَغسل يدي 3 مرّات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EFDE410-7A03-402A-A059-928201CFFFE9}"/>
                  </a:ext>
                </a:extLst>
              </p:cNvPr>
              <p:cNvSpPr/>
              <p:nvPr/>
            </p:nvSpPr>
            <p:spPr>
              <a:xfrm>
                <a:off x="6242303" y="654955"/>
                <a:ext cx="2553761" cy="271520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0E1893-2ABF-4CD3-8576-E3D78248DB1F}"/>
              </a:ext>
            </a:extLst>
          </p:cNvPr>
          <p:cNvGrpSpPr/>
          <p:nvPr/>
        </p:nvGrpSpPr>
        <p:grpSpPr>
          <a:xfrm>
            <a:off x="9182225" y="529128"/>
            <a:ext cx="3007687" cy="2715206"/>
            <a:chOff x="3407661" y="654955"/>
            <a:chExt cx="2611437" cy="27152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34344C-EB9D-4100-9C9D-2659A5F18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07661" y="654955"/>
              <a:ext cx="2553761" cy="2228922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48B077-8A0D-4DAC-857B-1673CF94703D}"/>
                </a:ext>
              </a:extLst>
            </p:cNvPr>
            <p:cNvSpPr txBox="1"/>
            <p:nvPr/>
          </p:nvSpPr>
          <p:spPr>
            <a:xfrm>
              <a:off x="3417039" y="2908496"/>
              <a:ext cx="2602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b="1" dirty="0">
                  <a:solidFill>
                    <a:srgbClr val="0070C0"/>
                  </a:solidFill>
                </a:rPr>
                <a:t>أَتمضض وأستنشق وأستنثر  3 مرات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532D31-37E3-4540-8B8B-1E7DECC1D72F}"/>
                </a:ext>
              </a:extLst>
            </p:cNvPr>
            <p:cNvSpPr/>
            <p:nvPr/>
          </p:nvSpPr>
          <p:spPr>
            <a:xfrm>
              <a:off x="3417039" y="654955"/>
              <a:ext cx="2553761" cy="271520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96DBF4-E01D-4F63-8F83-DC255B7F38E7}"/>
              </a:ext>
            </a:extLst>
          </p:cNvPr>
          <p:cNvGrpSpPr/>
          <p:nvPr/>
        </p:nvGrpSpPr>
        <p:grpSpPr>
          <a:xfrm>
            <a:off x="6114361" y="529128"/>
            <a:ext cx="2996886" cy="2715206"/>
            <a:chOff x="589662" y="654955"/>
            <a:chExt cx="2602059" cy="27152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BB03F2-CA3F-4B01-A4DF-0DA72A005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258" y="654955"/>
              <a:ext cx="2553761" cy="2228922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4A2809-4486-41AF-A524-81B97DC8885C}"/>
                </a:ext>
              </a:extLst>
            </p:cNvPr>
            <p:cNvSpPr/>
            <p:nvPr/>
          </p:nvSpPr>
          <p:spPr>
            <a:xfrm>
              <a:off x="613812" y="654955"/>
              <a:ext cx="2553761" cy="271520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F1E536-E6A8-4900-A6B4-C3F9D2085CD4}"/>
                </a:ext>
              </a:extLst>
            </p:cNvPr>
            <p:cNvSpPr txBox="1"/>
            <p:nvPr/>
          </p:nvSpPr>
          <p:spPr>
            <a:xfrm>
              <a:off x="589662" y="2908496"/>
              <a:ext cx="2602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400" b="1" dirty="0">
                  <a:solidFill>
                    <a:srgbClr val="0070C0"/>
                  </a:solidFill>
                </a:rPr>
                <a:t>أغسل وجهي 3 مرات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50326 0.5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0.49805 0.514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0156 0.517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0.50143 0.5173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F1D396-9ACC-43B4-A41F-F2F6BD2F9833}"/>
              </a:ext>
            </a:extLst>
          </p:cNvPr>
          <p:cNvSpPr/>
          <p:nvPr/>
        </p:nvSpPr>
        <p:spPr>
          <a:xfrm>
            <a:off x="0" y="0"/>
            <a:ext cx="12164706" cy="6858000"/>
          </a:xfrm>
          <a:prstGeom prst="rect">
            <a:avLst/>
          </a:prstGeom>
          <a:solidFill>
            <a:srgbClr val="FCF9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Quote Box Frame, Big Set. Texting Quote Boxes. Colored Blank Template Quote  Text Info Design Boxes Quotation Bubble Blog Stock Vector - Illustration of  design, circle: 144283004">
            <a:extLst>
              <a:ext uri="{FF2B5EF4-FFF2-40B4-BE49-F238E27FC236}">
                <a16:creationId xmlns:a16="http://schemas.microsoft.com/office/drawing/2014/main" id="{1A91398B-E8CD-474E-9409-A44D43B75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t="20632" r="14911" b="25536"/>
          <a:stretch/>
        </p:blipFill>
        <p:spPr bwMode="auto">
          <a:xfrm flipH="1">
            <a:off x="4804009" y="476435"/>
            <a:ext cx="6714700" cy="59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98E0C3-6FB1-4BEE-B534-727F2012D612}"/>
              </a:ext>
            </a:extLst>
          </p:cNvPr>
          <p:cNvSpPr txBox="1"/>
          <p:nvPr/>
        </p:nvSpPr>
        <p:spPr>
          <a:xfrm>
            <a:off x="5327762" y="2342962"/>
            <a:ext cx="5445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لِنُتابع مع ريم خطوات الوضوء.</a:t>
            </a:r>
            <a:endParaRPr lang="en-US" sz="5400" b="1" dirty="0"/>
          </a:p>
        </p:txBody>
      </p:sp>
      <p:pic>
        <p:nvPicPr>
          <p:cNvPr id="2050" name="Picture 2" descr="هل البول ينقض الوضوء - اجمل جديد">
            <a:extLst>
              <a:ext uri="{FF2B5EF4-FFF2-40B4-BE49-F238E27FC236}">
                <a16:creationId xmlns:a16="http://schemas.microsoft.com/office/drawing/2014/main" id="{E6E99AEA-9B2F-44F5-8E1F-F93D46BE4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4902" r="4821" b="3404"/>
          <a:stretch/>
        </p:blipFill>
        <p:spPr bwMode="auto">
          <a:xfrm>
            <a:off x="64471" y="143301"/>
            <a:ext cx="5263291" cy="67146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621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35+ Simple Background Images &amp; Stock Photos [Edit &amp; Download] - Venngage">
            <a:extLst>
              <a:ext uri="{FF2B5EF4-FFF2-40B4-BE49-F238E27FC236}">
                <a16:creationId xmlns:a16="http://schemas.microsoft.com/office/drawing/2014/main" id="{74BFFCAF-424F-461D-A407-86BBC90BE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مسح راس">
            <a:hlinkClick r:id="" action="ppaction://media"/>
            <a:extLst>
              <a:ext uri="{FF2B5EF4-FFF2-40B4-BE49-F238E27FC236}">
                <a16:creationId xmlns:a16="http://schemas.microsoft.com/office/drawing/2014/main" id="{61AD1A99-00D9-4547-81C5-0CA3015B89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4206" y="650638"/>
            <a:ext cx="3463588" cy="2836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رجل اليمنى">
            <a:hlinkClick r:id="" action="ppaction://media"/>
            <a:extLst>
              <a:ext uri="{FF2B5EF4-FFF2-40B4-BE49-F238E27FC236}">
                <a16:creationId xmlns:a16="http://schemas.microsoft.com/office/drawing/2014/main" id="{0995BFCC-24F2-4F79-A485-AB28530E5A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2089" y="607781"/>
            <a:ext cx="3463588" cy="2836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WhatsApp Video 2020-11-07 at 5.50.58 PM">
            <a:hlinkClick r:id="" action="ppaction://media"/>
            <a:extLst>
              <a:ext uri="{FF2B5EF4-FFF2-40B4-BE49-F238E27FC236}">
                <a16:creationId xmlns:a16="http://schemas.microsoft.com/office/drawing/2014/main" id="{4BD40FB1-ADC2-4717-8FDD-D20343E6EE5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72200" y="3892808"/>
            <a:ext cx="3463588" cy="28460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WhatsApp Video 2020-11-07 at 5.51.53 PM">
            <a:hlinkClick r:id="" action="ppaction://media"/>
            <a:extLst>
              <a:ext uri="{FF2B5EF4-FFF2-40B4-BE49-F238E27FC236}">
                <a16:creationId xmlns:a16="http://schemas.microsoft.com/office/drawing/2014/main" id="{2F6DA50D-4BEB-4CCD-BDB3-B11CFA00CC8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44561" y="3740256"/>
            <a:ext cx="3463589" cy="2836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يد اليمنى واليسرى">
            <a:hlinkClick r:id="" action="ppaction://media"/>
            <a:extLst>
              <a:ext uri="{FF2B5EF4-FFF2-40B4-BE49-F238E27FC236}">
                <a16:creationId xmlns:a16="http://schemas.microsoft.com/office/drawing/2014/main" id="{36B41A4B-4D4B-46C9-8634-9848401E95F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26323" y="607781"/>
            <a:ext cx="3463587" cy="2836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8413DA-C1C7-464B-9407-798EA42012EC}"/>
              </a:ext>
            </a:extLst>
          </p:cNvPr>
          <p:cNvSpPr/>
          <p:nvPr/>
        </p:nvSpPr>
        <p:spPr>
          <a:xfrm>
            <a:off x="9574430" y="0"/>
            <a:ext cx="2081127" cy="407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ysClr val="windowText" lastClr="000000"/>
                </a:solidFill>
              </a:rPr>
              <a:t>خطوات الوضوء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739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DFE4C9-385B-4313-8436-9FA7D21C24FD}"/>
              </a:ext>
            </a:extLst>
          </p:cNvPr>
          <p:cNvSpPr txBox="1"/>
          <p:nvPr/>
        </p:nvSpPr>
        <p:spPr>
          <a:xfrm>
            <a:off x="2574388" y="6133514"/>
            <a:ext cx="694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hlinkClick r:id="rId2"/>
              </a:rPr>
              <a:t>اضغط هنا لحل هذا النشاط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9B289-FD66-4541-903C-6D2CE8F53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628" y="324376"/>
            <a:ext cx="8306959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94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638FFB-4EC6-43C2-A863-6DB1B74E9768}"/>
              </a:ext>
            </a:extLst>
          </p:cNvPr>
          <p:cNvSpPr/>
          <p:nvPr/>
        </p:nvSpPr>
        <p:spPr>
          <a:xfrm>
            <a:off x="8778240" y="0"/>
            <a:ext cx="2877318" cy="407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ysClr val="windowText" lastClr="000000"/>
                </a:solidFill>
              </a:rPr>
              <a:t>رتب خطوات الوضوء</a:t>
            </a:r>
            <a:endParaRPr lang="en-US" sz="1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78D337-F0F2-4287-ACED-DA5FE1821CB8}"/>
              </a:ext>
            </a:extLst>
          </p:cNvPr>
          <p:cNvSpPr/>
          <p:nvPr/>
        </p:nvSpPr>
        <p:spPr>
          <a:xfrm>
            <a:off x="9203713" y="4090630"/>
            <a:ext cx="2941259" cy="2715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600" b="1" dirty="0">
                <a:solidFill>
                  <a:srgbClr val="C00000"/>
                </a:solidFill>
              </a:rPr>
              <a:t>1</a:t>
            </a:r>
            <a:endParaRPr lang="en-US" sz="9600" b="1" dirty="0">
              <a:solidFill>
                <a:srgbClr val="C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3D8C4A-B8A9-4D1A-969A-C17B6F7CCA9F}"/>
              </a:ext>
            </a:extLst>
          </p:cNvPr>
          <p:cNvSpPr/>
          <p:nvPr/>
        </p:nvSpPr>
        <p:spPr>
          <a:xfrm>
            <a:off x="6142491" y="4090630"/>
            <a:ext cx="2941259" cy="2715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600" b="1" dirty="0">
                <a:solidFill>
                  <a:srgbClr val="C00000"/>
                </a:solidFill>
              </a:rPr>
              <a:t>2</a:t>
            </a:r>
            <a:endParaRPr lang="en-US" sz="9600" b="1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0A12F1-4AB9-46A2-9A04-B963A1DB2DEE}"/>
              </a:ext>
            </a:extLst>
          </p:cNvPr>
          <p:cNvSpPr/>
          <p:nvPr/>
        </p:nvSpPr>
        <p:spPr>
          <a:xfrm>
            <a:off x="3099166" y="4090630"/>
            <a:ext cx="2941259" cy="2715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600" b="1" dirty="0">
                <a:solidFill>
                  <a:srgbClr val="C00000"/>
                </a:solidFill>
              </a:rPr>
              <a:t>3</a:t>
            </a:r>
            <a:endParaRPr lang="en-US" sz="9600" b="1" dirty="0">
              <a:solidFill>
                <a:srgbClr val="C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B8169C-8902-48C1-B376-97A11AEF3659}"/>
              </a:ext>
            </a:extLst>
          </p:cNvPr>
          <p:cNvSpPr/>
          <p:nvPr/>
        </p:nvSpPr>
        <p:spPr>
          <a:xfrm>
            <a:off x="37944" y="4090630"/>
            <a:ext cx="2941259" cy="2715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600" b="1" dirty="0">
                <a:solidFill>
                  <a:srgbClr val="C00000"/>
                </a:solidFill>
              </a:rPr>
              <a:t>4</a:t>
            </a:r>
            <a:endParaRPr lang="en-US" sz="9600" b="1" dirty="0">
              <a:solidFill>
                <a:srgbClr val="C0000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A61AC99-1401-454A-A9F6-DA337985BA16}"/>
              </a:ext>
            </a:extLst>
          </p:cNvPr>
          <p:cNvGrpSpPr/>
          <p:nvPr/>
        </p:nvGrpSpPr>
        <p:grpSpPr>
          <a:xfrm>
            <a:off x="9124360" y="559050"/>
            <a:ext cx="2996886" cy="2715206"/>
            <a:chOff x="9124360" y="559050"/>
            <a:chExt cx="2996886" cy="271520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5FB0942-E1BF-4B22-B212-1817D909F830}"/>
                </a:ext>
              </a:extLst>
            </p:cNvPr>
            <p:cNvGrpSpPr/>
            <p:nvPr/>
          </p:nvGrpSpPr>
          <p:grpSpPr>
            <a:xfrm>
              <a:off x="9124360" y="559050"/>
              <a:ext cx="2996886" cy="2715206"/>
              <a:chOff x="9124360" y="559050"/>
              <a:chExt cx="2996886" cy="271520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D6E1CDF-E111-415F-9DC5-39BA672BB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34619" y="559050"/>
                <a:ext cx="2941258" cy="2208320"/>
              </a:xfrm>
              <a:prstGeom prst="rect">
                <a:avLst/>
              </a:prstGeom>
            </p:spPr>
          </p:pic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AC3F985-3658-4D61-9109-4C631D5386FB}"/>
                  </a:ext>
                </a:extLst>
              </p:cNvPr>
              <p:cNvGrpSpPr/>
              <p:nvPr/>
            </p:nvGrpSpPr>
            <p:grpSpPr>
              <a:xfrm>
                <a:off x="9124360" y="559050"/>
                <a:ext cx="2996886" cy="2715206"/>
                <a:chOff x="6242303" y="654955"/>
                <a:chExt cx="2602059" cy="2715206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A9BF79D-AE3A-4171-962A-AAE9863FD349}"/>
                    </a:ext>
                  </a:extLst>
                </p:cNvPr>
                <p:cNvSpPr txBox="1"/>
                <p:nvPr/>
              </p:nvSpPr>
              <p:spPr>
                <a:xfrm>
                  <a:off x="6242303" y="2908496"/>
                  <a:ext cx="260205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1"/>
                  <a:r>
                    <a:rPr lang="ar-AE" sz="2400" b="1" dirty="0">
                      <a:solidFill>
                        <a:srgbClr val="0070C0"/>
                      </a:solidFill>
                    </a:rPr>
                    <a:t>أقول الدعاء</a:t>
                  </a:r>
                  <a:endParaRPr lang="en-US" sz="24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BD3471D-2DCE-4755-9FEC-9092610CF655}"/>
                    </a:ext>
                  </a:extLst>
                </p:cNvPr>
                <p:cNvSpPr/>
                <p:nvPr/>
              </p:nvSpPr>
              <p:spPr>
                <a:xfrm>
                  <a:off x="6242303" y="654955"/>
                  <a:ext cx="2553761" cy="2715206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id="{3EDD5C91-254A-49B4-9ECD-E5BCB3847CB4}"/>
                </a:ext>
              </a:extLst>
            </p:cNvPr>
            <p:cNvSpPr/>
            <p:nvPr/>
          </p:nvSpPr>
          <p:spPr>
            <a:xfrm>
              <a:off x="10740585" y="603515"/>
              <a:ext cx="1324155" cy="1392702"/>
            </a:xfrm>
            <a:prstGeom prst="wedgeEllipseCallout">
              <a:avLst>
                <a:gd name="adj1" fmla="val -54829"/>
                <a:gd name="adj2" fmla="val 3320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000" dirty="0">
                  <a:solidFill>
                    <a:schemeClr val="tx1"/>
                  </a:solidFill>
                </a:rPr>
                <a:t>أشهد ان لا إله إلا الله وأشهد أن محمدًا عبده ورسوله، اللهم اجعني من التوابين واجعلني من المتطهرين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E20CE8-B643-49E9-AC1D-3BBB020069E9}"/>
              </a:ext>
            </a:extLst>
          </p:cNvPr>
          <p:cNvGrpSpPr/>
          <p:nvPr/>
        </p:nvGrpSpPr>
        <p:grpSpPr>
          <a:xfrm>
            <a:off x="6092302" y="565745"/>
            <a:ext cx="2996886" cy="2715206"/>
            <a:chOff x="52159" y="559050"/>
            <a:chExt cx="2996886" cy="27152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C81CE2-E1C1-4BFF-AB78-AF6D91197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9" y="559857"/>
              <a:ext cx="2931439" cy="221916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D1F6F2E-D810-4691-91C4-D1106A002568}"/>
                </a:ext>
              </a:extLst>
            </p:cNvPr>
            <p:cNvGrpSpPr/>
            <p:nvPr/>
          </p:nvGrpSpPr>
          <p:grpSpPr>
            <a:xfrm>
              <a:off x="52159" y="559050"/>
              <a:ext cx="2996886" cy="2715206"/>
              <a:chOff x="6242303" y="654955"/>
              <a:chExt cx="2602059" cy="271520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5FAF44-6A01-43C7-AD88-6A3E2781D999}"/>
                  </a:ext>
                </a:extLst>
              </p:cNvPr>
              <p:cNvSpPr txBox="1"/>
              <p:nvPr/>
            </p:nvSpPr>
            <p:spPr>
              <a:xfrm>
                <a:off x="6242303" y="2908496"/>
                <a:ext cx="26020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AE" sz="1600" b="1" dirty="0">
                    <a:solidFill>
                      <a:srgbClr val="0070C0"/>
                    </a:solidFill>
                  </a:rPr>
                  <a:t>أغسل رجلي اليمنى ثم اليسرى 3 مرات</a:t>
                </a:r>
                <a:endParaRPr lang="en-US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EFDE410-7A03-402A-A059-928201CFFFE9}"/>
                  </a:ext>
                </a:extLst>
              </p:cNvPr>
              <p:cNvSpPr/>
              <p:nvPr/>
            </p:nvSpPr>
            <p:spPr>
              <a:xfrm>
                <a:off x="6242303" y="654955"/>
                <a:ext cx="2553761" cy="271520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317674-E48A-4AC5-98AE-3F9CC6912D27}"/>
              </a:ext>
            </a:extLst>
          </p:cNvPr>
          <p:cNvGrpSpPr/>
          <p:nvPr/>
        </p:nvGrpSpPr>
        <p:grpSpPr>
          <a:xfrm>
            <a:off x="3066222" y="544232"/>
            <a:ext cx="3007145" cy="2715206"/>
            <a:chOff x="3112940" y="559050"/>
            <a:chExt cx="3007145" cy="27152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4FBDFF-298F-44AA-84F3-997DA0CBE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b="4174"/>
            <a:stretch/>
          </p:blipFill>
          <p:spPr>
            <a:xfrm>
              <a:off x="3112940" y="573117"/>
              <a:ext cx="2941259" cy="2239473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A81AEB0-6544-4B1B-85A0-03B654CF2C09}"/>
                </a:ext>
              </a:extLst>
            </p:cNvPr>
            <p:cNvGrpSpPr/>
            <p:nvPr/>
          </p:nvGrpSpPr>
          <p:grpSpPr>
            <a:xfrm>
              <a:off x="3123199" y="559050"/>
              <a:ext cx="2996886" cy="2715206"/>
              <a:chOff x="6242303" y="654955"/>
              <a:chExt cx="2602059" cy="271520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B6564BD-167D-4272-8991-DC82E6B4D95E}"/>
                  </a:ext>
                </a:extLst>
              </p:cNvPr>
              <p:cNvSpPr txBox="1"/>
              <p:nvPr/>
            </p:nvSpPr>
            <p:spPr>
              <a:xfrm>
                <a:off x="6242303" y="2908496"/>
                <a:ext cx="26020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AE" sz="1400" b="1" dirty="0">
                    <a:solidFill>
                      <a:srgbClr val="0070C0"/>
                    </a:solidFill>
                  </a:rPr>
                  <a:t>أغسل يدي اليمنى ثم اليسرى إلى المرفق 3 مرات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CD1AD67-38BB-46A3-9368-13DC28739FE6}"/>
                  </a:ext>
                </a:extLst>
              </p:cNvPr>
              <p:cNvSpPr/>
              <p:nvPr/>
            </p:nvSpPr>
            <p:spPr>
              <a:xfrm>
                <a:off x="6242303" y="654955"/>
                <a:ext cx="2553761" cy="271520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FFF96D-AB24-4774-92AD-D3C020D27DB5}"/>
              </a:ext>
            </a:extLst>
          </p:cNvPr>
          <p:cNvGrpSpPr/>
          <p:nvPr/>
        </p:nvGrpSpPr>
        <p:grpSpPr>
          <a:xfrm>
            <a:off x="40787" y="533175"/>
            <a:ext cx="3007145" cy="2728466"/>
            <a:chOff x="6173721" y="559857"/>
            <a:chExt cx="3007145" cy="27284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03A3E3-0B4E-4031-B557-6078FBE2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3721" y="559857"/>
              <a:ext cx="2950639" cy="2219165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4AE6AE8-A386-4CD9-A2F5-2AA0A7A028F9}"/>
                </a:ext>
              </a:extLst>
            </p:cNvPr>
            <p:cNvGrpSpPr/>
            <p:nvPr/>
          </p:nvGrpSpPr>
          <p:grpSpPr>
            <a:xfrm>
              <a:off x="6183980" y="573117"/>
              <a:ext cx="2996886" cy="2715206"/>
              <a:chOff x="6242303" y="654955"/>
              <a:chExt cx="2602059" cy="271520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913A2E0-7CD0-45ED-AD61-6718E5B1265B}"/>
                  </a:ext>
                </a:extLst>
              </p:cNvPr>
              <p:cNvSpPr txBox="1"/>
              <p:nvPr/>
            </p:nvSpPr>
            <p:spPr>
              <a:xfrm>
                <a:off x="6242303" y="2908496"/>
                <a:ext cx="26020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AE" sz="2000" b="1" dirty="0">
                    <a:solidFill>
                      <a:srgbClr val="0070C0"/>
                    </a:solidFill>
                  </a:rPr>
                  <a:t>أمسح رأسي وأذني مرة واحدة</a:t>
                </a:r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9B63CB6-4F10-4C69-861E-5BB1BF8A5955}"/>
                  </a:ext>
                </a:extLst>
              </p:cNvPr>
              <p:cNvSpPr/>
              <p:nvPr/>
            </p:nvSpPr>
            <p:spPr>
              <a:xfrm>
                <a:off x="6242303" y="654955"/>
                <a:ext cx="2553761" cy="271520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84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74622 0.5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18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24649 0.515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1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50169 0.5208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49935 0.5157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1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D0A42E-2302-4AC2-8CA7-0193924C915B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CFEADE9-4A59-411B-80CD-253E3D91D93C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77BA78-6166-4236-93B6-BBAB6F93F646}"/>
                </a:ext>
              </a:extLst>
            </p:cNvPr>
            <p:cNvSpPr/>
            <p:nvPr/>
          </p:nvSpPr>
          <p:spPr>
            <a:xfrm>
              <a:off x="4853354" y="0"/>
              <a:ext cx="6802204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AE" sz="2800" b="1" dirty="0">
                  <a:solidFill>
                    <a:sysClr val="windowText" lastClr="000000"/>
                  </a:solidFill>
                </a:rPr>
                <a:t>أستخدم مهاراتي لأتعلم،أصل الصورة بالكلمة المناسبة: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BF55C4-C20D-4340-9750-B597A15F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9009" y="478302"/>
            <a:ext cx="8083285" cy="62103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AD2F89-D845-4A06-8A1D-F8ADF28BEA1C}"/>
              </a:ext>
            </a:extLst>
          </p:cNvPr>
          <p:cNvCxnSpPr/>
          <p:nvPr/>
        </p:nvCxnSpPr>
        <p:spPr>
          <a:xfrm flipH="1">
            <a:off x="4853354" y="1505243"/>
            <a:ext cx="3024554" cy="213828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C75070-476F-433F-A05D-2A1277137599}"/>
              </a:ext>
            </a:extLst>
          </p:cNvPr>
          <p:cNvCxnSpPr>
            <a:cxnSpLocks/>
          </p:cNvCxnSpPr>
          <p:nvPr/>
        </p:nvCxnSpPr>
        <p:spPr>
          <a:xfrm flipH="1" flipV="1">
            <a:off x="5036234" y="1505244"/>
            <a:ext cx="2841674" cy="21382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C4BD1E-6511-455F-8FF8-78E073C6AB84}"/>
              </a:ext>
            </a:extLst>
          </p:cNvPr>
          <p:cNvCxnSpPr>
            <a:cxnSpLocks/>
          </p:cNvCxnSpPr>
          <p:nvPr/>
        </p:nvCxnSpPr>
        <p:spPr>
          <a:xfrm flipH="1">
            <a:off x="5036234" y="5567288"/>
            <a:ext cx="2708030" cy="1193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71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رضيت بالله ربا وبالإسلام دينا">
            <a:extLst>
              <a:ext uri="{FF2B5EF4-FFF2-40B4-BE49-F238E27FC236}">
                <a16:creationId xmlns:a16="http://schemas.microsoft.com/office/drawing/2014/main" id="{7FDE8E62-3ED7-47AB-BE46-AD31F504F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1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ate.com - رضيت بالله رباً - بصوت الشيخ مشاري العفاسي">
            <a:hlinkClick r:id="" action="ppaction://media"/>
            <a:extLst>
              <a:ext uri="{FF2B5EF4-FFF2-40B4-BE49-F238E27FC236}">
                <a16:creationId xmlns:a16="http://schemas.microsoft.com/office/drawing/2014/main" id="{79BE061D-A16A-4062-A80B-EC20600F4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68720" y="442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327CEC-19D6-45B5-8396-AD2E67700FCE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CE20B8C-6A07-4AD2-9985-3BC132BDA5D5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DD1AA7-7702-41B9-905F-400394C74403}"/>
                </a:ext>
              </a:extLst>
            </p:cNvPr>
            <p:cNvSpPr/>
            <p:nvPr/>
          </p:nvSpPr>
          <p:spPr>
            <a:xfrm>
              <a:off x="2548870" y="0"/>
              <a:ext cx="9106688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AE" sz="2800" b="1" dirty="0">
                  <a:solidFill>
                    <a:sysClr val="windowText" lastClr="000000"/>
                  </a:solidFill>
                </a:rPr>
                <a:t>أكتشف الحالات التي يُشرع فيها الوضوء مستعينًا بالكلمات والصور التالية: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BB5B8CF-23B0-492F-BD9F-5665236A3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9850" y="3924886"/>
            <a:ext cx="10465708" cy="2827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94E19-CCBA-4B46-AEA5-B2F1C0A5B8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587" t="61678" r="65808" b="2440"/>
          <a:stretch/>
        </p:blipFill>
        <p:spPr>
          <a:xfrm>
            <a:off x="2558865" y="1294624"/>
            <a:ext cx="2160557" cy="23739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9FE709-8DF9-46AB-91C1-3401DD8276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8836" t="28737" r="38429" b="21449"/>
          <a:stretch/>
        </p:blipFill>
        <p:spPr>
          <a:xfrm>
            <a:off x="4928157" y="1291170"/>
            <a:ext cx="2160557" cy="23774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DA12B0-086F-4804-8E4B-4E10CCCAC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5133" t="46423" r="7572" b="3174"/>
          <a:stretch/>
        </p:blipFill>
        <p:spPr>
          <a:xfrm>
            <a:off x="189221" y="1280320"/>
            <a:ext cx="2160556" cy="23633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32A38C-294C-4FD8-8C59-628C020D04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535" t="7220" r="64593" b="57397"/>
          <a:stretch/>
        </p:blipFill>
        <p:spPr>
          <a:xfrm>
            <a:off x="9731513" y="1277102"/>
            <a:ext cx="2110154" cy="23774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35350C-F42B-47B3-86B9-28A819EE17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4993" t="5828" r="2374" b="59761"/>
          <a:stretch/>
        </p:blipFill>
        <p:spPr>
          <a:xfrm>
            <a:off x="7319666" y="1277102"/>
            <a:ext cx="2160557" cy="23665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AEE4C3-3C4A-4F74-961C-A67959AD3CEA}"/>
              </a:ext>
            </a:extLst>
          </p:cNvPr>
          <p:cNvSpPr txBox="1"/>
          <p:nvPr/>
        </p:nvSpPr>
        <p:spPr>
          <a:xfrm>
            <a:off x="4880797" y="578257"/>
            <a:ext cx="2110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الصّلاة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216468-7BA7-453D-8CEB-D1979E66D3DD}"/>
              </a:ext>
            </a:extLst>
          </p:cNvPr>
          <p:cNvSpPr txBox="1"/>
          <p:nvPr/>
        </p:nvSpPr>
        <p:spPr>
          <a:xfrm>
            <a:off x="239624" y="631681"/>
            <a:ext cx="2110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الْغَضَبِ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10071-59A6-4E25-97BF-F79B5AE4BFAA}"/>
              </a:ext>
            </a:extLst>
          </p:cNvPr>
          <p:cNvSpPr txBox="1"/>
          <p:nvPr/>
        </p:nvSpPr>
        <p:spPr>
          <a:xfrm>
            <a:off x="9658551" y="512871"/>
            <a:ext cx="2110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النّومِ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C42A22-A708-4891-8056-DF40D00B916E}"/>
              </a:ext>
            </a:extLst>
          </p:cNvPr>
          <p:cNvSpPr txBox="1"/>
          <p:nvPr/>
        </p:nvSpPr>
        <p:spPr>
          <a:xfrm>
            <a:off x="2548870" y="631680"/>
            <a:ext cx="2110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الطّوافِ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ABF101-D49E-4052-BB51-AF70E80A4AA1}"/>
              </a:ext>
            </a:extLst>
          </p:cNvPr>
          <p:cNvSpPr txBox="1"/>
          <p:nvPr/>
        </p:nvSpPr>
        <p:spPr>
          <a:xfrm>
            <a:off x="7311204" y="527300"/>
            <a:ext cx="2110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الْقُرآن الْكريم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042 L 0.17721 0.67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3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833 L 0.30339 0.7900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3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417 L -0.19441 0.55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0056 0.662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3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1041 L -0.45899 0.549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56" y="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BFD471-4C91-4E1B-AC96-3690E1F1E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9864"/>
          <a:stretch/>
        </p:blipFill>
        <p:spPr>
          <a:xfrm>
            <a:off x="196948" y="1181686"/>
            <a:ext cx="11915335" cy="41218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6B367F-E5F2-4BE5-9970-BC90B1E70341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6C7447-7B8B-45AA-B320-1BA2CF31EACF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D34C84-A8B6-4F84-9D86-B853F09B70F7}"/>
                </a:ext>
              </a:extLst>
            </p:cNvPr>
            <p:cNvSpPr/>
            <p:nvPr/>
          </p:nvSpPr>
          <p:spPr>
            <a:xfrm>
              <a:off x="4600134" y="0"/>
              <a:ext cx="7055423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AE" sz="2800" b="1" dirty="0">
                  <a:solidFill>
                    <a:sysClr val="windowText" lastClr="000000"/>
                  </a:solidFill>
                </a:rPr>
                <a:t>أرتب الصور التالية حسب أعمال الوضوء، وأتحدث عنها: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C372BB0-3D73-4503-972A-AD14AF6785AA}"/>
              </a:ext>
            </a:extLst>
          </p:cNvPr>
          <p:cNvSpPr txBox="1"/>
          <p:nvPr/>
        </p:nvSpPr>
        <p:spPr>
          <a:xfrm>
            <a:off x="10297551" y="4234375"/>
            <a:ext cx="7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1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6D228-0666-47CD-91BC-BAE291DD3DBE}"/>
              </a:ext>
            </a:extLst>
          </p:cNvPr>
          <p:cNvSpPr txBox="1"/>
          <p:nvPr/>
        </p:nvSpPr>
        <p:spPr>
          <a:xfrm>
            <a:off x="7269716" y="4261727"/>
            <a:ext cx="7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70F5E-C288-497D-AE8F-6F53E63F0B9E}"/>
              </a:ext>
            </a:extLst>
          </p:cNvPr>
          <p:cNvSpPr txBox="1"/>
          <p:nvPr/>
        </p:nvSpPr>
        <p:spPr>
          <a:xfrm>
            <a:off x="1389421" y="4261727"/>
            <a:ext cx="7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3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9FF0CE-FF6F-4B43-A5DA-70610D262967}"/>
              </a:ext>
            </a:extLst>
          </p:cNvPr>
          <p:cNvSpPr txBox="1"/>
          <p:nvPr/>
        </p:nvSpPr>
        <p:spPr>
          <a:xfrm>
            <a:off x="4417256" y="4261727"/>
            <a:ext cx="7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4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44E86-90EB-4694-8004-804D77A2A04B}"/>
              </a:ext>
            </a:extLst>
          </p:cNvPr>
          <p:cNvSpPr txBox="1"/>
          <p:nvPr/>
        </p:nvSpPr>
        <p:spPr>
          <a:xfrm>
            <a:off x="423081" y="191137"/>
            <a:ext cx="2129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highlight>
                  <a:srgbClr val="FFFF00"/>
                </a:highlight>
              </a:rPr>
              <a:t>نفتح الكتاب ص 98</a:t>
            </a:r>
            <a:endParaRPr lang="en-US" sz="2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738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E17378-FF56-4EA7-9C76-9D04070EFA5F}"/>
              </a:ext>
            </a:extLst>
          </p:cNvPr>
          <p:cNvSpPr txBox="1"/>
          <p:nvPr/>
        </p:nvSpPr>
        <p:spPr>
          <a:xfrm>
            <a:off x="4243167" y="5961728"/>
            <a:ext cx="4060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hlinkClick r:id="rId2"/>
              </a:rPr>
              <a:t>اضغط هنا لحل ها النشاط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2CED4-6CC9-4DFC-81E7-140FEBE6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599" y="150968"/>
            <a:ext cx="8011643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4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A8E8C4-610F-4B49-AB41-61812D904B37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30ECF-12B7-4DCB-A5B4-7C2006ACDAEE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633903-E10E-442E-86DE-A938E0FFF880}"/>
                </a:ext>
              </a:extLst>
            </p:cNvPr>
            <p:cNvSpPr/>
            <p:nvPr/>
          </p:nvSpPr>
          <p:spPr>
            <a:xfrm>
              <a:off x="4600134" y="0"/>
              <a:ext cx="7055423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AE" sz="2800" b="1" dirty="0">
                  <a:solidFill>
                    <a:sysClr val="windowText" lastClr="000000"/>
                  </a:solidFill>
                </a:rPr>
                <a:t>أرتب الصور التالية حسب أعمال الوضوء، وأتحدث عنها: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6015A0-5F8A-48D5-B53E-C60BE00E2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671" y="425548"/>
            <a:ext cx="10319126" cy="63796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1A0960A-6E40-4362-A049-60E5818DF9EC}"/>
              </a:ext>
            </a:extLst>
          </p:cNvPr>
          <p:cNvGrpSpPr/>
          <p:nvPr/>
        </p:nvGrpSpPr>
        <p:grpSpPr>
          <a:xfrm>
            <a:off x="9383151" y="1497260"/>
            <a:ext cx="622257" cy="523220"/>
            <a:chOff x="9383151" y="1553531"/>
            <a:chExt cx="622257" cy="5232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E17384-F00E-4ADF-B97E-387606F0D966}"/>
                </a:ext>
              </a:extLst>
            </p:cNvPr>
            <p:cNvSpPr/>
            <p:nvPr/>
          </p:nvSpPr>
          <p:spPr>
            <a:xfrm>
              <a:off x="9383151" y="1603717"/>
              <a:ext cx="576776" cy="464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C8A3A2-AAEC-4FBB-96FF-0AA6BA1B7648}"/>
                </a:ext>
              </a:extLst>
            </p:cNvPr>
            <p:cNvSpPr txBox="1"/>
            <p:nvPr/>
          </p:nvSpPr>
          <p:spPr>
            <a:xfrm>
              <a:off x="9484903" y="1553531"/>
              <a:ext cx="52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800" b="1" dirty="0">
                  <a:solidFill>
                    <a:srgbClr val="C00000"/>
                  </a:solidFill>
                </a:rPr>
                <a:t>4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621357-9163-4040-AD5C-1727599E9763}"/>
              </a:ext>
            </a:extLst>
          </p:cNvPr>
          <p:cNvGrpSpPr/>
          <p:nvPr/>
        </p:nvGrpSpPr>
        <p:grpSpPr>
          <a:xfrm>
            <a:off x="5819105" y="1488460"/>
            <a:ext cx="622257" cy="523220"/>
            <a:chOff x="9383151" y="1553531"/>
            <a:chExt cx="622257" cy="52322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51497A-837E-492D-849E-572624343E82}"/>
                </a:ext>
              </a:extLst>
            </p:cNvPr>
            <p:cNvSpPr/>
            <p:nvPr/>
          </p:nvSpPr>
          <p:spPr>
            <a:xfrm>
              <a:off x="9383151" y="1603717"/>
              <a:ext cx="576776" cy="464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F17437-7315-4945-91C9-7C1BA674C791}"/>
                </a:ext>
              </a:extLst>
            </p:cNvPr>
            <p:cNvSpPr txBox="1"/>
            <p:nvPr/>
          </p:nvSpPr>
          <p:spPr>
            <a:xfrm>
              <a:off x="9484903" y="1553531"/>
              <a:ext cx="52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800" b="1" dirty="0">
                  <a:solidFill>
                    <a:srgbClr val="C00000"/>
                  </a:solidFill>
                </a:rPr>
                <a:t>5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E5B6A1-7F60-4EBB-8E97-CED79CB19FEB}"/>
              </a:ext>
            </a:extLst>
          </p:cNvPr>
          <p:cNvGrpSpPr/>
          <p:nvPr/>
        </p:nvGrpSpPr>
        <p:grpSpPr>
          <a:xfrm>
            <a:off x="2316255" y="1544583"/>
            <a:ext cx="622257" cy="514420"/>
            <a:chOff x="9383151" y="1553531"/>
            <a:chExt cx="622257" cy="51442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470581-BB65-4D35-938D-C47B82DCDFCD}"/>
                </a:ext>
              </a:extLst>
            </p:cNvPr>
            <p:cNvSpPr/>
            <p:nvPr/>
          </p:nvSpPr>
          <p:spPr>
            <a:xfrm>
              <a:off x="9383151" y="1603717"/>
              <a:ext cx="576776" cy="464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DED90A-2054-49B1-85C9-E97243B79457}"/>
                </a:ext>
              </a:extLst>
            </p:cNvPr>
            <p:cNvSpPr txBox="1"/>
            <p:nvPr/>
          </p:nvSpPr>
          <p:spPr>
            <a:xfrm>
              <a:off x="9484903" y="1553531"/>
              <a:ext cx="5205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000" b="1" dirty="0">
                  <a:solidFill>
                    <a:srgbClr val="C00000"/>
                  </a:solidFill>
                </a:rPr>
                <a:t>10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718EFE-F966-441C-A34B-7AB81001DD0B}"/>
              </a:ext>
            </a:extLst>
          </p:cNvPr>
          <p:cNvGrpSpPr/>
          <p:nvPr/>
        </p:nvGrpSpPr>
        <p:grpSpPr>
          <a:xfrm>
            <a:off x="9337670" y="3092177"/>
            <a:ext cx="622257" cy="523220"/>
            <a:chOff x="9383151" y="1553531"/>
            <a:chExt cx="622257" cy="52322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B45B081-6959-4E9B-98DC-C34827FCC820}"/>
                </a:ext>
              </a:extLst>
            </p:cNvPr>
            <p:cNvSpPr/>
            <p:nvPr/>
          </p:nvSpPr>
          <p:spPr>
            <a:xfrm>
              <a:off x="9383151" y="1603717"/>
              <a:ext cx="576776" cy="464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449A2B-CDAB-4491-AAE8-6BC0489E6462}"/>
                </a:ext>
              </a:extLst>
            </p:cNvPr>
            <p:cNvSpPr txBox="1"/>
            <p:nvPr/>
          </p:nvSpPr>
          <p:spPr>
            <a:xfrm>
              <a:off x="9484903" y="1553531"/>
              <a:ext cx="52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800" b="1" dirty="0">
                  <a:solidFill>
                    <a:srgbClr val="C00000"/>
                  </a:solidFill>
                </a:rPr>
                <a:t>8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2C086C-BB74-4DC3-AA16-0D925C30B1C7}"/>
              </a:ext>
            </a:extLst>
          </p:cNvPr>
          <p:cNvGrpSpPr/>
          <p:nvPr/>
        </p:nvGrpSpPr>
        <p:grpSpPr>
          <a:xfrm>
            <a:off x="5794249" y="3074592"/>
            <a:ext cx="622257" cy="523220"/>
            <a:chOff x="9383151" y="1553531"/>
            <a:chExt cx="622257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FB2A07-C9D0-4342-9FA6-01BBBEF5661D}"/>
                </a:ext>
              </a:extLst>
            </p:cNvPr>
            <p:cNvSpPr/>
            <p:nvPr/>
          </p:nvSpPr>
          <p:spPr>
            <a:xfrm>
              <a:off x="9383151" y="1603717"/>
              <a:ext cx="576776" cy="464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C3006C-B5B2-4C66-B076-1ACAEA0413CD}"/>
                </a:ext>
              </a:extLst>
            </p:cNvPr>
            <p:cNvSpPr txBox="1"/>
            <p:nvPr/>
          </p:nvSpPr>
          <p:spPr>
            <a:xfrm>
              <a:off x="9484903" y="1553531"/>
              <a:ext cx="52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800" b="1" dirty="0">
                  <a:solidFill>
                    <a:srgbClr val="C00000"/>
                  </a:solidFill>
                </a:rPr>
                <a:t>3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FFAD2F-8DAA-437C-A600-E68FB7C377E6}"/>
              </a:ext>
            </a:extLst>
          </p:cNvPr>
          <p:cNvGrpSpPr/>
          <p:nvPr/>
        </p:nvGrpSpPr>
        <p:grpSpPr>
          <a:xfrm>
            <a:off x="2250828" y="3112870"/>
            <a:ext cx="622257" cy="523220"/>
            <a:chOff x="9383151" y="1553531"/>
            <a:chExt cx="622257" cy="52322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B7D413D-0F87-4B14-B8E2-E5B6AF10580A}"/>
                </a:ext>
              </a:extLst>
            </p:cNvPr>
            <p:cNvSpPr/>
            <p:nvPr/>
          </p:nvSpPr>
          <p:spPr>
            <a:xfrm>
              <a:off x="9383151" y="1603717"/>
              <a:ext cx="576776" cy="464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A73B5D-8350-4F8D-B804-9101B3DBE419}"/>
                </a:ext>
              </a:extLst>
            </p:cNvPr>
            <p:cNvSpPr txBox="1"/>
            <p:nvPr/>
          </p:nvSpPr>
          <p:spPr>
            <a:xfrm>
              <a:off x="9484903" y="1553531"/>
              <a:ext cx="52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800" b="1" dirty="0">
                  <a:solidFill>
                    <a:srgbClr val="C00000"/>
                  </a:solidFill>
                </a:rPr>
                <a:t>2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32D003-1AD7-4BC5-BF18-E1E655842F90}"/>
              </a:ext>
            </a:extLst>
          </p:cNvPr>
          <p:cNvGrpSpPr/>
          <p:nvPr/>
        </p:nvGrpSpPr>
        <p:grpSpPr>
          <a:xfrm>
            <a:off x="2205347" y="4740011"/>
            <a:ext cx="622257" cy="523220"/>
            <a:chOff x="9383151" y="1553531"/>
            <a:chExt cx="622257" cy="52322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F1634D-419C-4EDF-BB36-56335BDBC677}"/>
                </a:ext>
              </a:extLst>
            </p:cNvPr>
            <p:cNvSpPr/>
            <p:nvPr/>
          </p:nvSpPr>
          <p:spPr>
            <a:xfrm>
              <a:off x="9383151" y="1603717"/>
              <a:ext cx="576776" cy="464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CEFCAC-4E64-451B-A51D-394DD43E634C}"/>
                </a:ext>
              </a:extLst>
            </p:cNvPr>
            <p:cNvSpPr txBox="1"/>
            <p:nvPr/>
          </p:nvSpPr>
          <p:spPr>
            <a:xfrm>
              <a:off x="9484903" y="1553531"/>
              <a:ext cx="52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800" b="1" dirty="0">
                  <a:solidFill>
                    <a:srgbClr val="C00000"/>
                  </a:solidFill>
                </a:rPr>
                <a:t>1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A9200F-9A8D-4C3E-8857-6A8646BFFFA3}"/>
              </a:ext>
            </a:extLst>
          </p:cNvPr>
          <p:cNvGrpSpPr/>
          <p:nvPr/>
        </p:nvGrpSpPr>
        <p:grpSpPr>
          <a:xfrm>
            <a:off x="5794245" y="4660724"/>
            <a:ext cx="622257" cy="523220"/>
            <a:chOff x="9383151" y="1553531"/>
            <a:chExt cx="622257" cy="52322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BDD8BE-9492-4EA9-BF32-C29173836388}"/>
                </a:ext>
              </a:extLst>
            </p:cNvPr>
            <p:cNvSpPr/>
            <p:nvPr/>
          </p:nvSpPr>
          <p:spPr>
            <a:xfrm>
              <a:off x="9383151" y="1603717"/>
              <a:ext cx="576776" cy="464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7CB929-5B0A-449A-8B88-C751A831C6D0}"/>
                </a:ext>
              </a:extLst>
            </p:cNvPr>
            <p:cNvSpPr txBox="1"/>
            <p:nvPr/>
          </p:nvSpPr>
          <p:spPr>
            <a:xfrm>
              <a:off x="9484903" y="1553531"/>
              <a:ext cx="52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800" b="1" dirty="0">
                  <a:solidFill>
                    <a:srgbClr val="C00000"/>
                  </a:solidFill>
                </a:rPr>
                <a:t>9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35E14B-9AD2-4200-9EB8-B1D390DCDE62}"/>
              </a:ext>
            </a:extLst>
          </p:cNvPr>
          <p:cNvGrpSpPr/>
          <p:nvPr/>
        </p:nvGrpSpPr>
        <p:grpSpPr>
          <a:xfrm>
            <a:off x="9353850" y="4710910"/>
            <a:ext cx="622257" cy="523220"/>
            <a:chOff x="9383151" y="1553531"/>
            <a:chExt cx="622257" cy="52322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4687116-3BA5-4A2D-A40B-B3A7DE2BBFAF}"/>
                </a:ext>
              </a:extLst>
            </p:cNvPr>
            <p:cNvSpPr/>
            <p:nvPr/>
          </p:nvSpPr>
          <p:spPr>
            <a:xfrm>
              <a:off x="9383151" y="1603717"/>
              <a:ext cx="576776" cy="464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2A1CFE2-61D5-4605-BAF1-DBA4FD4DF3CA}"/>
                </a:ext>
              </a:extLst>
            </p:cNvPr>
            <p:cNvSpPr txBox="1"/>
            <p:nvPr/>
          </p:nvSpPr>
          <p:spPr>
            <a:xfrm>
              <a:off x="9484903" y="1553531"/>
              <a:ext cx="52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800" b="1" dirty="0">
                  <a:solidFill>
                    <a:srgbClr val="C00000"/>
                  </a:solidFill>
                </a:rPr>
                <a:t>6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7749F38-6254-4136-914A-46AC92E74FDE}"/>
              </a:ext>
            </a:extLst>
          </p:cNvPr>
          <p:cNvGrpSpPr/>
          <p:nvPr/>
        </p:nvGrpSpPr>
        <p:grpSpPr>
          <a:xfrm>
            <a:off x="5748764" y="6255656"/>
            <a:ext cx="622257" cy="523220"/>
            <a:chOff x="9383151" y="1553531"/>
            <a:chExt cx="622257" cy="52322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3B3E3BB-5BDE-43EE-9C33-339DECB2EAF8}"/>
                </a:ext>
              </a:extLst>
            </p:cNvPr>
            <p:cNvSpPr/>
            <p:nvPr/>
          </p:nvSpPr>
          <p:spPr>
            <a:xfrm>
              <a:off x="9383151" y="1603717"/>
              <a:ext cx="576776" cy="464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C696E6-0C5D-49AE-8128-FA1E32BCCE3E}"/>
                </a:ext>
              </a:extLst>
            </p:cNvPr>
            <p:cNvSpPr txBox="1"/>
            <p:nvPr/>
          </p:nvSpPr>
          <p:spPr>
            <a:xfrm>
              <a:off x="9484903" y="1553531"/>
              <a:ext cx="52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800" b="1" dirty="0">
                  <a:solidFill>
                    <a:srgbClr val="C00000"/>
                  </a:solidFill>
                </a:rPr>
                <a:t>7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4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3D45245-1869-4955-939F-E6645B6D3C0D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CF4943-B948-4221-B30B-F0064397176D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2B1731-439D-474F-8F59-03268B692E16}"/>
                </a:ext>
              </a:extLst>
            </p:cNvPr>
            <p:cNvSpPr/>
            <p:nvPr/>
          </p:nvSpPr>
          <p:spPr>
            <a:xfrm>
              <a:off x="9031458" y="0"/>
              <a:ext cx="2624099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AE" sz="2800" b="1" dirty="0">
                  <a:solidFill>
                    <a:sysClr val="windowText" lastClr="000000"/>
                  </a:solidFill>
                </a:rPr>
                <a:t>أتدرب لأتلو القرآن: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C22B022-AC83-4381-BAD8-3B870CD89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79" y="945866"/>
            <a:ext cx="11352897" cy="5514706"/>
          </a:xfrm>
          <a:prstGeom prst="rect">
            <a:avLst/>
          </a:prstGeom>
        </p:spPr>
      </p:pic>
      <p:pic>
        <p:nvPicPr>
          <p:cNvPr id="10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AC4F6DE7-8A92-44FA-92BF-7D0736CDB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19" y="1963751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2B391161-EFF3-4C7E-83F0-A83305876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99" y="1963751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09BFC2C0-3A70-4072-A5E4-568BFB938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99" y="1963751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E93B4781-49EF-4BCD-B391-DEF44C0F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79" y="1963751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4D7A5B18-7393-474E-B570-2C2B347B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93" y="1963751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66FCB092-6D9E-4502-9312-5AC9C361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07" y="1963751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C9DDC6BD-AB4A-49F1-8CFF-7B84DD0D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19" y="283348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204ABCD1-AEB3-4180-BB32-32647084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99" y="283348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B1936E68-B0C3-4C8E-BA82-CCC957014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99" y="283348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A690F2E0-3D53-4D77-A52E-E67781CE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79" y="283348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16DE46E5-DB48-4E0E-BD91-46B135E8D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93" y="283348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2564A3D1-C975-45DD-8752-2E4ABF46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07" y="283348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8F63D060-4B80-4506-8ED2-A52E7683F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19" y="3703219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B5166BF9-389B-4B33-99A8-35B1EAC4E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99" y="3703219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374221ED-7674-4D51-B19B-F78A14C3F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99" y="3703219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FDFC3ECE-A334-48A1-BED8-DF33545C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79" y="3703219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7833B7D3-1C65-406D-A4D4-56B98785C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93" y="3703219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7CABA738-56F1-4343-A1BE-D7A7E8753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07" y="3703219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BEB24D15-B180-43CC-AE2F-960ADAF8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19" y="4477148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3E7ADCDD-DE90-4D51-BF30-B6F3BFA8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99" y="4477148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7A4E2D48-AC3B-4B6B-9C7B-4FD8C60F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99" y="4477148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518C137D-BD49-4490-BDE7-AA5DEDCC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79" y="4477148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4001E561-4B93-4C34-A10C-029C90B8E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93" y="4477148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163C5AC6-A534-4AEB-9D94-C901049B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07" y="4477148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3A6CE284-C830-4423-92EA-6EDD00B3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19" y="547595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2AB6FA93-3B3D-4196-8637-E353F9FE3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99" y="547595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7727C940-C3C0-46F9-A75A-4CDD2954F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99" y="547595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9086EF23-B8D1-48FA-A224-99813FB05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79" y="547595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C463E1D8-2951-40E3-9B68-00E34E022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93" y="547595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66614BDD-3283-43ED-83DB-41B7D3C8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07" y="547595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5A0D9B38-D83F-418B-8C6F-A7C450FCC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19" y="618451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7F9445F4-A167-4EA4-A1F2-9EAC2AE9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99" y="618451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F1F9AC7D-9236-4C72-877C-5C172214F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99" y="618451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B818E1E4-22C7-4B1A-B799-8265484E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79" y="618451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5DBFC1EB-517D-42D4-A48C-8CC6252C5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93" y="618451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Pointing clipart finger sign, Picture #3100089 pointing clipart finger sign">
            <a:extLst>
              <a:ext uri="{FF2B5EF4-FFF2-40B4-BE49-F238E27FC236}">
                <a16:creationId xmlns:a16="http://schemas.microsoft.com/office/drawing/2014/main" id="{D6569F1F-BBE4-4445-9EA6-059E2BAB3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07" y="6184515"/>
            <a:ext cx="534830" cy="4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Ptt 2020-11-08 at 7.22.19 AM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67BF28C6-B0AD-48CC-B57C-ED208F99A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36480" y="294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2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A50726-780E-4BCA-A83F-3C20D7F8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38" y="640593"/>
            <a:ext cx="5560443" cy="28059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CEACCE-CCB8-4D41-8F80-E5799E795C63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F81886-45AD-44E4-871B-BAB489490575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AD0520-B162-48EE-B83F-9AFBCBC502A4}"/>
                </a:ext>
              </a:extLst>
            </p:cNvPr>
            <p:cNvSpPr/>
            <p:nvPr/>
          </p:nvSpPr>
          <p:spPr>
            <a:xfrm>
              <a:off x="9621078" y="0"/>
              <a:ext cx="2034479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AE" sz="2800" b="1" dirty="0">
                  <a:solidFill>
                    <a:sysClr val="windowText" lastClr="000000"/>
                  </a:solidFill>
                </a:rPr>
                <a:t>أضع بصمتي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021AC7B-CB5B-450A-8FDB-AB4B3867B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030" t="9270" b="-1"/>
          <a:stretch/>
        </p:blipFill>
        <p:spPr>
          <a:xfrm>
            <a:off x="662168" y="3031933"/>
            <a:ext cx="4797084" cy="3569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A933EB-1C2D-426B-BFFF-6D910AD41B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154" r="70378"/>
          <a:stretch/>
        </p:blipFill>
        <p:spPr>
          <a:xfrm flipH="1">
            <a:off x="5946067" y="3335099"/>
            <a:ext cx="2839700" cy="34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1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DB8F6E-5FCB-41BB-BE30-DB34F019F977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091824-84E2-4074-A82B-36A1934CB1AF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CB0983-636A-4074-AC9F-2808D9B062E2}"/>
                </a:ext>
              </a:extLst>
            </p:cNvPr>
            <p:cNvSpPr/>
            <p:nvPr/>
          </p:nvSpPr>
          <p:spPr>
            <a:xfrm>
              <a:off x="7019778" y="0"/>
              <a:ext cx="4635779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AE" sz="2800" b="1" dirty="0">
                  <a:solidFill>
                    <a:sysClr val="windowText" lastClr="000000"/>
                  </a:solidFill>
                </a:rPr>
                <a:t>أحدد أعضاء الوضوء ثم ألونها: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C6452E-BD97-4893-98BD-75CBC5A25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7192" y="1023486"/>
            <a:ext cx="4261055" cy="54300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D60EB8F-5708-483C-9FF8-FCB23EEF8E03}"/>
                  </a:ext>
                </a:extLst>
              </p14:cNvPr>
              <p14:cNvContentPartPr/>
              <p14:nvPr/>
            </p14:nvContentPartPr>
            <p14:xfrm>
              <a:off x="6192492" y="5881698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D60EB8F-5708-483C-9FF8-FCB23EEF8E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9852" y="5503698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DA23D0C-84CC-4452-B13E-2326E352A763}"/>
                  </a:ext>
                </a:extLst>
              </p14:cNvPr>
              <p14:cNvContentPartPr/>
              <p14:nvPr/>
            </p14:nvContentPartPr>
            <p14:xfrm>
              <a:off x="6105732" y="5875938"/>
              <a:ext cx="941760" cy="464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DA23D0C-84CC-4452-B13E-2326E352A7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3092" y="5498298"/>
                <a:ext cx="1067400" cy="12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D08B703-7985-442E-8CFB-601D3BFC86C0}"/>
                  </a:ext>
                </a:extLst>
              </p14:cNvPr>
              <p14:cNvContentPartPr/>
              <p14:nvPr/>
            </p14:nvContentPartPr>
            <p14:xfrm>
              <a:off x="4717212" y="5879898"/>
              <a:ext cx="901800" cy="441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D08B703-7985-442E-8CFB-601D3BFC86C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54572" y="5502258"/>
                <a:ext cx="1027440" cy="11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33D1662-A71A-4EBC-BF85-2D4513E0787F}"/>
                  </a:ext>
                </a:extLst>
              </p14:cNvPr>
              <p14:cNvContentPartPr/>
              <p14:nvPr/>
            </p14:nvContentPartPr>
            <p14:xfrm>
              <a:off x="6909502" y="4123296"/>
              <a:ext cx="713880" cy="520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33D1662-A71A-4EBC-BF85-2D4513E0787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46502" y="3745296"/>
                <a:ext cx="839520" cy="12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0D79C8-3242-487C-8E5A-630F8EBEDEF9}"/>
                  </a:ext>
                </a:extLst>
              </p14:cNvPr>
              <p14:cNvContentPartPr/>
              <p14:nvPr/>
            </p14:nvContentPartPr>
            <p14:xfrm>
              <a:off x="3998902" y="4085136"/>
              <a:ext cx="647640" cy="631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0D79C8-3242-487C-8E5A-630F8EBEDEF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36262" y="3707136"/>
                <a:ext cx="773280" cy="13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16BAFE3-2142-4764-95C0-F0EAE7F4AD79}"/>
                  </a:ext>
                </a:extLst>
              </p14:cNvPr>
              <p14:cNvContentPartPr/>
              <p14:nvPr/>
            </p14:nvContentPartPr>
            <p14:xfrm>
              <a:off x="6958462" y="3427776"/>
              <a:ext cx="17280" cy="47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16BAFE3-2142-4764-95C0-F0EAE7F4AD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95822" y="3049776"/>
                <a:ext cx="142920" cy="80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464DBB5-2D0C-4A66-A48C-3D040D7FE766}"/>
                  </a:ext>
                </a:extLst>
              </p14:cNvPr>
              <p14:cNvContentPartPr/>
              <p14:nvPr/>
            </p14:nvContentPartPr>
            <p14:xfrm>
              <a:off x="6991942" y="3368016"/>
              <a:ext cx="717840" cy="689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464DBB5-2D0C-4A66-A48C-3D040D7FE76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28942" y="2990376"/>
                <a:ext cx="843480" cy="144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3646B97-CDB9-43CA-8F7D-E4C1D8033454}"/>
                  </a:ext>
                </a:extLst>
              </p14:cNvPr>
              <p14:cNvContentPartPr/>
              <p14:nvPr/>
            </p14:nvContentPartPr>
            <p14:xfrm>
              <a:off x="4218142" y="3433176"/>
              <a:ext cx="645480" cy="731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3646B97-CDB9-43CA-8F7D-E4C1D803345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55502" y="3055176"/>
                <a:ext cx="771120" cy="148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7F7D0CB-C1CE-45B4-929D-191224083DCF}"/>
                  </a:ext>
                </a:extLst>
              </p14:cNvPr>
              <p14:cNvContentPartPr/>
              <p14:nvPr/>
            </p14:nvContentPartPr>
            <p14:xfrm>
              <a:off x="6391488" y="2006816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7F7D0CB-C1CE-45B4-929D-191224083DC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28848" y="1628816"/>
                <a:ext cx="126000" cy="75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950B19B-2929-4CC2-8486-602FE6787ED3}"/>
              </a:ext>
            </a:extLst>
          </p:cNvPr>
          <p:cNvGrpSpPr/>
          <p:nvPr/>
        </p:nvGrpSpPr>
        <p:grpSpPr>
          <a:xfrm>
            <a:off x="5923488" y="1828976"/>
            <a:ext cx="288360" cy="361440"/>
            <a:chOff x="4319771" y="1772705"/>
            <a:chExt cx="288360" cy="361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9534654-611E-4EE1-B800-2847B7340049}"/>
                    </a:ext>
                  </a:extLst>
                </p14:cNvPr>
                <p14:cNvContentPartPr/>
                <p14:nvPr/>
              </p14:nvContentPartPr>
              <p14:xfrm>
                <a:off x="4388891" y="1772705"/>
                <a:ext cx="207360" cy="185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9534654-611E-4EE1-B800-2847B734004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26251" y="1395065"/>
                  <a:ext cx="333000" cy="9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83E51B0-070D-4571-8A89-064A8F7E327F}"/>
                    </a:ext>
                  </a:extLst>
                </p14:cNvPr>
                <p14:cNvContentPartPr/>
                <p14:nvPr/>
              </p14:nvContentPartPr>
              <p14:xfrm>
                <a:off x="4319771" y="2044505"/>
                <a:ext cx="288360" cy="89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83E51B0-070D-4571-8A89-064A8F7E327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257131" y="1666865"/>
                  <a:ext cx="414000" cy="84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F98DAEF-1BC8-4AC4-AF4A-3A71F4A5BD20}"/>
                  </a:ext>
                </a:extLst>
              </p14:cNvPr>
              <p14:cNvContentPartPr/>
              <p14:nvPr/>
            </p14:nvContentPartPr>
            <p14:xfrm>
              <a:off x="5527273" y="1654736"/>
              <a:ext cx="1044720" cy="7185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F98DAEF-1BC8-4AC4-AF4A-3A71F4A5BD2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64273" y="1276736"/>
                <a:ext cx="1170360" cy="147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81A877CC-F543-45C2-84A7-151E81CAC1C2}"/>
              </a:ext>
            </a:extLst>
          </p:cNvPr>
          <p:cNvGrpSpPr/>
          <p:nvPr/>
        </p:nvGrpSpPr>
        <p:grpSpPr>
          <a:xfrm>
            <a:off x="5226888" y="1163696"/>
            <a:ext cx="1609560" cy="921600"/>
            <a:chOff x="3623171" y="1107425"/>
            <a:chExt cx="1609560" cy="9216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C276690-8156-4569-89BB-E1727CEE28A2}"/>
                    </a:ext>
                  </a:extLst>
                </p14:cNvPr>
                <p14:cNvContentPartPr/>
                <p14:nvPr/>
              </p14:nvContentPartPr>
              <p14:xfrm>
                <a:off x="5064971" y="1978265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C276690-8156-4569-89BB-E1727CEE28A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02331" y="1600265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56C3242-444D-4AE8-975F-2669958DA337}"/>
                    </a:ext>
                  </a:extLst>
                </p14:cNvPr>
                <p14:cNvContentPartPr/>
                <p14:nvPr/>
              </p14:nvContentPartPr>
              <p14:xfrm>
                <a:off x="5020691" y="2000225"/>
                <a:ext cx="57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56C3242-444D-4AE8-975F-2669958DA33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57691" y="1622585"/>
                  <a:ext cx="1314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ED8F53F-54FD-48BA-8805-9DDBB4875A2E}"/>
                    </a:ext>
                  </a:extLst>
                </p14:cNvPr>
                <p14:cNvContentPartPr/>
                <p14:nvPr/>
              </p14:nvContentPartPr>
              <p14:xfrm>
                <a:off x="3623171" y="1107425"/>
                <a:ext cx="1609560" cy="921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ED8F53F-54FD-48BA-8805-9DDBB4875A2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560171" y="729785"/>
                  <a:ext cx="1735200" cy="1677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0999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E149C6-876C-4BDD-82F6-DFF91C2D9CD6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7CCE56-22C9-4EBC-BE05-79F2D6C90CFE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0C791C-D789-4815-8AB5-4074BCC0EFF7}"/>
                </a:ext>
              </a:extLst>
            </p:cNvPr>
            <p:cNvSpPr/>
            <p:nvPr/>
          </p:nvSpPr>
          <p:spPr>
            <a:xfrm>
              <a:off x="5050302" y="0"/>
              <a:ext cx="6605255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AE" sz="2800" b="1" dirty="0">
                  <a:solidFill>
                    <a:sysClr val="windowText" lastClr="000000"/>
                  </a:solidFill>
                </a:rPr>
                <a:t>اختر التصرف الصحيح بوضع علامة صح في المربع: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6F24AD-F508-4471-A263-1F54CB1D1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4645" y="1699976"/>
            <a:ext cx="5563376" cy="3381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60D022-4A18-4C44-A0A0-235F4C7EC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766" y="1699976"/>
            <a:ext cx="5277587" cy="3258005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791E4868-FC3B-4F4F-8DB1-7C8ECE82C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6182" y="4258113"/>
            <a:ext cx="587326" cy="587326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9CAC8BD9-309D-4BE4-A11E-1DB08032A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53057" y="2741652"/>
            <a:ext cx="587326" cy="58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9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55223F-A7FB-44D4-A5AE-FBCBEF31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896" y="663948"/>
            <a:ext cx="11060208" cy="55301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D65AD9-4F07-4ACF-AC09-D90738462C46}"/>
              </a:ext>
            </a:extLst>
          </p:cNvPr>
          <p:cNvSpPr/>
          <p:nvPr/>
        </p:nvSpPr>
        <p:spPr>
          <a:xfrm>
            <a:off x="98474" y="70339"/>
            <a:ext cx="12013809" cy="67524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5A0CFB-5622-4770-A495-F27CE5CE3797}"/>
                  </a:ext>
                </a:extLst>
              </p14:cNvPr>
              <p14:cNvContentPartPr/>
              <p14:nvPr/>
            </p14:nvContentPartPr>
            <p14:xfrm>
              <a:off x="8502356" y="2727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5A0CFB-5622-4770-A495-F27CE5CE37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39716" y="-10526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3963A06-2D95-429E-9562-8262C50D78A9}"/>
                  </a:ext>
                </a:extLst>
              </p14:cNvPr>
              <p14:cNvContentPartPr/>
              <p14:nvPr/>
            </p14:nvContentPartPr>
            <p14:xfrm>
              <a:off x="8502356" y="14991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3963A06-2D95-429E-9562-8262C50D78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9716" y="-22809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0B37625-DF6D-44EF-9A33-2527404D427E}"/>
                  </a:ext>
                </a:extLst>
              </p14:cNvPr>
              <p14:cNvContentPartPr/>
              <p14:nvPr/>
            </p14:nvContentPartPr>
            <p14:xfrm>
              <a:off x="8502356" y="14991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0B37625-DF6D-44EF-9A33-2527404D42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9716" y="-22809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DA7A0B-8BDA-43C7-83F6-AA0E905F97A8}"/>
                  </a:ext>
                </a:extLst>
              </p14:cNvPr>
              <p14:cNvContentPartPr/>
              <p14:nvPr/>
            </p14:nvContentPartPr>
            <p14:xfrm>
              <a:off x="8502356" y="14991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DA7A0B-8BDA-43C7-83F6-AA0E905F97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9716" y="-22809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BC2D0B1-F3C8-47FF-AA00-2F7187C21C74}"/>
                  </a:ext>
                </a:extLst>
              </p14:cNvPr>
              <p14:cNvContentPartPr/>
              <p14:nvPr/>
            </p14:nvContentPartPr>
            <p14:xfrm>
              <a:off x="8433956" y="31335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BC2D0B1-F3C8-47FF-AA00-2F7187C21C7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70956" y="-6429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C72C168-1A34-432E-B046-0801DC011DF7}"/>
                  </a:ext>
                </a:extLst>
              </p14:cNvPr>
              <p14:cNvContentPartPr/>
              <p14:nvPr/>
            </p14:nvContentPartPr>
            <p14:xfrm>
              <a:off x="8311196" y="17727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C72C168-1A34-432E-B046-0801DC011DF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48196" y="-20073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7E9D1BD-48D8-47EE-8373-5A2B6FE204B6}"/>
                  </a:ext>
                </a:extLst>
              </p14:cNvPr>
              <p14:cNvContentPartPr/>
              <p14:nvPr/>
            </p14:nvContentPartPr>
            <p14:xfrm>
              <a:off x="4846556" y="553110"/>
              <a:ext cx="66600" cy="74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7E9D1BD-48D8-47EE-8373-5A2B6FE204B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83556" y="175470"/>
                <a:ext cx="192240" cy="83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329577C-B5E4-42AC-A94C-3CEAD255E356}"/>
                  </a:ext>
                </a:extLst>
              </p14:cNvPr>
              <p14:cNvContentPartPr/>
              <p14:nvPr/>
            </p14:nvContentPartPr>
            <p14:xfrm>
              <a:off x="3507356" y="35475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329577C-B5E4-42AC-A94C-3CEAD255E3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44356" y="-23250"/>
                <a:ext cx="126000" cy="756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748334C-1ED1-46F7-9FA4-2EE7725A742C}"/>
              </a:ext>
            </a:extLst>
          </p:cNvPr>
          <p:cNvSpPr txBox="1"/>
          <p:nvPr/>
        </p:nvSpPr>
        <p:spPr>
          <a:xfrm>
            <a:off x="6937687" y="4115176"/>
            <a:ext cx="328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واجب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2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0D50-B718-4ABD-BC7C-DF81B5E396C2}"/>
              </a:ext>
            </a:extLst>
          </p:cNvPr>
          <p:cNvSpPr/>
          <p:nvPr/>
        </p:nvSpPr>
        <p:spPr>
          <a:xfrm>
            <a:off x="145775" y="74542"/>
            <a:ext cx="11900452" cy="6573079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7584843" y="1116015"/>
            <a:ext cx="1802293" cy="140122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SHAGARA v2" pitchFamily="2" charset="0"/>
                <a:cs typeface="AL-Gemah-Alsomod2" panose="00000500000000000000" pitchFamily="2" charset="-78"/>
              </a:rPr>
              <a:t>اليوم</a:t>
            </a: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SHAGARA v2" pitchFamily="2" charset="0"/>
              <a:cs typeface="AL-Gemah-Alsomod2" panose="00000500000000000000" pitchFamily="2" charset="-7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5579452" y="823465"/>
            <a:ext cx="1802293" cy="20825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3618958" y="805445"/>
            <a:ext cx="1802293" cy="20704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1616241" y="823468"/>
            <a:ext cx="1869929" cy="20261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4073312" y="159798"/>
            <a:ext cx="3397568" cy="4972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التقويم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7" y="1708075"/>
            <a:ext cx="1501131" cy="520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أيام الأسبوع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8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الأحد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6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الاثنين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2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الثلاثاء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79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الاربعاء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3" y="4760617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الخميس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5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الجمعة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3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السبت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51037-5571-46B4-9B4E-CAA228B1B06F}"/>
              </a:ext>
            </a:extLst>
          </p:cNvPr>
          <p:cNvCxnSpPr/>
          <p:nvPr/>
        </p:nvCxnSpPr>
        <p:spPr>
          <a:xfrm>
            <a:off x="10266107" y="1573764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2501659-72B8-4069-9DDF-D1DFBE631F47}"/>
              </a:ext>
            </a:extLst>
          </p:cNvPr>
          <p:cNvSpPr/>
          <p:nvPr/>
        </p:nvSpPr>
        <p:spPr>
          <a:xfrm>
            <a:off x="2051370" y="1509020"/>
            <a:ext cx="983423" cy="3379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2020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2349403" y="2994048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التاريخ</a:t>
            </a:r>
            <a:endParaRPr lang="en-US" sz="36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pic>
        <p:nvPicPr>
          <p:cNvPr id="86" name="صورة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22" y="294511"/>
            <a:ext cx="556751" cy="704904"/>
          </a:xfrm>
          <a:prstGeom prst="rect">
            <a:avLst/>
          </a:prstGeom>
        </p:spPr>
      </p:pic>
      <p:pic>
        <p:nvPicPr>
          <p:cNvPr id="87" name="Picture 4" descr="#freetoedit #gold #lin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9" b="66123"/>
          <a:stretch/>
        </p:blipFill>
        <p:spPr bwMode="auto">
          <a:xfrm>
            <a:off x="11351190" y="199471"/>
            <a:ext cx="679961" cy="8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صورة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46" y="290893"/>
            <a:ext cx="556751" cy="704904"/>
          </a:xfrm>
          <a:prstGeom prst="rect">
            <a:avLst/>
          </a:prstGeom>
        </p:spPr>
      </p:pic>
      <p:sp>
        <p:nvSpPr>
          <p:cNvPr id="89" name="مربع نص 88"/>
          <p:cNvSpPr txBox="1"/>
          <p:nvPr/>
        </p:nvSpPr>
        <p:spPr>
          <a:xfrm>
            <a:off x="8337943" y="343806"/>
            <a:ext cx="2655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مدرسة سارة للتعليم الأساسي حلقة 1</a:t>
            </a:r>
          </a:p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مجلس 2 نطاق </a:t>
            </a:r>
            <a:r>
              <a:rPr lang="ar-SA" sz="1200" dirty="0">
                <a:solidFill>
                  <a:prstClr val="black"/>
                </a:solidFill>
                <a:latin typeface="WinSoft Pro" panose="020B0600060200000000" pitchFamily="34" charset="-78"/>
                <a:cs typeface="WinSoft Pro" panose="020B0600060200000000" pitchFamily="34" charset="-78"/>
              </a:rPr>
              <a:t>1</a:t>
            </a:r>
            <a:endParaRPr lang="en-US" sz="1200" dirty="0">
              <a:solidFill>
                <a:prstClr val="black"/>
              </a:solidFill>
              <a:latin typeface="WinSoft Pro" panose="020B0600060200000000" pitchFamily="34" charset="-78"/>
              <a:cs typeface="WinSoft Pro" panose="020B0600060200000000" pitchFamily="34" charset="-78"/>
            </a:endParaRPr>
          </a:p>
        </p:txBody>
      </p:sp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id="{84050551-1D6D-41A4-9C32-B846222DBACD}"/>
              </a:ext>
            </a:extLst>
          </p:cNvPr>
          <p:cNvSpPr/>
          <p:nvPr/>
        </p:nvSpPr>
        <p:spPr>
          <a:xfrm>
            <a:off x="2046296" y="2284647"/>
            <a:ext cx="1035013" cy="443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1442</a:t>
            </a:r>
          </a:p>
        </p:txBody>
      </p:sp>
      <p:sp>
        <p:nvSpPr>
          <p:cNvPr id="115" name="Rectangle: Rounded Corners 61">
            <a:extLst>
              <a:ext uri="{FF2B5EF4-FFF2-40B4-BE49-F238E27FC236}">
                <a16:creationId xmlns:a16="http://schemas.microsoft.com/office/drawing/2014/main" id="{AEC0CE08-958C-47FF-AD7A-A1930EF75A11}"/>
              </a:ext>
            </a:extLst>
          </p:cNvPr>
          <p:cNvSpPr/>
          <p:nvPr/>
        </p:nvSpPr>
        <p:spPr>
          <a:xfrm>
            <a:off x="7096542" y="3007785"/>
            <a:ext cx="235665" cy="2331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E9D787E-AA8F-4302-B4C9-CA96723CEF92}"/>
              </a:ext>
            </a:extLst>
          </p:cNvPr>
          <p:cNvSpPr/>
          <p:nvPr/>
        </p:nvSpPr>
        <p:spPr>
          <a:xfrm>
            <a:off x="6397349" y="2914704"/>
            <a:ext cx="7521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ميلادي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8D08DA6-C143-41E8-9515-06E72BCC7F21}"/>
              </a:ext>
            </a:extLst>
          </p:cNvPr>
          <p:cNvSpPr/>
          <p:nvPr/>
        </p:nvSpPr>
        <p:spPr>
          <a:xfrm>
            <a:off x="6420051" y="3224175"/>
            <a:ext cx="7248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هجري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59" name="Rectangle: Rounded Corners 24">
            <a:extLst>
              <a:ext uri="{FF2B5EF4-FFF2-40B4-BE49-F238E27FC236}">
                <a16:creationId xmlns:a16="http://schemas.microsoft.com/office/drawing/2014/main" id="{AA5F5C0B-01EB-440F-A690-C96EE7037A6F}"/>
              </a:ext>
            </a:extLst>
          </p:cNvPr>
          <p:cNvSpPr/>
          <p:nvPr/>
        </p:nvSpPr>
        <p:spPr>
          <a:xfrm>
            <a:off x="304545" y="424010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60" name="Rectangle: Rounded Corners 25">
            <a:extLst>
              <a:ext uri="{FF2B5EF4-FFF2-40B4-BE49-F238E27FC236}">
                <a16:creationId xmlns:a16="http://schemas.microsoft.com/office/drawing/2014/main" id="{DF6E68F3-E477-4417-8B74-746E284C0C2A}"/>
              </a:ext>
            </a:extLst>
          </p:cNvPr>
          <p:cNvSpPr/>
          <p:nvPr/>
        </p:nvSpPr>
        <p:spPr>
          <a:xfrm>
            <a:off x="971163" y="4224381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61" name="Rectangle: Rounded Corners 26">
            <a:extLst>
              <a:ext uri="{FF2B5EF4-FFF2-40B4-BE49-F238E27FC236}">
                <a16:creationId xmlns:a16="http://schemas.microsoft.com/office/drawing/2014/main" id="{EBC507D1-CADA-4626-832F-28B3FCBD62BF}"/>
              </a:ext>
            </a:extLst>
          </p:cNvPr>
          <p:cNvSpPr/>
          <p:nvPr/>
        </p:nvSpPr>
        <p:spPr>
          <a:xfrm>
            <a:off x="1657069" y="4246793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62" name="Rectangle: Rounded Corners 27">
            <a:extLst>
              <a:ext uri="{FF2B5EF4-FFF2-40B4-BE49-F238E27FC236}">
                <a16:creationId xmlns:a16="http://schemas.microsoft.com/office/drawing/2014/main" id="{0B155245-7702-48EF-96F1-2C79D3F81B03}"/>
              </a:ext>
            </a:extLst>
          </p:cNvPr>
          <p:cNvSpPr/>
          <p:nvPr/>
        </p:nvSpPr>
        <p:spPr>
          <a:xfrm>
            <a:off x="2323688" y="4227473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63" name="Rectangle: Rounded Corners 28">
            <a:extLst>
              <a:ext uri="{FF2B5EF4-FFF2-40B4-BE49-F238E27FC236}">
                <a16:creationId xmlns:a16="http://schemas.microsoft.com/office/drawing/2014/main" id="{B9EC593A-D6F8-4251-B2D4-190799038D18}"/>
              </a:ext>
            </a:extLst>
          </p:cNvPr>
          <p:cNvSpPr/>
          <p:nvPr/>
        </p:nvSpPr>
        <p:spPr>
          <a:xfrm>
            <a:off x="3040929" y="421506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65" name="Rectangle: Rounded Corners 29">
            <a:extLst>
              <a:ext uri="{FF2B5EF4-FFF2-40B4-BE49-F238E27FC236}">
                <a16:creationId xmlns:a16="http://schemas.microsoft.com/office/drawing/2014/main" id="{3A8E68EA-247C-4AB6-BF04-7E10A95A61E6}"/>
              </a:ext>
            </a:extLst>
          </p:cNvPr>
          <p:cNvSpPr/>
          <p:nvPr/>
        </p:nvSpPr>
        <p:spPr>
          <a:xfrm>
            <a:off x="3765845" y="421506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66" name="Rectangle: Rounded Corners 30">
            <a:extLst>
              <a:ext uri="{FF2B5EF4-FFF2-40B4-BE49-F238E27FC236}">
                <a16:creationId xmlns:a16="http://schemas.microsoft.com/office/drawing/2014/main" id="{5B35B0E8-9C51-4C32-B168-C01029E54B1F}"/>
              </a:ext>
            </a:extLst>
          </p:cNvPr>
          <p:cNvSpPr/>
          <p:nvPr/>
        </p:nvSpPr>
        <p:spPr>
          <a:xfrm>
            <a:off x="4480804" y="4224381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67" name="Rectangle: Rounded Corners 31">
            <a:extLst>
              <a:ext uri="{FF2B5EF4-FFF2-40B4-BE49-F238E27FC236}">
                <a16:creationId xmlns:a16="http://schemas.microsoft.com/office/drawing/2014/main" id="{5FBB08F7-D238-4E19-AB9C-02073A6E3744}"/>
              </a:ext>
            </a:extLst>
          </p:cNvPr>
          <p:cNvSpPr/>
          <p:nvPr/>
        </p:nvSpPr>
        <p:spPr>
          <a:xfrm>
            <a:off x="5288856" y="423958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id="{C8A4F82A-9CC2-4431-A63B-E81142F97F0B}"/>
              </a:ext>
            </a:extLst>
          </p:cNvPr>
          <p:cNvSpPr/>
          <p:nvPr/>
        </p:nvSpPr>
        <p:spPr>
          <a:xfrm>
            <a:off x="290435" y="487431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69" name="Rectangle: Rounded Corners 33">
            <a:extLst>
              <a:ext uri="{FF2B5EF4-FFF2-40B4-BE49-F238E27FC236}">
                <a16:creationId xmlns:a16="http://schemas.microsoft.com/office/drawing/2014/main" id="{ED71327F-57A1-432A-9F6B-B8B6CC3FA04B}"/>
              </a:ext>
            </a:extLst>
          </p:cNvPr>
          <p:cNvSpPr/>
          <p:nvPr/>
        </p:nvSpPr>
        <p:spPr>
          <a:xfrm>
            <a:off x="971163" y="4832289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6B771B2A-D844-401C-BEA0-D927654177EE}"/>
              </a:ext>
            </a:extLst>
          </p:cNvPr>
          <p:cNvSpPr/>
          <p:nvPr/>
        </p:nvSpPr>
        <p:spPr>
          <a:xfrm>
            <a:off x="1653848" y="483228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71" name="Rectangle: Rounded Corners 35">
            <a:extLst>
              <a:ext uri="{FF2B5EF4-FFF2-40B4-BE49-F238E27FC236}">
                <a16:creationId xmlns:a16="http://schemas.microsoft.com/office/drawing/2014/main" id="{22D16815-ABFF-4740-8A32-0680F33131AB}"/>
              </a:ext>
            </a:extLst>
          </p:cNvPr>
          <p:cNvSpPr/>
          <p:nvPr/>
        </p:nvSpPr>
        <p:spPr>
          <a:xfrm>
            <a:off x="2356768" y="482893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72" name="Rectangle: Rounded Corners 36">
            <a:extLst>
              <a:ext uri="{FF2B5EF4-FFF2-40B4-BE49-F238E27FC236}">
                <a16:creationId xmlns:a16="http://schemas.microsoft.com/office/drawing/2014/main" id="{0E011C18-1F1D-427B-8D4D-6E714000FF94}"/>
              </a:ext>
            </a:extLst>
          </p:cNvPr>
          <p:cNvSpPr/>
          <p:nvPr/>
        </p:nvSpPr>
        <p:spPr>
          <a:xfrm>
            <a:off x="3038200" y="482893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73" name="Rectangle: Rounded Corners 37">
            <a:extLst>
              <a:ext uri="{FF2B5EF4-FFF2-40B4-BE49-F238E27FC236}">
                <a16:creationId xmlns:a16="http://schemas.microsoft.com/office/drawing/2014/main" id="{97F990D9-59AC-4F7A-99E8-58986E956C7B}"/>
              </a:ext>
            </a:extLst>
          </p:cNvPr>
          <p:cNvSpPr/>
          <p:nvPr/>
        </p:nvSpPr>
        <p:spPr>
          <a:xfrm>
            <a:off x="3769357" y="482893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74" name="Rectangle: Rounded Corners 38">
            <a:extLst>
              <a:ext uri="{FF2B5EF4-FFF2-40B4-BE49-F238E27FC236}">
                <a16:creationId xmlns:a16="http://schemas.microsoft.com/office/drawing/2014/main" id="{368588A6-9746-49C0-853F-8630364928AF}"/>
              </a:ext>
            </a:extLst>
          </p:cNvPr>
          <p:cNvSpPr/>
          <p:nvPr/>
        </p:nvSpPr>
        <p:spPr>
          <a:xfrm>
            <a:off x="4505525" y="480878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75" name="Rectangle: Rounded Corners 39">
            <a:extLst>
              <a:ext uri="{FF2B5EF4-FFF2-40B4-BE49-F238E27FC236}">
                <a16:creationId xmlns:a16="http://schemas.microsoft.com/office/drawing/2014/main" id="{1767B6FA-490D-4188-AC7D-A9018FFAE6A4}"/>
              </a:ext>
            </a:extLst>
          </p:cNvPr>
          <p:cNvSpPr/>
          <p:nvPr/>
        </p:nvSpPr>
        <p:spPr>
          <a:xfrm>
            <a:off x="5291245" y="487431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76" name="Rectangle: Rounded Corners 40">
            <a:extLst>
              <a:ext uri="{FF2B5EF4-FFF2-40B4-BE49-F238E27FC236}">
                <a16:creationId xmlns:a16="http://schemas.microsoft.com/office/drawing/2014/main" id="{1AFCCE80-3B67-437D-82E0-0A405A50C892}"/>
              </a:ext>
            </a:extLst>
          </p:cNvPr>
          <p:cNvSpPr/>
          <p:nvPr/>
        </p:nvSpPr>
        <p:spPr>
          <a:xfrm>
            <a:off x="290433" y="5452689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77" name="Rectangle: Rounded Corners 41">
            <a:extLst>
              <a:ext uri="{FF2B5EF4-FFF2-40B4-BE49-F238E27FC236}">
                <a16:creationId xmlns:a16="http://schemas.microsoft.com/office/drawing/2014/main" id="{95EF253C-FB9E-49CE-BD29-71410332A8B8}"/>
              </a:ext>
            </a:extLst>
          </p:cNvPr>
          <p:cNvSpPr/>
          <p:nvPr/>
        </p:nvSpPr>
        <p:spPr>
          <a:xfrm>
            <a:off x="949393" y="540939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78" name="Rectangle: Rounded Corners 42">
            <a:extLst>
              <a:ext uri="{FF2B5EF4-FFF2-40B4-BE49-F238E27FC236}">
                <a16:creationId xmlns:a16="http://schemas.microsoft.com/office/drawing/2014/main" id="{5571864B-F68C-4C03-9E51-A2B941307877}"/>
              </a:ext>
            </a:extLst>
          </p:cNvPr>
          <p:cNvSpPr/>
          <p:nvPr/>
        </p:nvSpPr>
        <p:spPr>
          <a:xfrm>
            <a:off x="1625213" y="540939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79" name="Rectangle: Rounded Corners 43">
            <a:extLst>
              <a:ext uri="{FF2B5EF4-FFF2-40B4-BE49-F238E27FC236}">
                <a16:creationId xmlns:a16="http://schemas.microsoft.com/office/drawing/2014/main" id="{AF414FAD-50C3-4F71-8A75-0990B79F0A3F}"/>
              </a:ext>
            </a:extLst>
          </p:cNvPr>
          <p:cNvSpPr/>
          <p:nvPr/>
        </p:nvSpPr>
        <p:spPr>
          <a:xfrm>
            <a:off x="2371824" y="5392941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80" name="Rectangle: Rounded Corners 44">
            <a:extLst>
              <a:ext uri="{FF2B5EF4-FFF2-40B4-BE49-F238E27FC236}">
                <a16:creationId xmlns:a16="http://schemas.microsoft.com/office/drawing/2014/main" id="{C3703E19-5105-44B2-B206-5BBB91AD19EF}"/>
              </a:ext>
            </a:extLst>
          </p:cNvPr>
          <p:cNvSpPr/>
          <p:nvPr/>
        </p:nvSpPr>
        <p:spPr>
          <a:xfrm>
            <a:off x="3081309" y="5395163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81" name="Rectangle: Rounded Corners 46">
            <a:extLst>
              <a:ext uri="{FF2B5EF4-FFF2-40B4-BE49-F238E27FC236}">
                <a16:creationId xmlns:a16="http://schemas.microsoft.com/office/drawing/2014/main" id="{07FFA009-ECC4-44C4-9C6C-C4EC23215569}"/>
              </a:ext>
            </a:extLst>
          </p:cNvPr>
          <p:cNvSpPr/>
          <p:nvPr/>
        </p:nvSpPr>
        <p:spPr>
          <a:xfrm>
            <a:off x="3762705" y="540939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82" name="Rectangle: Rounded Corners 47">
            <a:extLst>
              <a:ext uri="{FF2B5EF4-FFF2-40B4-BE49-F238E27FC236}">
                <a16:creationId xmlns:a16="http://schemas.microsoft.com/office/drawing/2014/main" id="{3E203887-32ED-4CB0-9594-ADB9A03FDB3C}"/>
              </a:ext>
            </a:extLst>
          </p:cNvPr>
          <p:cNvSpPr/>
          <p:nvPr/>
        </p:nvSpPr>
        <p:spPr>
          <a:xfrm>
            <a:off x="4495065" y="540939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B71B04F-1A39-4581-B6D7-0FD9F34F2C01}"/>
              </a:ext>
            </a:extLst>
          </p:cNvPr>
          <p:cNvSpPr/>
          <p:nvPr/>
        </p:nvSpPr>
        <p:spPr>
          <a:xfrm>
            <a:off x="5302651" y="5408833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91" name="Rectangle: Rounded Corners 64">
            <a:extLst>
              <a:ext uri="{FF2B5EF4-FFF2-40B4-BE49-F238E27FC236}">
                <a16:creationId xmlns:a16="http://schemas.microsoft.com/office/drawing/2014/main" id="{098235C2-D34B-4782-ADE4-A8EB7B3AFAAD}"/>
              </a:ext>
            </a:extLst>
          </p:cNvPr>
          <p:cNvSpPr/>
          <p:nvPr/>
        </p:nvSpPr>
        <p:spPr>
          <a:xfrm>
            <a:off x="275253" y="602109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92" name="Rectangle: Rounded Corners 65">
            <a:extLst>
              <a:ext uri="{FF2B5EF4-FFF2-40B4-BE49-F238E27FC236}">
                <a16:creationId xmlns:a16="http://schemas.microsoft.com/office/drawing/2014/main" id="{3C54A254-2E73-43E1-AB54-C613B59D74CA}"/>
              </a:ext>
            </a:extLst>
          </p:cNvPr>
          <p:cNvSpPr/>
          <p:nvPr/>
        </p:nvSpPr>
        <p:spPr>
          <a:xfrm>
            <a:off x="949393" y="597780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93" name="Rectangle: Rounded Corners 66">
            <a:extLst>
              <a:ext uri="{FF2B5EF4-FFF2-40B4-BE49-F238E27FC236}">
                <a16:creationId xmlns:a16="http://schemas.microsoft.com/office/drawing/2014/main" id="{FD0B35CC-B188-46D7-8B42-19697285472B}"/>
              </a:ext>
            </a:extLst>
          </p:cNvPr>
          <p:cNvSpPr/>
          <p:nvPr/>
        </p:nvSpPr>
        <p:spPr>
          <a:xfrm>
            <a:off x="1610033" y="597780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94" name="Rectangle: Rounded Corners 67">
            <a:extLst>
              <a:ext uri="{FF2B5EF4-FFF2-40B4-BE49-F238E27FC236}">
                <a16:creationId xmlns:a16="http://schemas.microsoft.com/office/drawing/2014/main" id="{B0C70F84-C861-4329-80DA-D52F1B9A9384}"/>
              </a:ext>
            </a:extLst>
          </p:cNvPr>
          <p:cNvSpPr/>
          <p:nvPr/>
        </p:nvSpPr>
        <p:spPr>
          <a:xfrm>
            <a:off x="2356644" y="5961349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95" name="Rectangle: Rounded Corners 68">
            <a:extLst>
              <a:ext uri="{FF2B5EF4-FFF2-40B4-BE49-F238E27FC236}">
                <a16:creationId xmlns:a16="http://schemas.microsoft.com/office/drawing/2014/main" id="{BED3B6BE-C0B7-4381-9468-35E53FABDCB6}"/>
              </a:ext>
            </a:extLst>
          </p:cNvPr>
          <p:cNvSpPr/>
          <p:nvPr/>
        </p:nvSpPr>
        <p:spPr>
          <a:xfrm>
            <a:off x="3066129" y="5963571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96" name="Rectangle: Rounded Corners 69">
            <a:extLst>
              <a:ext uri="{FF2B5EF4-FFF2-40B4-BE49-F238E27FC236}">
                <a16:creationId xmlns:a16="http://schemas.microsoft.com/office/drawing/2014/main" id="{1C19A300-6A08-4801-9A6D-EDC9ABEABA02}"/>
              </a:ext>
            </a:extLst>
          </p:cNvPr>
          <p:cNvSpPr/>
          <p:nvPr/>
        </p:nvSpPr>
        <p:spPr>
          <a:xfrm>
            <a:off x="3747525" y="597780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97" name="Rectangle: Rounded Corners 70">
            <a:extLst>
              <a:ext uri="{FF2B5EF4-FFF2-40B4-BE49-F238E27FC236}">
                <a16:creationId xmlns:a16="http://schemas.microsoft.com/office/drawing/2014/main" id="{7BAB9B4B-D9B3-4F10-8F0C-2C7F0895F59B}"/>
              </a:ext>
            </a:extLst>
          </p:cNvPr>
          <p:cNvSpPr/>
          <p:nvPr/>
        </p:nvSpPr>
        <p:spPr>
          <a:xfrm>
            <a:off x="4479885" y="597780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sp>
        <p:nvSpPr>
          <p:cNvPr id="98" name="Rectangle: Rounded Corners 24">
            <a:extLst>
              <a:ext uri="{FF2B5EF4-FFF2-40B4-BE49-F238E27FC236}">
                <a16:creationId xmlns:a16="http://schemas.microsoft.com/office/drawing/2014/main" id="{F8E92F7A-EF9B-4EF5-A3CF-EDFC05A8FD8D}"/>
              </a:ext>
            </a:extLst>
          </p:cNvPr>
          <p:cNvSpPr/>
          <p:nvPr/>
        </p:nvSpPr>
        <p:spPr>
          <a:xfrm>
            <a:off x="319132" y="413011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99" name="Rectangle: Rounded Corners 25">
            <a:extLst>
              <a:ext uri="{FF2B5EF4-FFF2-40B4-BE49-F238E27FC236}">
                <a16:creationId xmlns:a16="http://schemas.microsoft.com/office/drawing/2014/main" id="{D8B6B5B8-D223-4973-8FE2-CCC2A5CC6AC2}"/>
              </a:ext>
            </a:extLst>
          </p:cNvPr>
          <p:cNvSpPr/>
          <p:nvPr/>
        </p:nvSpPr>
        <p:spPr>
          <a:xfrm>
            <a:off x="1000417" y="412123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100" name="Rectangle: Rounded Corners 26">
            <a:extLst>
              <a:ext uri="{FF2B5EF4-FFF2-40B4-BE49-F238E27FC236}">
                <a16:creationId xmlns:a16="http://schemas.microsoft.com/office/drawing/2014/main" id="{3D960879-600C-4CC7-9C77-3901D994348D}"/>
              </a:ext>
            </a:extLst>
          </p:cNvPr>
          <p:cNvSpPr/>
          <p:nvPr/>
        </p:nvSpPr>
        <p:spPr>
          <a:xfrm>
            <a:off x="1669961" y="414924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101" name="Rectangle: Rounded Corners 27">
            <a:extLst>
              <a:ext uri="{FF2B5EF4-FFF2-40B4-BE49-F238E27FC236}">
                <a16:creationId xmlns:a16="http://schemas.microsoft.com/office/drawing/2014/main" id="{7DB557BE-0503-401D-AD2A-673B62F70CD0}"/>
              </a:ext>
            </a:extLst>
          </p:cNvPr>
          <p:cNvSpPr/>
          <p:nvPr/>
        </p:nvSpPr>
        <p:spPr>
          <a:xfrm>
            <a:off x="2336579" y="4144865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102" name="Rectangle: Rounded Corners 28">
            <a:extLst>
              <a:ext uri="{FF2B5EF4-FFF2-40B4-BE49-F238E27FC236}">
                <a16:creationId xmlns:a16="http://schemas.microsoft.com/office/drawing/2014/main" id="{76E09C0F-8798-4838-A473-50AE80F17126}"/>
              </a:ext>
            </a:extLst>
          </p:cNvPr>
          <p:cNvSpPr/>
          <p:nvPr/>
        </p:nvSpPr>
        <p:spPr>
          <a:xfrm>
            <a:off x="3040011" y="41456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103" name="Rectangle: Rounded Corners 29">
            <a:extLst>
              <a:ext uri="{FF2B5EF4-FFF2-40B4-BE49-F238E27FC236}">
                <a16:creationId xmlns:a16="http://schemas.microsoft.com/office/drawing/2014/main" id="{792FF6B0-251D-4874-B152-E29C4CB22F51}"/>
              </a:ext>
            </a:extLst>
          </p:cNvPr>
          <p:cNvSpPr/>
          <p:nvPr/>
        </p:nvSpPr>
        <p:spPr>
          <a:xfrm>
            <a:off x="3764928" y="41456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104" name="Rectangle: Rounded Corners 30">
            <a:extLst>
              <a:ext uri="{FF2B5EF4-FFF2-40B4-BE49-F238E27FC236}">
                <a16:creationId xmlns:a16="http://schemas.microsoft.com/office/drawing/2014/main" id="{D7139785-53FF-4A62-B590-1E6D1C252F22}"/>
              </a:ext>
            </a:extLst>
          </p:cNvPr>
          <p:cNvSpPr/>
          <p:nvPr/>
        </p:nvSpPr>
        <p:spPr>
          <a:xfrm>
            <a:off x="4479885" y="4154977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105" name="Rectangle: Rounded Corners 31">
            <a:extLst>
              <a:ext uri="{FF2B5EF4-FFF2-40B4-BE49-F238E27FC236}">
                <a16:creationId xmlns:a16="http://schemas.microsoft.com/office/drawing/2014/main" id="{D0B42F98-007E-419B-B9C7-EE74CD773C25}"/>
              </a:ext>
            </a:extLst>
          </p:cNvPr>
          <p:cNvSpPr/>
          <p:nvPr/>
        </p:nvSpPr>
        <p:spPr>
          <a:xfrm>
            <a:off x="5287937" y="414367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106" name="Rectangle: Rounded Corners 32">
            <a:extLst>
              <a:ext uri="{FF2B5EF4-FFF2-40B4-BE49-F238E27FC236}">
                <a16:creationId xmlns:a16="http://schemas.microsoft.com/office/drawing/2014/main" id="{A5AA35F7-7B31-46EA-A31A-FB218323D09A}"/>
              </a:ext>
            </a:extLst>
          </p:cNvPr>
          <p:cNvSpPr/>
          <p:nvPr/>
        </p:nvSpPr>
        <p:spPr>
          <a:xfrm>
            <a:off x="317589" y="477694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107" name="Rectangle: Rounded Corners 33">
            <a:extLst>
              <a:ext uri="{FF2B5EF4-FFF2-40B4-BE49-F238E27FC236}">
                <a16:creationId xmlns:a16="http://schemas.microsoft.com/office/drawing/2014/main" id="{99AA5176-C089-4CF8-A3C1-EF55FBB1B5B0}"/>
              </a:ext>
            </a:extLst>
          </p:cNvPr>
          <p:cNvSpPr/>
          <p:nvPr/>
        </p:nvSpPr>
        <p:spPr>
          <a:xfrm>
            <a:off x="998317" y="473491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108" name="Rectangle: Rounded Corners 34">
            <a:extLst>
              <a:ext uri="{FF2B5EF4-FFF2-40B4-BE49-F238E27FC236}">
                <a16:creationId xmlns:a16="http://schemas.microsoft.com/office/drawing/2014/main" id="{EE42A342-C1F8-4E21-A683-2505790BA0A5}"/>
              </a:ext>
            </a:extLst>
          </p:cNvPr>
          <p:cNvSpPr/>
          <p:nvPr/>
        </p:nvSpPr>
        <p:spPr>
          <a:xfrm>
            <a:off x="1681003" y="4734912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109" name="Rectangle: Rounded Corners 35">
            <a:extLst>
              <a:ext uri="{FF2B5EF4-FFF2-40B4-BE49-F238E27FC236}">
                <a16:creationId xmlns:a16="http://schemas.microsoft.com/office/drawing/2014/main" id="{82C1B278-176A-47B7-9B24-85CF1D5E012C}"/>
              </a:ext>
            </a:extLst>
          </p:cNvPr>
          <p:cNvSpPr/>
          <p:nvPr/>
        </p:nvSpPr>
        <p:spPr>
          <a:xfrm>
            <a:off x="2383923" y="473155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110" name="Rectangle: Rounded Corners 36">
            <a:extLst>
              <a:ext uri="{FF2B5EF4-FFF2-40B4-BE49-F238E27FC236}">
                <a16:creationId xmlns:a16="http://schemas.microsoft.com/office/drawing/2014/main" id="{A32FAAE0-AE9C-4086-945B-DAE9657ED0C1}"/>
              </a:ext>
            </a:extLst>
          </p:cNvPr>
          <p:cNvSpPr/>
          <p:nvPr/>
        </p:nvSpPr>
        <p:spPr>
          <a:xfrm>
            <a:off x="3065355" y="473155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111" name="Rectangle: Rounded Corners 37">
            <a:extLst>
              <a:ext uri="{FF2B5EF4-FFF2-40B4-BE49-F238E27FC236}">
                <a16:creationId xmlns:a16="http://schemas.microsoft.com/office/drawing/2014/main" id="{0C8B4D3F-A885-451C-921E-E4C24AF36CD1}"/>
              </a:ext>
            </a:extLst>
          </p:cNvPr>
          <p:cNvSpPr/>
          <p:nvPr/>
        </p:nvSpPr>
        <p:spPr>
          <a:xfrm>
            <a:off x="3796512" y="473155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112" name="Rectangle: Rounded Corners 38">
            <a:extLst>
              <a:ext uri="{FF2B5EF4-FFF2-40B4-BE49-F238E27FC236}">
                <a16:creationId xmlns:a16="http://schemas.microsoft.com/office/drawing/2014/main" id="{E43F4434-3737-4D15-A796-FA3A2D5E1732}"/>
              </a:ext>
            </a:extLst>
          </p:cNvPr>
          <p:cNvSpPr/>
          <p:nvPr/>
        </p:nvSpPr>
        <p:spPr>
          <a:xfrm>
            <a:off x="4532681" y="471140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113" name="Rectangle: Rounded Corners 39">
            <a:extLst>
              <a:ext uri="{FF2B5EF4-FFF2-40B4-BE49-F238E27FC236}">
                <a16:creationId xmlns:a16="http://schemas.microsoft.com/office/drawing/2014/main" id="{5BD40BE5-D79C-4E12-8789-1F3DB9506EE4}"/>
              </a:ext>
            </a:extLst>
          </p:cNvPr>
          <p:cNvSpPr/>
          <p:nvPr/>
        </p:nvSpPr>
        <p:spPr>
          <a:xfrm>
            <a:off x="5318400" y="47769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114" name="Rectangle: Rounded Corners 40">
            <a:extLst>
              <a:ext uri="{FF2B5EF4-FFF2-40B4-BE49-F238E27FC236}">
                <a16:creationId xmlns:a16="http://schemas.microsoft.com/office/drawing/2014/main" id="{12FCC3EE-8C98-4FC6-9996-4B7172179024}"/>
              </a:ext>
            </a:extLst>
          </p:cNvPr>
          <p:cNvSpPr/>
          <p:nvPr/>
        </p:nvSpPr>
        <p:spPr>
          <a:xfrm>
            <a:off x="297085" y="5355825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116" name="Rectangle: Rounded Corners 41">
            <a:extLst>
              <a:ext uri="{FF2B5EF4-FFF2-40B4-BE49-F238E27FC236}">
                <a16:creationId xmlns:a16="http://schemas.microsoft.com/office/drawing/2014/main" id="{C6022508-FD07-4618-B594-85A96A6F2222}"/>
              </a:ext>
            </a:extLst>
          </p:cNvPr>
          <p:cNvSpPr/>
          <p:nvPr/>
        </p:nvSpPr>
        <p:spPr>
          <a:xfrm>
            <a:off x="956044" y="5312532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117" name="Rectangle: Rounded Corners 42">
            <a:extLst>
              <a:ext uri="{FF2B5EF4-FFF2-40B4-BE49-F238E27FC236}">
                <a16:creationId xmlns:a16="http://schemas.microsoft.com/office/drawing/2014/main" id="{72FFB2CA-49BF-42F4-84B9-7D0B5E282270}"/>
              </a:ext>
            </a:extLst>
          </p:cNvPr>
          <p:cNvSpPr/>
          <p:nvPr/>
        </p:nvSpPr>
        <p:spPr>
          <a:xfrm>
            <a:off x="1631865" y="5312532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118" name="Rectangle: Rounded Corners 43">
            <a:extLst>
              <a:ext uri="{FF2B5EF4-FFF2-40B4-BE49-F238E27FC236}">
                <a16:creationId xmlns:a16="http://schemas.microsoft.com/office/drawing/2014/main" id="{1C4ADDF1-428F-47AA-9A24-C0A88822EC41}"/>
              </a:ext>
            </a:extLst>
          </p:cNvPr>
          <p:cNvSpPr/>
          <p:nvPr/>
        </p:nvSpPr>
        <p:spPr>
          <a:xfrm>
            <a:off x="2378475" y="5296077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39A7C66C-763D-47CB-B45A-9A77B4E70C2C}"/>
              </a:ext>
            </a:extLst>
          </p:cNvPr>
          <p:cNvSpPr/>
          <p:nvPr/>
        </p:nvSpPr>
        <p:spPr>
          <a:xfrm>
            <a:off x="3087961" y="5298297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120" name="Rectangle: Rounded Corners 46">
            <a:extLst>
              <a:ext uri="{FF2B5EF4-FFF2-40B4-BE49-F238E27FC236}">
                <a16:creationId xmlns:a16="http://schemas.microsoft.com/office/drawing/2014/main" id="{C5AD78FA-2333-4AEE-B11C-1C7B27F657CE}"/>
              </a:ext>
            </a:extLst>
          </p:cNvPr>
          <p:cNvSpPr/>
          <p:nvPr/>
        </p:nvSpPr>
        <p:spPr>
          <a:xfrm>
            <a:off x="3769357" y="5312532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121" name="Rectangle: Rounded Corners 47">
            <a:extLst>
              <a:ext uri="{FF2B5EF4-FFF2-40B4-BE49-F238E27FC236}">
                <a16:creationId xmlns:a16="http://schemas.microsoft.com/office/drawing/2014/main" id="{E3DDAD9A-A899-4389-A5C4-6D489DA73F08}"/>
              </a:ext>
            </a:extLst>
          </p:cNvPr>
          <p:cNvSpPr/>
          <p:nvPr/>
        </p:nvSpPr>
        <p:spPr>
          <a:xfrm>
            <a:off x="4501717" y="5312532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122" name="Rectangle: Rounded Corners 48">
            <a:extLst>
              <a:ext uri="{FF2B5EF4-FFF2-40B4-BE49-F238E27FC236}">
                <a16:creationId xmlns:a16="http://schemas.microsoft.com/office/drawing/2014/main" id="{E3F7C58D-3790-4CB4-8FC9-5A338C4B3033}"/>
              </a:ext>
            </a:extLst>
          </p:cNvPr>
          <p:cNvSpPr/>
          <p:nvPr/>
        </p:nvSpPr>
        <p:spPr>
          <a:xfrm>
            <a:off x="5309301" y="531196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123" name="Rectangle: Rounded Corners 64">
            <a:extLst>
              <a:ext uri="{FF2B5EF4-FFF2-40B4-BE49-F238E27FC236}">
                <a16:creationId xmlns:a16="http://schemas.microsoft.com/office/drawing/2014/main" id="{EDF5AA57-D506-4870-AA4C-8B08510639B4}"/>
              </a:ext>
            </a:extLst>
          </p:cNvPr>
          <p:cNvSpPr/>
          <p:nvPr/>
        </p:nvSpPr>
        <p:spPr>
          <a:xfrm>
            <a:off x="243917" y="5937965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124" name="Rectangle: Rounded Corners 65">
            <a:extLst>
              <a:ext uri="{FF2B5EF4-FFF2-40B4-BE49-F238E27FC236}">
                <a16:creationId xmlns:a16="http://schemas.microsoft.com/office/drawing/2014/main" id="{0B7F54D3-3CF1-47DA-BB93-01D7FA357F9C}"/>
              </a:ext>
            </a:extLst>
          </p:cNvPr>
          <p:cNvSpPr/>
          <p:nvPr/>
        </p:nvSpPr>
        <p:spPr>
          <a:xfrm>
            <a:off x="918057" y="589467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125" name="Rectangle: Rounded Corners 66">
            <a:extLst>
              <a:ext uri="{FF2B5EF4-FFF2-40B4-BE49-F238E27FC236}">
                <a16:creationId xmlns:a16="http://schemas.microsoft.com/office/drawing/2014/main" id="{982144DF-2B20-4423-8E0B-1959F3BD625B}"/>
              </a:ext>
            </a:extLst>
          </p:cNvPr>
          <p:cNvSpPr/>
          <p:nvPr/>
        </p:nvSpPr>
        <p:spPr>
          <a:xfrm>
            <a:off x="1578697" y="589467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126" name="Rectangle: Rounded Corners 67">
            <a:extLst>
              <a:ext uri="{FF2B5EF4-FFF2-40B4-BE49-F238E27FC236}">
                <a16:creationId xmlns:a16="http://schemas.microsoft.com/office/drawing/2014/main" id="{19750440-D01C-4B2E-A552-7D6F2AFBBDBA}"/>
              </a:ext>
            </a:extLst>
          </p:cNvPr>
          <p:cNvSpPr/>
          <p:nvPr/>
        </p:nvSpPr>
        <p:spPr>
          <a:xfrm>
            <a:off x="2325308" y="5878217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127" name="Rectangle: Rounded Corners 68">
            <a:extLst>
              <a:ext uri="{FF2B5EF4-FFF2-40B4-BE49-F238E27FC236}">
                <a16:creationId xmlns:a16="http://schemas.microsoft.com/office/drawing/2014/main" id="{F0292D2E-27E5-40C7-9089-01413E4F9882}"/>
              </a:ext>
            </a:extLst>
          </p:cNvPr>
          <p:cNvSpPr/>
          <p:nvPr/>
        </p:nvSpPr>
        <p:spPr>
          <a:xfrm>
            <a:off x="3034793" y="588043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128" name="Rectangle: Rounded Corners 69">
            <a:extLst>
              <a:ext uri="{FF2B5EF4-FFF2-40B4-BE49-F238E27FC236}">
                <a16:creationId xmlns:a16="http://schemas.microsoft.com/office/drawing/2014/main" id="{2B1DD449-B0FE-4076-9445-D74AAB1287A4}"/>
              </a:ext>
            </a:extLst>
          </p:cNvPr>
          <p:cNvSpPr/>
          <p:nvPr/>
        </p:nvSpPr>
        <p:spPr>
          <a:xfrm>
            <a:off x="3716189" y="589467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129" name="Rectangle: Rounded Corners 70">
            <a:extLst>
              <a:ext uri="{FF2B5EF4-FFF2-40B4-BE49-F238E27FC236}">
                <a16:creationId xmlns:a16="http://schemas.microsoft.com/office/drawing/2014/main" id="{F35F665C-BE18-4E2E-8B7B-4059C70F6235}"/>
              </a:ext>
            </a:extLst>
          </p:cNvPr>
          <p:cNvSpPr/>
          <p:nvPr/>
        </p:nvSpPr>
        <p:spPr>
          <a:xfrm>
            <a:off x="4504237" y="586446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cxnSp>
        <p:nvCxnSpPr>
          <p:cNvPr id="130" name="Straight Connector 56">
            <a:extLst>
              <a:ext uri="{FF2B5EF4-FFF2-40B4-BE49-F238E27FC236}">
                <a16:creationId xmlns:a16="http://schemas.microsoft.com/office/drawing/2014/main" id="{7C3AB186-E0CB-4554-9D5A-FC8D8F347546}"/>
              </a:ext>
            </a:extLst>
          </p:cNvPr>
          <p:cNvCxnSpPr>
            <a:cxnSpLocks/>
          </p:cNvCxnSpPr>
          <p:nvPr/>
        </p:nvCxnSpPr>
        <p:spPr>
          <a:xfrm>
            <a:off x="6465775" y="3391473"/>
            <a:ext cx="0" cy="306957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Rounded Corners 82">
            <a:extLst>
              <a:ext uri="{FF2B5EF4-FFF2-40B4-BE49-F238E27FC236}">
                <a16:creationId xmlns:a16="http://schemas.microsoft.com/office/drawing/2014/main" id="{D8861E43-819A-4DE2-85EF-45C35004A194}"/>
              </a:ext>
            </a:extLst>
          </p:cNvPr>
          <p:cNvSpPr/>
          <p:nvPr/>
        </p:nvSpPr>
        <p:spPr>
          <a:xfrm>
            <a:off x="7618012" y="2894048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شهور السنة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32" name="Rectangle: Rounded Corners 61">
            <a:extLst>
              <a:ext uri="{FF2B5EF4-FFF2-40B4-BE49-F238E27FC236}">
                <a16:creationId xmlns:a16="http://schemas.microsoft.com/office/drawing/2014/main" id="{3226F7D1-2CB5-4C85-9290-073A724E32C8}"/>
              </a:ext>
            </a:extLst>
          </p:cNvPr>
          <p:cNvSpPr/>
          <p:nvPr/>
        </p:nvSpPr>
        <p:spPr>
          <a:xfrm>
            <a:off x="8999715" y="404545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محرم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71">
            <a:extLst>
              <a:ext uri="{FF2B5EF4-FFF2-40B4-BE49-F238E27FC236}">
                <a16:creationId xmlns:a16="http://schemas.microsoft.com/office/drawing/2014/main" id="{6808377F-B2FD-47C4-8412-678D1CC07EF9}"/>
              </a:ext>
            </a:extLst>
          </p:cNvPr>
          <p:cNvSpPr/>
          <p:nvPr/>
        </p:nvSpPr>
        <p:spPr>
          <a:xfrm>
            <a:off x="7784251" y="402901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صفر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: Rounded Corners 72">
            <a:extLst>
              <a:ext uri="{FF2B5EF4-FFF2-40B4-BE49-F238E27FC236}">
                <a16:creationId xmlns:a16="http://schemas.microsoft.com/office/drawing/2014/main" id="{8A0AE7D4-DAD7-4E6A-B3EE-FEBB41056EA8}"/>
              </a:ext>
            </a:extLst>
          </p:cNvPr>
          <p:cNvSpPr/>
          <p:nvPr/>
        </p:nvSpPr>
        <p:spPr>
          <a:xfrm>
            <a:off x="6568787" y="4028808"/>
            <a:ext cx="1144883" cy="248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الأول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: Rounded Corners 73">
            <a:extLst>
              <a:ext uri="{FF2B5EF4-FFF2-40B4-BE49-F238E27FC236}">
                <a16:creationId xmlns:a16="http://schemas.microsoft.com/office/drawing/2014/main" id="{6F50007A-5680-4350-A3B3-8A75E1A60FFD}"/>
              </a:ext>
            </a:extLst>
          </p:cNvPr>
          <p:cNvSpPr/>
          <p:nvPr/>
        </p:nvSpPr>
        <p:spPr>
          <a:xfrm>
            <a:off x="8989333" y="4746282"/>
            <a:ext cx="1144883" cy="269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ectangle: Rounded Corners 74">
            <a:extLst>
              <a:ext uri="{FF2B5EF4-FFF2-40B4-BE49-F238E27FC236}">
                <a16:creationId xmlns:a16="http://schemas.microsoft.com/office/drawing/2014/main" id="{E51769F2-D1B5-4E5E-89D9-ECD1D432B498}"/>
              </a:ext>
            </a:extLst>
          </p:cNvPr>
          <p:cNvSpPr/>
          <p:nvPr/>
        </p:nvSpPr>
        <p:spPr>
          <a:xfrm>
            <a:off x="7784251" y="4727840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الأولى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: Rounded Corners 75">
            <a:extLst>
              <a:ext uri="{FF2B5EF4-FFF2-40B4-BE49-F238E27FC236}">
                <a16:creationId xmlns:a16="http://schemas.microsoft.com/office/drawing/2014/main" id="{FAE6CE23-38A9-4DBE-8A9E-A43239DB438F}"/>
              </a:ext>
            </a:extLst>
          </p:cNvPr>
          <p:cNvSpPr/>
          <p:nvPr/>
        </p:nvSpPr>
        <p:spPr>
          <a:xfrm>
            <a:off x="6532348" y="4715724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Rectangle: Rounded Corners 76">
            <a:extLst>
              <a:ext uri="{FF2B5EF4-FFF2-40B4-BE49-F238E27FC236}">
                <a16:creationId xmlns:a16="http://schemas.microsoft.com/office/drawing/2014/main" id="{C38115B6-DCDB-4CFC-ADFC-0A716E007416}"/>
              </a:ext>
            </a:extLst>
          </p:cNvPr>
          <p:cNvSpPr/>
          <p:nvPr/>
        </p:nvSpPr>
        <p:spPr>
          <a:xfrm>
            <a:off x="8999715" y="5354101"/>
            <a:ext cx="1144883" cy="247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رجب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: Rounded Corners 77">
            <a:extLst>
              <a:ext uri="{FF2B5EF4-FFF2-40B4-BE49-F238E27FC236}">
                <a16:creationId xmlns:a16="http://schemas.microsoft.com/office/drawing/2014/main" id="{660160F7-BCCA-4C6A-B9B7-FB38D731D0C1}"/>
              </a:ext>
            </a:extLst>
          </p:cNvPr>
          <p:cNvSpPr/>
          <p:nvPr/>
        </p:nvSpPr>
        <p:spPr>
          <a:xfrm>
            <a:off x="7800557" y="5379913"/>
            <a:ext cx="1144883" cy="223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شعبان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: Rounded Corners 78">
            <a:extLst>
              <a:ext uri="{FF2B5EF4-FFF2-40B4-BE49-F238E27FC236}">
                <a16:creationId xmlns:a16="http://schemas.microsoft.com/office/drawing/2014/main" id="{EAFAD38F-0928-4F7D-9DC8-194EE61CBA7E}"/>
              </a:ext>
            </a:extLst>
          </p:cNvPr>
          <p:cNvSpPr/>
          <p:nvPr/>
        </p:nvSpPr>
        <p:spPr>
          <a:xfrm>
            <a:off x="6543049" y="5371187"/>
            <a:ext cx="1144883" cy="2165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رمضان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: Rounded Corners 79">
            <a:extLst>
              <a:ext uri="{FF2B5EF4-FFF2-40B4-BE49-F238E27FC236}">
                <a16:creationId xmlns:a16="http://schemas.microsoft.com/office/drawing/2014/main" id="{0F1CC1BA-EFE3-46D8-A4C3-7C85BD015EA9}"/>
              </a:ext>
            </a:extLst>
          </p:cNvPr>
          <p:cNvSpPr/>
          <p:nvPr/>
        </p:nvSpPr>
        <p:spPr>
          <a:xfrm>
            <a:off x="9057648" y="6023072"/>
            <a:ext cx="1144883" cy="2873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شوال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angle: Rounded Corners 80">
            <a:extLst>
              <a:ext uri="{FF2B5EF4-FFF2-40B4-BE49-F238E27FC236}">
                <a16:creationId xmlns:a16="http://schemas.microsoft.com/office/drawing/2014/main" id="{27D4B586-A42B-4CB9-AFA4-F8377445B8B4}"/>
              </a:ext>
            </a:extLst>
          </p:cNvPr>
          <p:cNvSpPr/>
          <p:nvPr/>
        </p:nvSpPr>
        <p:spPr>
          <a:xfrm>
            <a:off x="7830439" y="6049052"/>
            <a:ext cx="1144883" cy="2230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القعدة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Rectangle: Rounded Corners 81">
            <a:extLst>
              <a:ext uri="{FF2B5EF4-FFF2-40B4-BE49-F238E27FC236}">
                <a16:creationId xmlns:a16="http://schemas.microsoft.com/office/drawing/2014/main" id="{F155792F-D795-49D0-9860-23E9E83CB297}"/>
              </a:ext>
            </a:extLst>
          </p:cNvPr>
          <p:cNvSpPr/>
          <p:nvPr/>
        </p:nvSpPr>
        <p:spPr>
          <a:xfrm>
            <a:off x="6574065" y="6018017"/>
            <a:ext cx="1144883" cy="254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الحجة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Rectangle: Rounded Corners 61">
            <a:extLst>
              <a:ext uri="{FF2B5EF4-FFF2-40B4-BE49-F238E27FC236}">
                <a16:creationId xmlns:a16="http://schemas.microsoft.com/office/drawing/2014/main" id="{D2540F1F-A32F-4499-9B88-55A9E27165F3}"/>
              </a:ext>
            </a:extLst>
          </p:cNvPr>
          <p:cNvSpPr/>
          <p:nvPr/>
        </p:nvSpPr>
        <p:spPr>
          <a:xfrm>
            <a:off x="8972123" y="3639842"/>
            <a:ext cx="1144883" cy="3413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يناير</a:t>
            </a:r>
          </a:p>
        </p:txBody>
      </p:sp>
      <p:sp>
        <p:nvSpPr>
          <p:cNvPr id="149" name="Rectangle: Rounded Corners 71">
            <a:extLst>
              <a:ext uri="{FF2B5EF4-FFF2-40B4-BE49-F238E27FC236}">
                <a16:creationId xmlns:a16="http://schemas.microsoft.com/office/drawing/2014/main" id="{6BBE1B45-F87E-4A23-B2A4-04868F07ABB5}"/>
              </a:ext>
            </a:extLst>
          </p:cNvPr>
          <p:cNvSpPr/>
          <p:nvPr/>
        </p:nvSpPr>
        <p:spPr>
          <a:xfrm>
            <a:off x="7769545" y="3656139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فبراير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Rectangle: Rounded Corners 72">
            <a:extLst>
              <a:ext uri="{FF2B5EF4-FFF2-40B4-BE49-F238E27FC236}">
                <a16:creationId xmlns:a16="http://schemas.microsoft.com/office/drawing/2014/main" id="{75B99BD6-BE95-4284-8BA7-0BD95B1117DB}"/>
              </a:ext>
            </a:extLst>
          </p:cNvPr>
          <p:cNvSpPr/>
          <p:nvPr/>
        </p:nvSpPr>
        <p:spPr>
          <a:xfrm>
            <a:off x="6569420" y="3658089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مارس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Rectangle: Rounded Corners 73">
            <a:extLst>
              <a:ext uri="{FF2B5EF4-FFF2-40B4-BE49-F238E27FC236}">
                <a16:creationId xmlns:a16="http://schemas.microsoft.com/office/drawing/2014/main" id="{80C66109-4363-4EC4-A2B7-E1BE33E3F572}"/>
              </a:ext>
            </a:extLst>
          </p:cNvPr>
          <p:cNvSpPr/>
          <p:nvPr/>
        </p:nvSpPr>
        <p:spPr>
          <a:xfrm>
            <a:off x="9001389" y="4368987"/>
            <a:ext cx="1144883" cy="2899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إبريل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: Rounded Corners 74">
            <a:extLst>
              <a:ext uri="{FF2B5EF4-FFF2-40B4-BE49-F238E27FC236}">
                <a16:creationId xmlns:a16="http://schemas.microsoft.com/office/drawing/2014/main" id="{76F39344-7030-46C4-A040-716F616B5145}"/>
              </a:ext>
            </a:extLst>
          </p:cNvPr>
          <p:cNvSpPr/>
          <p:nvPr/>
        </p:nvSpPr>
        <p:spPr>
          <a:xfrm>
            <a:off x="7758601" y="4356615"/>
            <a:ext cx="1144883" cy="2877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: Rounded Corners 75">
            <a:extLst>
              <a:ext uri="{FF2B5EF4-FFF2-40B4-BE49-F238E27FC236}">
                <a16:creationId xmlns:a16="http://schemas.microsoft.com/office/drawing/2014/main" id="{021A388C-7C72-4515-8E82-7D66042A3013}"/>
              </a:ext>
            </a:extLst>
          </p:cNvPr>
          <p:cNvSpPr/>
          <p:nvPr/>
        </p:nvSpPr>
        <p:spPr>
          <a:xfrm>
            <a:off x="6545219" y="4370827"/>
            <a:ext cx="1144883" cy="2486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يونيو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ectangle: Rounded Corners 76">
            <a:extLst>
              <a:ext uri="{FF2B5EF4-FFF2-40B4-BE49-F238E27FC236}">
                <a16:creationId xmlns:a16="http://schemas.microsoft.com/office/drawing/2014/main" id="{74AFB09C-30E9-41A0-8F9C-39D9BEB2C8B3}"/>
              </a:ext>
            </a:extLst>
          </p:cNvPr>
          <p:cNvSpPr/>
          <p:nvPr/>
        </p:nvSpPr>
        <p:spPr>
          <a:xfrm>
            <a:off x="9003596" y="5089073"/>
            <a:ext cx="1144883" cy="2165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يوليو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: Rounded Corners 77">
            <a:extLst>
              <a:ext uri="{FF2B5EF4-FFF2-40B4-BE49-F238E27FC236}">
                <a16:creationId xmlns:a16="http://schemas.microsoft.com/office/drawing/2014/main" id="{6E3FDC92-1817-4175-A376-C4183D1B529B}"/>
              </a:ext>
            </a:extLst>
          </p:cNvPr>
          <p:cNvSpPr/>
          <p:nvPr/>
        </p:nvSpPr>
        <p:spPr>
          <a:xfrm>
            <a:off x="7800557" y="5078069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أغسطس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ctangle: Rounded Corners 78">
            <a:extLst>
              <a:ext uri="{FF2B5EF4-FFF2-40B4-BE49-F238E27FC236}">
                <a16:creationId xmlns:a16="http://schemas.microsoft.com/office/drawing/2014/main" id="{18101199-7F7E-418C-A82C-3FE30DFD7E26}"/>
              </a:ext>
            </a:extLst>
          </p:cNvPr>
          <p:cNvSpPr/>
          <p:nvPr/>
        </p:nvSpPr>
        <p:spPr>
          <a:xfrm>
            <a:off x="6568787" y="5095139"/>
            <a:ext cx="1144883" cy="216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سبتمبر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Rectangle: Rounded Corners 79">
            <a:extLst>
              <a:ext uri="{FF2B5EF4-FFF2-40B4-BE49-F238E27FC236}">
                <a16:creationId xmlns:a16="http://schemas.microsoft.com/office/drawing/2014/main" id="{937789C0-9381-499C-989D-74410886CFEF}"/>
              </a:ext>
            </a:extLst>
          </p:cNvPr>
          <p:cNvSpPr/>
          <p:nvPr/>
        </p:nvSpPr>
        <p:spPr>
          <a:xfrm>
            <a:off x="9039963" y="5709467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أكتوبر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Rectangle: Rounded Corners 80">
            <a:extLst>
              <a:ext uri="{FF2B5EF4-FFF2-40B4-BE49-F238E27FC236}">
                <a16:creationId xmlns:a16="http://schemas.microsoft.com/office/drawing/2014/main" id="{EC3A124D-ED43-4487-BB77-3C407EDFA56F}"/>
              </a:ext>
            </a:extLst>
          </p:cNvPr>
          <p:cNvSpPr/>
          <p:nvPr/>
        </p:nvSpPr>
        <p:spPr>
          <a:xfrm>
            <a:off x="7831521" y="5709469"/>
            <a:ext cx="1144883" cy="2452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نوفمبر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ectangle: Rounded Corners 81">
            <a:extLst>
              <a:ext uri="{FF2B5EF4-FFF2-40B4-BE49-F238E27FC236}">
                <a16:creationId xmlns:a16="http://schemas.microsoft.com/office/drawing/2014/main" id="{F88861A0-084F-4EE1-84BC-66554140BCB3}"/>
              </a:ext>
            </a:extLst>
          </p:cNvPr>
          <p:cNvSpPr/>
          <p:nvPr/>
        </p:nvSpPr>
        <p:spPr>
          <a:xfrm>
            <a:off x="6560725" y="5715962"/>
            <a:ext cx="1144883" cy="22820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ديسمبر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61">
            <a:extLst>
              <a:ext uri="{FF2B5EF4-FFF2-40B4-BE49-F238E27FC236}">
                <a16:creationId xmlns:a16="http://schemas.microsoft.com/office/drawing/2014/main" id="{F3D3AF51-4AEE-45B8-A7F6-F371A4EBDB24}"/>
              </a:ext>
            </a:extLst>
          </p:cNvPr>
          <p:cNvSpPr/>
          <p:nvPr/>
        </p:nvSpPr>
        <p:spPr>
          <a:xfrm>
            <a:off x="7104556" y="3319971"/>
            <a:ext cx="226509" cy="2363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D62602D-1F39-4F05-BF24-AB6D622873F2}"/>
              </a:ext>
            </a:extLst>
          </p:cNvPr>
          <p:cNvSpPr/>
          <p:nvPr/>
        </p:nvSpPr>
        <p:spPr>
          <a:xfrm>
            <a:off x="5364824" y="761371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التاريخ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5DF39927-3405-4428-B32F-163209FF57E1}"/>
              </a:ext>
            </a:extLst>
          </p:cNvPr>
          <p:cNvSpPr/>
          <p:nvPr/>
        </p:nvSpPr>
        <p:spPr>
          <a:xfrm>
            <a:off x="3394392" y="741902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الشهر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B70DB577-46EA-438F-98FE-70B37B30A09B}"/>
              </a:ext>
            </a:extLst>
          </p:cNvPr>
          <p:cNvSpPr/>
          <p:nvPr/>
        </p:nvSpPr>
        <p:spPr>
          <a:xfrm>
            <a:off x="1435452" y="768326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السنة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3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783 -0.07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901 -0.16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31 -0.252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37 -0.3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109 -0.4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2383 -0.510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22291 -0.598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49492 -0.280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43555 -0.2826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793 -0.277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2461 -0.272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5716 -0.2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974 -0.270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766 -0.272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7917 -0.2652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48659 -0.3689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293 -0.3576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7123 -0.3606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1523 -0.36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016 -0.3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0612 -0.360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4088 -0.3631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7643 -0.3576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49141 -0.4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3255 -0.4476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565 -0.4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1172 -0.4476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25378 -0.444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0586 -0.4476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4427 -0.4476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7813 -0.4476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4258 -0.5319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9909 -0.5303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5859 -0.5263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1367 -0.5294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7695 -0.5319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428 -0.5247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8789 -0.53102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48138 -0.3965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42669 -0.39815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372 -0.3988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30756 -0.3960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24869 -0.394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9753 -0.3942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13881 -0.39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07643 -0.39398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48411 -0.49028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42669 -0.4842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707 -0.4842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31302 -0.4838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25716 -0.4838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19727 -0.4838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13945 -0.48079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7631 -0.49028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8411 -0.5747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43099 -0.56829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37461 -0.56829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31185 -0.56598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25521 -0.56644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0208 -0.56829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3906 -0.56829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07305 -0.56829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3815 -0.64699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0326 -0.65138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5652 -0.6493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31472 -0.64884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7591 -0.65138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3007 -0.65138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48385 -0.65763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40612 -0.24121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0912 -0.24167 " pathEditMode="relative" rAng="0" ptsTypes="AA">
                                      <p:cBhvr>
                                        <p:cTn id="36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20612 -0.24399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0403 -0.34491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469 -0.35255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30339 -0.3375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4 -0.43287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0833 -0.4331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20533 -0.4243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40065 -0.5136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625 -0.51181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20547 -0.51875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41536 -0.30811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31263 -0.30648 " pathEditMode="relative" rAng="0" ptsTypes="AA">
                                      <p:cBhvr>
                                        <p:cTn id="42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1055 -0.31065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41901 -0.40949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6203 L -0.21315 -0.41458 " pathEditMode="relative" rAng="0" ptsTypes="AA">
                                      <p:cBhvr>
                                        <p:cTn id="44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1302 -0.51643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31367 -0.51597 " pathEditMode="relative" rAng="0" ptsTypes="AA">
                                      <p:cBhvr>
                                        <p:cTn id="45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20703 -0.52153 " pathEditMode="relative" rAng="0" ptsTypes="AA">
                                      <p:cBhvr>
                                        <p:cTn id="45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40976 -0.6081 " pathEditMode="relative" rAng="0" ptsTypes="AA">
                                      <p:cBhvr>
                                        <p:cTn id="46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31302 -0.60902 " pathEditMode="relative" rAng="0" ptsTypes="AA">
                                      <p:cBhvr>
                                        <p:cTn id="46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-0.20886 -0.61042 " pathEditMode="relative" rAng="0" ptsTypes="AA">
                                      <p:cBhvr>
                                        <p:cTn id="47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30859 -0.4162 " pathEditMode="relative" rAng="0" ptsTypes="AA">
                                      <p:cBhvr>
                                        <p:cTn id="475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84" grpId="0" animBg="1"/>
      <p:bldP spid="90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49"/>
          <p:cNvSpPr/>
          <p:nvPr/>
        </p:nvSpPr>
        <p:spPr>
          <a:xfrm>
            <a:off x="3294775" y="3818847"/>
            <a:ext cx="2254479" cy="1517124"/>
          </a:xfrm>
          <a:prstGeom prst="rect">
            <a:avLst/>
          </a:prstGeom>
          <a:ln w="76200">
            <a:solidFill>
              <a:srgbClr val="92B57B"/>
            </a:solidFill>
            <a:miter/>
          </a:ln>
        </p:spPr>
        <p:txBody>
          <a:bodyPr tIns="45720" bIns="45720" anchor="ctr"/>
          <a:lstStyle/>
          <a:p>
            <a:pPr algn="ctr" hangingPunct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 kern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3" name="Picture 50" descr="Picture 50"/>
          <p:cNvPicPr>
            <a:picLocks noChangeAspect="1"/>
          </p:cNvPicPr>
          <p:nvPr/>
        </p:nvPicPr>
        <p:blipFill>
          <a:blip r:embed="rId2"/>
          <a:srcRect l="34381" b="74769"/>
          <a:stretch>
            <a:fillRect/>
          </a:stretch>
        </p:blipFill>
        <p:spPr>
          <a:xfrm>
            <a:off x="2748987" y="5224968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86" name="Rectangle 45"/>
          <p:cNvSpPr/>
          <p:nvPr/>
        </p:nvSpPr>
        <p:spPr>
          <a:xfrm>
            <a:off x="1214181" y="953202"/>
            <a:ext cx="2254479" cy="1517124"/>
          </a:xfrm>
          <a:prstGeom prst="rect">
            <a:avLst/>
          </a:prstGeom>
          <a:ln w="76200">
            <a:solidFill>
              <a:srgbClr val="405768"/>
            </a:solidFill>
            <a:miter/>
          </a:ln>
        </p:spPr>
        <p:txBody>
          <a:bodyPr tIns="45720" bIns="45720" anchor="ctr"/>
          <a:lstStyle/>
          <a:p>
            <a:pPr algn="ctr" hangingPunct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 kern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7" name="Picture 46" descr="Picture 46"/>
          <p:cNvPicPr>
            <a:picLocks noChangeAspect="1"/>
          </p:cNvPicPr>
          <p:nvPr/>
        </p:nvPicPr>
        <p:blipFill>
          <a:blip r:embed="rId3"/>
          <a:srcRect l="34381" b="74769"/>
          <a:stretch>
            <a:fillRect/>
          </a:stretch>
        </p:blipFill>
        <p:spPr>
          <a:xfrm>
            <a:off x="668393" y="2359323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88" name="Rectangle 43"/>
          <p:cNvSpPr/>
          <p:nvPr/>
        </p:nvSpPr>
        <p:spPr>
          <a:xfrm>
            <a:off x="5131314" y="934061"/>
            <a:ext cx="2254479" cy="1517124"/>
          </a:xfrm>
          <a:prstGeom prst="rect">
            <a:avLst/>
          </a:prstGeom>
          <a:ln w="76200">
            <a:solidFill>
              <a:srgbClr val="E0BC65"/>
            </a:solidFill>
            <a:miter/>
          </a:ln>
        </p:spPr>
        <p:txBody>
          <a:bodyPr tIns="45720" bIns="45720" anchor="ctr"/>
          <a:lstStyle/>
          <a:p>
            <a:pPr algn="ctr" hangingPunct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 kern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9" name="Picture 44" descr="Picture 44"/>
          <p:cNvPicPr>
            <a:picLocks noChangeAspect="1"/>
          </p:cNvPicPr>
          <p:nvPr/>
        </p:nvPicPr>
        <p:blipFill>
          <a:blip r:embed="rId4"/>
          <a:srcRect l="34381" b="74769"/>
          <a:stretch>
            <a:fillRect/>
          </a:stretch>
        </p:blipFill>
        <p:spPr>
          <a:xfrm>
            <a:off x="4585526" y="2340182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90" name="Rectangle 40"/>
          <p:cNvSpPr/>
          <p:nvPr/>
        </p:nvSpPr>
        <p:spPr>
          <a:xfrm>
            <a:off x="8820294" y="889001"/>
            <a:ext cx="2254479" cy="1517124"/>
          </a:xfrm>
          <a:prstGeom prst="rect">
            <a:avLst/>
          </a:prstGeom>
          <a:ln w="76200">
            <a:solidFill>
              <a:srgbClr val="9157A0"/>
            </a:solidFill>
            <a:miter/>
          </a:ln>
        </p:spPr>
        <p:txBody>
          <a:bodyPr tIns="45720" bIns="45720" anchor="ctr"/>
          <a:lstStyle/>
          <a:p>
            <a:pPr algn="ctr" hangingPunct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 kern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1" name="Picture 41" descr="Picture 41"/>
          <p:cNvPicPr>
            <a:picLocks noChangeAspect="1"/>
          </p:cNvPicPr>
          <p:nvPr/>
        </p:nvPicPr>
        <p:blipFill>
          <a:blip r:embed="rId5"/>
          <a:srcRect l="34381" b="74769"/>
          <a:stretch>
            <a:fillRect/>
          </a:stretch>
        </p:blipFill>
        <p:spPr>
          <a:xfrm>
            <a:off x="8370325" y="2348054"/>
            <a:ext cx="3330288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pic>
        <p:nvPicPr>
          <p:cNvPr id="192" name="Picture 7" descr="Picture 7"/>
          <p:cNvPicPr>
            <a:picLocks noChangeAspect="1"/>
          </p:cNvPicPr>
          <p:nvPr/>
        </p:nvPicPr>
        <p:blipFill>
          <a:blip r:embed="rId6"/>
          <a:srcRect l="10152" t="9102" r="7925" b="10996"/>
          <a:stretch>
            <a:fillRect/>
          </a:stretch>
        </p:blipFill>
        <p:spPr>
          <a:xfrm>
            <a:off x="9275058" y="975957"/>
            <a:ext cx="1483012" cy="144639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Box 8"/>
          <p:cNvSpPr txBox="1"/>
          <p:nvPr/>
        </p:nvSpPr>
        <p:spPr>
          <a:xfrm>
            <a:off x="3149121" y="2217235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7" hangingPunct="0">
              <a:defRPr/>
            </a:pPr>
            <a:r>
              <a:rPr sz="7200" ker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4" name="TextBox 9"/>
          <p:cNvSpPr txBox="1"/>
          <p:nvPr/>
        </p:nvSpPr>
        <p:spPr>
          <a:xfrm>
            <a:off x="8801467" y="2512970"/>
            <a:ext cx="200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377" hangingPunct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2000" ker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الالتزام بالوقت المحدد للحصص</a:t>
            </a:r>
          </a:p>
        </p:txBody>
      </p:sp>
      <p:sp>
        <p:nvSpPr>
          <p:cNvPr id="195" name="TextBox 12"/>
          <p:cNvSpPr txBox="1"/>
          <p:nvPr/>
        </p:nvSpPr>
        <p:spPr>
          <a:xfrm>
            <a:off x="7058145" y="2301598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7" hangingPunct="0">
              <a:defRPr/>
            </a:pPr>
            <a:r>
              <a:rPr sz="7200" kern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6" name="TextBox 13"/>
          <p:cNvSpPr txBox="1"/>
          <p:nvPr/>
        </p:nvSpPr>
        <p:spPr>
          <a:xfrm>
            <a:off x="4991779" y="2664685"/>
            <a:ext cx="200240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377" hangingPunct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24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التفاعل</a:t>
            </a:r>
            <a:r>
              <a:rPr sz="24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sz="24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الإيجابي</a:t>
            </a:r>
            <a:endParaRPr sz="2400" kern="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7" name="TextBox 18"/>
          <p:cNvSpPr txBox="1"/>
          <p:nvPr/>
        </p:nvSpPr>
        <p:spPr>
          <a:xfrm>
            <a:off x="10885997" y="2310346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7" hangingPunct="0">
              <a:defRPr/>
            </a:pPr>
            <a:r>
              <a:rPr sz="72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8" name="Picture 19" descr="Picture 19"/>
          <p:cNvPicPr>
            <a:picLocks noChangeAspect="1"/>
          </p:cNvPicPr>
          <p:nvPr/>
        </p:nvPicPr>
        <p:blipFill>
          <a:blip r:embed="rId7"/>
          <a:srcRect b="9460"/>
          <a:stretch>
            <a:fillRect/>
          </a:stretch>
        </p:blipFill>
        <p:spPr>
          <a:xfrm>
            <a:off x="1581575" y="1002285"/>
            <a:ext cx="1503919" cy="135075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Box 20"/>
          <p:cNvSpPr txBox="1"/>
          <p:nvPr/>
        </p:nvSpPr>
        <p:spPr>
          <a:xfrm>
            <a:off x="1045597" y="2685062"/>
            <a:ext cx="200240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 algn="ctr" hangingPunct="0"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rPr sz="1600" b="1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عدم</a:t>
            </a:r>
            <a:r>
              <a:rPr sz="1600" b="1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sz="1600" b="1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مقاطعة</a:t>
            </a:r>
            <a:r>
              <a:rPr sz="1600" b="1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sz="1600" b="1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المعلم</a:t>
            </a:r>
            <a:r>
              <a:rPr sz="1600" b="1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sz="1600" b="1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بأي</a:t>
            </a:r>
            <a:r>
              <a:rPr sz="1600" b="1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sz="1600" b="1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شكل</a:t>
            </a:r>
            <a:r>
              <a:rPr sz="1600" b="1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sz="1600" b="1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واتباع</a:t>
            </a:r>
            <a:r>
              <a:rPr sz="1600" b="1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sz="1600" b="1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التعليمات</a:t>
            </a:r>
            <a:r>
              <a:rPr sz="1600" b="1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</p:txBody>
      </p:sp>
      <p:sp>
        <p:nvSpPr>
          <p:cNvPr id="200" name="TextBox 23"/>
          <p:cNvSpPr txBox="1"/>
          <p:nvPr/>
        </p:nvSpPr>
        <p:spPr>
          <a:xfrm>
            <a:off x="5234785" y="5125254"/>
            <a:ext cx="24744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7" hangingPunct="0">
              <a:defRPr/>
            </a:pPr>
            <a:r>
              <a:rPr lang="en-US" sz="7200" kern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7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32"/>
          <p:cNvSpPr txBox="1"/>
          <p:nvPr/>
        </p:nvSpPr>
        <p:spPr>
          <a:xfrm>
            <a:off x="3048000" y="5438469"/>
            <a:ext cx="224020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3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377" hangingPunct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20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عدم</a:t>
            </a:r>
            <a:r>
              <a:rPr sz="20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sz="20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فتح</a:t>
            </a:r>
            <a:r>
              <a:rPr sz="20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ar-AE" sz="20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مكبر الصوت بدون إذن المعلمة.</a:t>
            </a:r>
            <a:endParaRPr sz="2000" kern="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4" name="صورة 11" descr="صورة 11"/>
          <p:cNvPicPr>
            <a:picLocks noChangeAspect="1"/>
          </p:cNvPicPr>
          <p:nvPr/>
        </p:nvPicPr>
        <p:blipFill>
          <a:blip r:embed="rId8"/>
          <a:srcRect t="3990" r="4138" b="6234"/>
          <a:stretch>
            <a:fillRect/>
          </a:stretch>
        </p:blipFill>
        <p:spPr>
          <a:xfrm>
            <a:off x="3712210" y="3866722"/>
            <a:ext cx="1419607" cy="135075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Rectangle 35"/>
          <p:cNvSpPr/>
          <p:nvPr/>
        </p:nvSpPr>
        <p:spPr>
          <a:xfrm>
            <a:off x="7111330" y="3863667"/>
            <a:ext cx="2254479" cy="1517124"/>
          </a:xfrm>
          <a:prstGeom prst="rect">
            <a:avLst/>
          </a:prstGeom>
          <a:ln w="76200">
            <a:solidFill>
              <a:srgbClr val="6E6832"/>
            </a:solidFill>
            <a:miter/>
          </a:ln>
        </p:spPr>
        <p:txBody>
          <a:bodyPr tIns="45720" bIns="45720" anchor="ctr"/>
          <a:lstStyle/>
          <a:p>
            <a:pPr algn="ctr" hangingPunct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 kern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6" name="Picture 36" descr="Picture 36"/>
          <p:cNvPicPr>
            <a:picLocks noChangeAspect="1"/>
          </p:cNvPicPr>
          <p:nvPr/>
        </p:nvPicPr>
        <p:blipFill>
          <a:blip r:embed="rId9"/>
          <a:srcRect l="34381" b="74769"/>
          <a:stretch>
            <a:fillRect/>
          </a:stretch>
        </p:blipFill>
        <p:spPr>
          <a:xfrm>
            <a:off x="6565541" y="5269788"/>
            <a:ext cx="3330288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pic>
        <p:nvPicPr>
          <p:cNvPr id="207" name="Picture 37" descr="Picture 37"/>
          <p:cNvPicPr>
            <a:picLocks noChangeAspect="1"/>
          </p:cNvPicPr>
          <p:nvPr/>
        </p:nvPicPr>
        <p:blipFill>
          <a:blip r:embed="rId10"/>
          <a:srcRect b="12301"/>
          <a:stretch>
            <a:fillRect/>
          </a:stretch>
        </p:blipFill>
        <p:spPr>
          <a:xfrm>
            <a:off x="7545390" y="3944222"/>
            <a:ext cx="1425956" cy="135058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extBox 38"/>
          <p:cNvSpPr txBox="1"/>
          <p:nvPr/>
        </p:nvSpPr>
        <p:spPr>
          <a:xfrm>
            <a:off x="9109479" y="5197351"/>
            <a:ext cx="313024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7" hangingPunct="0">
              <a:defRPr/>
            </a:pPr>
            <a:r>
              <a:rPr lang="en-US" sz="7200" kern="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sz="7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TextBox 39"/>
          <p:cNvSpPr txBox="1"/>
          <p:nvPr/>
        </p:nvSpPr>
        <p:spPr>
          <a:xfrm>
            <a:off x="7175238" y="5471620"/>
            <a:ext cx="173442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377" hangingPunct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2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الجلوس</a:t>
            </a:r>
            <a:r>
              <a:rPr sz="22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sz="2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بشكل</a:t>
            </a:r>
            <a:r>
              <a:rPr sz="22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sz="2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صحيح</a:t>
            </a:r>
            <a:r>
              <a:rPr sz="22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</p:txBody>
      </p:sp>
      <p:pic>
        <p:nvPicPr>
          <p:cNvPr id="211" name="Picture 54" descr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600261" y="1060365"/>
            <a:ext cx="1229667" cy="1229667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angle 55"/>
          <p:cNvSpPr txBox="1"/>
          <p:nvPr/>
        </p:nvSpPr>
        <p:spPr>
          <a:xfrm>
            <a:off x="3412752" y="-25062"/>
            <a:ext cx="512993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r" defTabSz="914377" hangingPunct="0">
              <a:defRPr/>
            </a:pPr>
            <a:r>
              <a:rPr sz="6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قواعد</a:t>
            </a:r>
            <a:r>
              <a:rPr sz="6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التعلم</a:t>
            </a:r>
            <a:r>
              <a:rPr sz="6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عن</a:t>
            </a:r>
            <a:r>
              <a:rPr sz="6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بعد</a:t>
            </a:r>
            <a:endParaRPr sz="6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75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A1CCD2-8C0F-4AAF-A5EE-367E5D1F8C98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094489C-50A8-4006-9698-BFE88BF6BDA4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D466C67-879F-4E0C-B277-6BF069F02717}"/>
                </a:ext>
              </a:extLst>
            </p:cNvPr>
            <p:cNvSpPr/>
            <p:nvPr/>
          </p:nvSpPr>
          <p:spPr>
            <a:xfrm>
              <a:off x="10156874" y="0"/>
              <a:ext cx="1498683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ysClr val="windowText" lastClr="000000"/>
                  </a:solidFill>
                </a:rPr>
                <a:t>التهيئة:</a:t>
              </a:r>
              <a:r>
                <a:rPr lang="ar-AE" dirty="0"/>
                <a:t>:</a:t>
              </a:r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1E91D59-BC65-45C0-8273-EE10F39D0403}"/>
              </a:ext>
            </a:extLst>
          </p:cNvPr>
          <p:cNvSpPr txBox="1"/>
          <p:nvPr/>
        </p:nvSpPr>
        <p:spPr>
          <a:xfrm>
            <a:off x="309489" y="580656"/>
            <a:ext cx="87304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AE" sz="5400" b="1" dirty="0">
                <a:solidFill>
                  <a:srgbClr val="C00000"/>
                </a:solidFill>
              </a:rPr>
              <a:t>أَراد راشد أن يُصلّي ولكِنّه قبْلَ أنْ يُصَلّي تَذَكَّرَ أَنَّهُ لم يَقُمْ بِشيءٍ مُهمٍّ قَبْل الصّلاة فَما هُوَ يا تُرى؟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C15FB-5C3E-4C10-AF21-5AE6D3C8E900}"/>
              </a:ext>
            </a:extLst>
          </p:cNvPr>
          <p:cNvSpPr txBox="1"/>
          <p:nvPr/>
        </p:nvSpPr>
        <p:spPr>
          <a:xfrm>
            <a:off x="1083446" y="3552841"/>
            <a:ext cx="53827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3800" b="1" dirty="0">
                <a:solidFill>
                  <a:srgbClr val="002060"/>
                </a:solidFill>
              </a:rPr>
              <a:t>الْوضوء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89B147-349A-467C-B642-125CE5939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" b="97352" l="10000" r="90000">
                        <a14:foregroundMark x1="25833" y1="10387" x2="30000" y2="13849"/>
                        <a14:foregroundMark x1="44167" y1="9369" x2="45833" y2="16701"/>
                        <a14:foregroundMark x1="42083" y1="10591" x2="40417" y2="20163"/>
                        <a14:foregroundMark x1="40417" y1="20163" x2="39583" y2="21385"/>
                        <a14:foregroundMark x1="39167" y1="9980" x2="40833" y2="17108"/>
                        <a14:foregroundMark x1="55417" y1="5906" x2="57083" y2="15275"/>
                        <a14:foregroundMark x1="57083" y1="15275" x2="55833" y2="16090"/>
                        <a14:foregroundMark x1="59583" y1="9980" x2="57500" y2="18941"/>
                        <a14:foregroundMark x1="57500" y1="18941" x2="53333" y2="22200"/>
                        <a14:foregroundMark x1="37500" y1="2851" x2="38750" y2="2851"/>
                        <a14:foregroundMark x1="46250" y1="92261" x2="56250" y2="89613"/>
                        <a14:foregroundMark x1="65000" y1="94501" x2="66667" y2="96741"/>
                        <a14:foregroundMark x1="28750" y1="97352" x2="33750" y2="94908"/>
                        <a14:backgroundMark x1="50000" y1="97149" x2="50000" y2="9714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8149" y="809261"/>
            <a:ext cx="4083851" cy="5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5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لوضوء (ملف كامل) - لغتي">
            <a:extLst>
              <a:ext uri="{FF2B5EF4-FFF2-40B4-BE49-F238E27FC236}">
                <a16:creationId xmlns:a16="http://schemas.microsoft.com/office/drawing/2014/main" id="{9BFA096C-38FD-43E5-BD3A-0C32C0661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37066" r="8633" b="9173"/>
          <a:stretch/>
        </p:blipFill>
        <p:spPr bwMode="auto">
          <a:xfrm>
            <a:off x="79717" y="945266"/>
            <a:ext cx="4254538" cy="587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05835C-E474-420E-88D7-56E455583830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E79D08-1BA1-46C8-9C3C-145A4F8CABB2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7AEE47-654F-4611-B0D8-81F4C6913679}"/>
                </a:ext>
              </a:extLst>
            </p:cNvPr>
            <p:cNvSpPr/>
            <p:nvPr/>
          </p:nvSpPr>
          <p:spPr>
            <a:xfrm>
              <a:off x="9228406" y="0"/>
              <a:ext cx="2427151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ysClr val="windowText" lastClr="000000"/>
                  </a:solidFill>
                </a:rPr>
                <a:t>عنوان الدرس:</a:t>
              </a:r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452AA18-9884-4923-9145-2AAD7008A781}"/>
              </a:ext>
            </a:extLst>
          </p:cNvPr>
          <p:cNvSpPr txBox="1"/>
          <p:nvPr/>
        </p:nvSpPr>
        <p:spPr>
          <a:xfrm>
            <a:off x="3809067" y="1282890"/>
            <a:ext cx="777943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6600" b="1" dirty="0">
                <a:solidFill>
                  <a:srgbClr val="FF0000"/>
                </a:solidFill>
              </a:rPr>
              <a:t>الْوُضوء</a:t>
            </a:r>
            <a:endParaRPr lang="en-US" sz="166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EC7AC3-3B22-45F2-92C4-52C021779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495">
            <a:off x="-393407" y="3037522"/>
            <a:ext cx="29051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الوضوء (ملف كامل) - لغتي">
            <a:extLst>
              <a:ext uri="{FF2B5EF4-FFF2-40B4-BE49-F238E27FC236}">
                <a16:creationId xmlns:a16="http://schemas.microsoft.com/office/drawing/2014/main" id="{51D62A75-436A-4618-9713-CC6077483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37066" r="8633" b="9173"/>
          <a:stretch/>
        </p:blipFill>
        <p:spPr bwMode="auto">
          <a:xfrm>
            <a:off x="79717" y="945266"/>
            <a:ext cx="4254538" cy="587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B2DECE-8E09-42E1-B799-8A60611B8CD2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B10F3E-95DB-4B5B-82B7-F7CC0118C065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7C4DBB-4D6B-478E-A5BA-8044B072C0FC}"/>
                </a:ext>
              </a:extLst>
            </p:cNvPr>
            <p:cNvSpPr/>
            <p:nvPr/>
          </p:nvSpPr>
          <p:spPr>
            <a:xfrm>
              <a:off x="9355016" y="0"/>
              <a:ext cx="2300542" cy="569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ysClr val="windowText" lastClr="000000"/>
                  </a:solidFill>
                </a:rPr>
                <a:t>أهداف الدرس</a:t>
              </a:r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DCDCB7-1A30-448F-A942-028C93C814F9}"/>
              </a:ext>
            </a:extLst>
          </p:cNvPr>
          <p:cNvSpPr txBox="1"/>
          <p:nvPr/>
        </p:nvSpPr>
        <p:spPr>
          <a:xfrm>
            <a:off x="4334255" y="1313689"/>
            <a:ext cx="704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5400" b="1" dirty="0">
                <a:solidFill>
                  <a:srgbClr val="002060"/>
                </a:solidFill>
              </a:rPr>
              <a:t>1- أَتَوَضَّأ </a:t>
            </a:r>
            <a:r>
              <a:rPr lang="ar-AE" sz="6000" b="1" dirty="0">
                <a:solidFill>
                  <a:srgbClr val="002060"/>
                </a:solidFill>
              </a:rPr>
              <a:t>بِطريقة</a:t>
            </a:r>
            <a:r>
              <a:rPr lang="ar-AE" sz="5400" b="1" dirty="0">
                <a:solidFill>
                  <a:srgbClr val="002060"/>
                </a:solidFill>
              </a:rPr>
              <a:t> صحيحةٍ.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203F7-3686-443E-820A-B0ED2D891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495">
            <a:off x="-393407" y="3037522"/>
            <a:ext cx="2905125" cy="3343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D1EC3C-F473-4264-953B-F8F4DC069572}"/>
              </a:ext>
            </a:extLst>
          </p:cNvPr>
          <p:cNvSpPr txBox="1"/>
          <p:nvPr/>
        </p:nvSpPr>
        <p:spPr>
          <a:xfrm>
            <a:off x="3832040" y="3235079"/>
            <a:ext cx="8145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6000" b="1" dirty="0">
                <a:solidFill>
                  <a:srgbClr val="002060"/>
                </a:solidFill>
              </a:rPr>
              <a:t>2- أَستنتج الْحالات الّتي يشرعُ فيها الوضوء.</a:t>
            </a:r>
            <a:endParaRPr lang="en-US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FB0BD-3AA6-4C85-B58B-9898CD718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178" r="2208"/>
          <a:stretch/>
        </p:blipFill>
        <p:spPr>
          <a:xfrm>
            <a:off x="228600" y="478302"/>
            <a:ext cx="11864926" cy="61053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20723B-E39C-45F1-A49B-42ED66D3FE78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59457F-6791-4DF7-B04B-069FECD92697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6309D7-A48B-4006-AF55-4085ED442C6E}"/>
                </a:ext>
              </a:extLst>
            </p:cNvPr>
            <p:cNvSpPr/>
            <p:nvPr/>
          </p:nvSpPr>
          <p:spPr>
            <a:xfrm>
              <a:off x="9355016" y="0"/>
              <a:ext cx="2300542" cy="407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ysClr val="windowText" lastClr="000000"/>
                  </a:solidFill>
                </a:rPr>
                <a:t>أتأمل وأصف: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D1D6F4-4F42-4474-B50E-DB89F7E5D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214" y="7406640"/>
            <a:ext cx="8935697" cy="4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4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7288181-5267-4342-AB77-49D3D69399F4}"/>
              </a:ext>
            </a:extLst>
          </p:cNvPr>
          <p:cNvGrpSpPr/>
          <p:nvPr/>
        </p:nvGrpSpPr>
        <p:grpSpPr>
          <a:xfrm>
            <a:off x="0" y="70339"/>
            <a:ext cx="12093526" cy="6717322"/>
            <a:chOff x="0" y="70339"/>
            <a:chExt cx="12093526" cy="67173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0769FE-FDE4-4562-9856-7B977B64C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339"/>
              <a:ext cx="12093526" cy="6717322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885F566-A43A-45BA-B294-86BE3FB56C65}"/>
                </a:ext>
              </a:extLst>
            </p:cNvPr>
            <p:cNvSpPr/>
            <p:nvPr/>
          </p:nvSpPr>
          <p:spPr>
            <a:xfrm>
              <a:off x="8056605" y="787791"/>
              <a:ext cx="3858730" cy="10832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C1ABECD-50CF-41BB-830F-D43F7E41F4ED}"/>
              </a:ext>
            </a:extLst>
          </p:cNvPr>
          <p:cNvGrpSpPr/>
          <p:nvPr/>
        </p:nvGrpSpPr>
        <p:grpSpPr>
          <a:xfrm>
            <a:off x="98474" y="0"/>
            <a:ext cx="12013809" cy="6822831"/>
            <a:chOff x="98474" y="0"/>
            <a:chExt cx="12013809" cy="68228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B3EDC9-2442-421F-842C-35A651B2310A}"/>
                </a:ext>
              </a:extLst>
            </p:cNvPr>
            <p:cNvSpPr/>
            <p:nvPr/>
          </p:nvSpPr>
          <p:spPr>
            <a:xfrm>
              <a:off x="98474" y="70339"/>
              <a:ext cx="12013809" cy="6752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52C4C4-1CE2-4CB5-8C5F-0245495F7BE3}"/>
                </a:ext>
              </a:extLst>
            </p:cNvPr>
            <p:cNvSpPr/>
            <p:nvPr/>
          </p:nvSpPr>
          <p:spPr>
            <a:xfrm>
              <a:off x="8056605" y="0"/>
              <a:ext cx="3598953" cy="64255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ysClr val="windowText" lastClr="000000"/>
                  </a:solidFill>
                </a:rPr>
                <a:t>ألاحظ وأتعلم وأطبق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040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424</Words>
  <Application>Microsoft Office PowerPoint</Application>
  <PresentationFormat>Widescreen</PresentationFormat>
  <Paragraphs>191</Paragraphs>
  <Slides>28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Adobe Arabic</vt:lpstr>
      <vt:lpstr>Ahaleel Fat</vt:lpstr>
      <vt:lpstr>Arial</vt:lpstr>
      <vt:lpstr>Calibri</vt:lpstr>
      <vt:lpstr>Calibri Light</vt:lpstr>
      <vt:lpstr>SHAGARA v2</vt:lpstr>
      <vt:lpstr>WinSoft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ناهد سعد عبيد</dc:creator>
  <cp:lastModifiedBy>ناهد سعد عبيد</cp:lastModifiedBy>
  <cp:revision>34</cp:revision>
  <dcterms:created xsi:type="dcterms:W3CDTF">2020-11-07T18:31:36Z</dcterms:created>
  <dcterms:modified xsi:type="dcterms:W3CDTF">2020-11-08T14:47:28Z</dcterms:modified>
</cp:coreProperties>
</file>