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diagrams/layout4.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colors1.xml" ContentType="application/vnd.openxmlformats-officedocument.drawingml.diagramColors+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9" r:id="rId6"/>
    <p:sldId id="279" r:id="rId7"/>
    <p:sldId id="270" r:id="rId8"/>
    <p:sldId id="271" r:id="rId9"/>
    <p:sldId id="261" r:id="rId10"/>
    <p:sldId id="272" r:id="rId11"/>
    <p:sldId id="262" r:id="rId12"/>
    <p:sldId id="273" r:id="rId13"/>
    <p:sldId id="274" r:id="rId14"/>
    <p:sldId id="275" r:id="rId15"/>
    <p:sldId id="263" r:id="rId16"/>
    <p:sldId id="276" r:id="rId17"/>
    <p:sldId id="264" r:id="rId18"/>
    <p:sldId id="277" r:id="rId19"/>
    <p:sldId id="265" r:id="rId20"/>
    <p:sldId id="278" r:id="rId21"/>
    <p:sldId id="266" r:id="rId22"/>
    <p:sldId id="267"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65" d="100"/>
          <a:sy n="65" d="100"/>
        </p:scale>
        <p:origin x="33" y="2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BACB2-20BA-42B5-AA72-C359DB23ABF7}"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E63F4495-14B7-4067-BCEA-C9EB6AD84EC0}">
      <dgm:prSet phldrT="[Text]"/>
      <dgm:spPr/>
      <dgm:t>
        <a:bodyPr/>
        <a:lstStyle/>
        <a:p>
          <a:r>
            <a:rPr lang="ar-AE" b="1" dirty="0">
              <a:solidFill>
                <a:srgbClr val="002060"/>
              </a:solidFill>
            </a:rPr>
            <a:t>خصائص الجماعة الأحيائية </a:t>
          </a:r>
          <a:endParaRPr lang="en-US" b="1" dirty="0">
            <a:solidFill>
              <a:srgbClr val="002060"/>
            </a:solidFill>
          </a:endParaRPr>
        </a:p>
      </dgm:t>
    </dgm:pt>
    <dgm:pt modelId="{09D78725-CBB4-4430-ABCC-80DC94F7BE6E}" type="parTrans" cxnId="{5D581E44-1998-4D3D-89C3-27C2774E96A6}">
      <dgm:prSet/>
      <dgm:spPr/>
      <dgm:t>
        <a:bodyPr/>
        <a:lstStyle/>
        <a:p>
          <a:endParaRPr lang="en-US"/>
        </a:p>
      </dgm:t>
    </dgm:pt>
    <dgm:pt modelId="{CB6EECDF-BCF9-4E69-A940-2ACABBBD73B0}" type="sibTrans" cxnId="{5D581E44-1998-4D3D-89C3-27C2774E96A6}">
      <dgm:prSet/>
      <dgm:spPr/>
      <dgm:t>
        <a:bodyPr/>
        <a:lstStyle/>
        <a:p>
          <a:endParaRPr lang="en-US"/>
        </a:p>
      </dgm:t>
    </dgm:pt>
    <dgm:pt modelId="{B9189880-B4F7-4FF8-BE6E-7865773627CD}">
      <dgm:prSet phldrT="[Text]" custT="1"/>
      <dgm:spPr/>
      <dgm:t>
        <a:bodyPr/>
        <a:lstStyle/>
        <a:p>
          <a:r>
            <a:rPr lang="ar-AE" sz="2400" b="1" dirty="0"/>
            <a:t>نطاقات الجماعة الأحيائية </a:t>
          </a:r>
          <a:endParaRPr lang="en-US" sz="2400" b="1" dirty="0"/>
        </a:p>
      </dgm:t>
    </dgm:pt>
    <dgm:pt modelId="{857E9040-A626-4DAE-BC32-4E888FF0BD9F}" type="parTrans" cxnId="{E6FC7DE5-10DC-4CF1-A1FE-C9A4135E04FE}">
      <dgm:prSet/>
      <dgm:spPr/>
      <dgm:t>
        <a:bodyPr/>
        <a:lstStyle/>
        <a:p>
          <a:endParaRPr lang="en-US"/>
        </a:p>
      </dgm:t>
    </dgm:pt>
    <dgm:pt modelId="{E1394E45-A7A8-47AE-9B5E-02E7D6F2E315}" type="sibTrans" cxnId="{E6FC7DE5-10DC-4CF1-A1FE-C9A4135E04FE}">
      <dgm:prSet/>
      <dgm:spPr/>
      <dgm:t>
        <a:bodyPr/>
        <a:lstStyle/>
        <a:p>
          <a:endParaRPr lang="en-US"/>
        </a:p>
      </dgm:t>
    </dgm:pt>
    <dgm:pt modelId="{D3C99B05-07AE-4F20-9A9A-BE2530537237}">
      <dgm:prSet phldrT="[Text]" custT="1"/>
      <dgm:spPr/>
      <dgm:t>
        <a:bodyPr/>
        <a:lstStyle/>
        <a:p>
          <a:r>
            <a:rPr lang="ar-AE" sz="2400" b="1" dirty="0"/>
            <a:t>كثافة الجماعة الأحيائية </a:t>
          </a:r>
          <a:endParaRPr lang="en-US" sz="2400" b="1" dirty="0"/>
        </a:p>
      </dgm:t>
    </dgm:pt>
    <dgm:pt modelId="{56E5B61F-0253-46E5-A2F3-0D4F4E6001A8}" type="parTrans" cxnId="{62C90DAE-B2D4-4C54-8CB5-8315D6F70138}">
      <dgm:prSet/>
      <dgm:spPr/>
      <dgm:t>
        <a:bodyPr/>
        <a:lstStyle/>
        <a:p>
          <a:endParaRPr lang="en-US"/>
        </a:p>
      </dgm:t>
    </dgm:pt>
    <dgm:pt modelId="{7BB66027-5C0D-44B0-B414-C62595EAA35B}" type="sibTrans" cxnId="{62C90DAE-B2D4-4C54-8CB5-8315D6F70138}">
      <dgm:prSet/>
      <dgm:spPr/>
      <dgm:t>
        <a:bodyPr/>
        <a:lstStyle/>
        <a:p>
          <a:endParaRPr lang="en-US"/>
        </a:p>
      </dgm:t>
    </dgm:pt>
    <dgm:pt modelId="{42A0EAA7-0E3B-49CA-9719-C5F20F25D5D3}">
      <dgm:prSet phldrT="[Text]" custT="1"/>
      <dgm:spPr/>
      <dgm:t>
        <a:bodyPr/>
        <a:lstStyle/>
        <a:p>
          <a:r>
            <a:rPr lang="ar-AE" sz="2400" b="1" dirty="0"/>
            <a:t>ا</a:t>
          </a:r>
          <a:r>
            <a:rPr lang="ar-AE" sz="2800" b="1" dirty="0"/>
            <a:t>لانتشار</a:t>
          </a:r>
          <a:r>
            <a:rPr lang="ar-AE" sz="2400" b="1" dirty="0"/>
            <a:t> </a:t>
          </a:r>
          <a:endParaRPr lang="en-US" sz="2400" b="1" dirty="0"/>
        </a:p>
      </dgm:t>
    </dgm:pt>
    <dgm:pt modelId="{84201382-F577-496B-BFB8-407022C3D8B9}" type="parTrans" cxnId="{A264BE41-7148-43AE-AE54-601454884F00}">
      <dgm:prSet/>
      <dgm:spPr/>
      <dgm:t>
        <a:bodyPr/>
        <a:lstStyle/>
        <a:p>
          <a:endParaRPr lang="en-US"/>
        </a:p>
      </dgm:t>
    </dgm:pt>
    <dgm:pt modelId="{5BA5023D-85DA-462C-9AB5-969C74E4D7FA}" type="sibTrans" cxnId="{A264BE41-7148-43AE-AE54-601454884F00}">
      <dgm:prSet/>
      <dgm:spPr/>
      <dgm:t>
        <a:bodyPr/>
        <a:lstStyle/>
        <a:p>
          <a:endParaRPr lang="en-US"/>
        </a:p>
      </dgm:t>
    </dgm:pt>
    <dgm:pt modelId="{1841E326-E7E3-407C-82AF-1C235E998FCE}">
      <dgm:prSet/>
      <dgm:spPr/>
      <dgm:t>
        <a:bodyPr/>
        <a:lstStyle/>
        <a:p>
          <a:r>
            <a:rPr lang="ar-AE" b="1" dirty="0"/>
            <a:t>معدل نمو الجماعة الأحيائية </a:t>
          </a:r>
          <a:endParaRPr lang="en-US" b="1" dirty="0"/>
        </a:p>
      </dgm:t>
    </dgm:pt>
    <dgm:pt modelId="{95E06B73-DE78-45C0-A8B7-643BCD0D52F8}" type="parTrans" cxnId="{DD68263D-480B-4590-8E55-D5458101A64B}">
      <dgm:prSet/>
      <dgm:spPr/>
      <dgm:t>
        <a:bodyPr/>
        <a:lstStyle/>
        <a:p>
          <a:endParaRPr lang="en-US"/>
        </a:p>
      </dgm:t>
    </dgm:pt>
    <dgm:pt modelId="{FE19356D-C87E-44FE-962C-1889562BF174}" type="sibTrans" cxnId="{DD68263D-480B-4590-8E55-D5458101A64B}">
      <dgm:prSet/>
      <dgm:spPr/>
      <dgm:t>
        <a:bodyPr/>
        <a:lstStyle/>
        <a:p>
          <a:endParaRPr lang="en-US"/>
        </a:p>
      </dgm:t>
    </dgm:pt>
    <dgm:pt modelId="{4DDC6F06-8D4A-424F-ADFC-4783C28424A3}">
      <dgm:prSet custT="1"/>
      <dgm:spPr/>
      <dgm:t>
        <a:bodyPr/>
        <a:lstStyle/>
        <a:p>
          <a:r>
            <a:rPr lang="ar-AE" sz="3200" b="1" dirty="0"/>
            <a:t>أنماط التكاثر </a:t>
          </a:r>
          <a:endParaRPr lang="en-US" sz="3200" b="1" dirty="0"/>
        </a:p>
      </dgm:t>
    </dgm:pt>
    <dgm:pt modelId="{7602A8A4-DCB3-4688-BD2A-CBEFA8CF9BCE}" type="parTrans" cxnId="{BC6F3027-5D9C-46A6-9C15-DC72E48B3296}">
      <dgm:prSet/>
      <dgm:spPr/>
      <dgm:t>
        <a:bodyPr/>
        <a:lstStyle/>
        <a:p>
          <a:endParaRPr lang="en-US"/>
        </a:p>
      </dgm:t>
    </dgm:pt>
    <dgm:pt modelId="{3B24655E-76B1-40B2-8251-FA98C98A2B23}" type="sibTrans" cxnId="{BC6F3027-5D9C-46A6-9C15-DC72E48B3296}">
      <dgm:prSet/>
      <dgm:spPr/>
      <dgm:t>
        <a:bodyPr/>
        <a:lstStyle/>
        <a:p>
          <a:endParaRPr lang="en-US"/>
        </a:p>
      </dgm:t>
    </dgm:pt>
    <dgm:pt modelId="{92E06AE0-F614-4C61-A4E4-5B1D051FBEB7}" type="pres">
      <dgm:prSet presAssocID="{941BACB2-20BA-42B5-AA72-C359DB23ABF7}" presName="Name0" presStyleCnt="0">
        <dgm:presLayoutVars>
          <dgm:chMax val="1"/>
          <dgm:dir/>
          <dgm:animLvl val="ctr"/>
          <dgm:resizeHandles val="exact"/>
        </dgm:presLayoutVars>
      </dgm:prSet>
      <dgm:spPr/>
      <dgm:t>
        <a:bodyPr/>
        <a:lstStyle/>
        <a:p>
          <a:endParaRPr lang="en-US"/>
        </a:p>
      </dgm:t>
    </dgm:pt>
    <dgm:pt modelId="{3D8EE4FC-A2AD-4FFA-B2D3-62569A389B67}" type="pres">
      <dgm:prSet presAssocID="{E63F4495-14B7-4067-BCEA-C9EB6AD84EC0}" presName="centerShape" presStyleLbl="node0" presStyleIdx="0" presStyleCnt="1"/>
      <dgm:spPr/>
      <dgm:t>
        <a:bodyPr/>
        <a:lstStyle/>
        <a:p>
          <a:endParaRPr lang="en-US"/>
        </a:p>
      </dgm:t>
    </dgm:pt>
    <dgm:pt modelId="{C42C57DE-F94E-4898-98BD-C11F86F8245E}" type="pres">
      <dgm:prSet presAssocID="{B9189880-B4F7-4FF8-BE6E-7865773627CD}" presName="node" presStyleLbl="node1" presStyleIdx="0" presStyleCnt="5">
        <dgm:presLayoutVars>
          <dgm:bulletEnabled val="1"/>
        </dgm:presLayoutVars>
      </dgm:prSet>
      <dgm:spPr/>
      <dgm:t>
        <a:bodyPr/>
        <a:lstStyle/>
        <a:p>
          <a:endParaRPr lang="en-US"/>
        </a:p>
      </dgm:t>
    </dgm:pt>
    <dgm:pt modelId="{A5B12D1D-E750-43E3-9CE1-49ADB9749221}" type="pres">
      <dgm:prSet presAssocID="{B9189880-B4F7-4FF8-BE6E-7865773627CD}" presName="dummy" presStyleCnt="0"/>
      <dgm:spPr/>
    </dgm:pt>
    <dgm:pt modelId="{5382C830-51EE-4EC6-816C-9C01EE720A03}" type="pres">
      <dgm:prSet presAssocID="{E1394E45-A7A8-47AE-9B5E-02E7D6F2E315}" presName="sibTrans" presStyleLbl="sibTrans2D1" presStyleIdx="0" presStyleCnt="5"/>
      <dgm:spPr/>
      <dgm:t>
        <a:bodyPr/>
        <a:lstStyle/>
        <a:p>
          <a:endParaRPr lang="en-US"/>
        </a:p>
      </dgm:t>
    </dgm:pt>
    <dgm:pt modelId="{224F6502-1FBE-42A4-9A8D-F54DBE1197D6}" type="pres">
      <dgm:prSet presAssocID="{D3C99B05-07AE-4F20-9A9A-BE2530537237}" presName="node" presStyleLbl="node1" presStyleIdx="1" presStyleCnt="5">
        <dgm:presLayoutVars>
          <dgm:bulletEnabled val="1"/>
        </dgm:presLayoutVars>
      </dgm:prSet>
      <dgm:spPr/>
      <dgm:t>
        <a:bodyPr/>
        <a:lstStyle/>
        <a:p>
          <a:endParaRPr lang="en-US"/>
        </a:p>
      </dgm:t>
    </dgm:pt>
    <dgm:pt modelId="{FDFBC589-5312-4A20-81D9-83EF743FB0E0}" type="pres">
      <dgm:prSet presAssocID="{D3C99B05-07AE-4F20-9A9A-BE2530537237}" presName="dummy" presStyleCnt="0"/>
      <dgm:spPr/>
    </dgm:pt>
    <dgm:pt modelId="{F23B4576-3B97-4720-AF35-DAD812D32657}" type="pres">
      <dgm:prSet presAssocID="{7BB66027-5C0D-44B0-B414-C62595EAA35B}" presName="sibTrans" presStyleLbl="sibTrans2D1" presStyleIdx="1" presStyleCnt="5"/>
      <dgm:spPr/>
      <dgm:t>
        <a:bodyPr/>
        <a:lstStyle/>
        <a:p>
          <a:endParaRPr lang="en-US"/>
        </a:p>
      </dgm:t>
    </dgm:pt>
    <dgm:pt modelId="{381842AF-5391-42D1-B102-48F92EBB4F72}" type="pres">
      <dgm:prSet presAssocID="{42A0EAA7-0E3B-49CA-9719-C5F20F25D5D3}" presName="node" presStyleLbl="node1" presStyleIdx="2" presStyleCnt="5">
        <dgm:presLayoutVars>
          <dgm:bulletEnabled val="1"/>
        </dgm:presLayoutVars>
      </dgm:prSet>
      <dgm:spPr/>
      <dgm:t>
        <a:bodyPr/>
        <a:lstStyle/>
        <a:p>
          <a:endParaRPr lang="en-US"/>
        </a:p>
      </dgm:t>
    </dgm:pt>
    <dgm:pt modelId="{0D988AD8-3AD6-47FC-B3ED-228C045E9664}" type="pres">
      <dgm:prSet presAssocID="{42A0EAA7-0E3B-49CA-9719-C5F20F25D5D3}" presName="dummy" presStyleCnt="0"/>
      <dgm:spPr/>
    </dgm:pt>
    <dgm:pt modelId="{33AF6610-6FFA-4829-9431-951CAA74D2A9}" type="pres">
      <dgm:prSet presAssocID="{5BA5023D-85DA-462C-9AB5-969C74E4D7FA}" presName="sibTrans" presStyleLbl="sibTrans2D1" presStyleIdx="2" presStyleCnt="5"/>
      <dgm:spPr/>
      <dgm:t>
        <a:bodyPr/>
        <a:lstStyle/>
        <a:p>
          <a:endParaRPr lang="en-US"/>
        </a:p>
      </dgm:t>
    </dgm:pt>
    <dgm:pt modelId="{74A02E9D-BA37-46B4-8950-237DF2874C37}" type="pres">
      <dgm:prSet presAssocID="{1841E326-E7E3-407C-82AF-1C235E998FCE}" presName="node" presStyleLbl="node1" presStyleIdx="3" presStyleCnt="5">
        <dgm:presLayoutVars>
          <dgm:bulletEnabled val="1"/>
        </dgm:presLayoutVars>
      </dgm:prSet>
      <dgm:spPr/>
      <dgm:t>
        <a:bodyPr/>
        <a:lstStyle/>
        <a:p>
          <a:endParaRPr lang="en-US"/>
        </a:p>
      </dgm:t>
    </dgm:pt>
    <dgm:pt modelId="{8758BE6E-1EBD-4076-835C-357CFFE78E89}" type="pres">
      <dgm:prSet presAssocID="{1841E326-E7E3-407C-82AF-1C235E998FCE}" presName="dummy" presStyleCnt="0"/>
      <dgm:spPr/>
    </dgm:pt>
    <dgm:pt modelId="{69B027A2-E3C5-4C41-AB60-C77C0B50DEA9}" type="pres">
      <dgm:prSet presAssocID="{FE19356D-C87E-44FE-962C-1889562BF174}" presName="sibTrans" presStyleLbl="sibTrans2D1" presStyleIdx="3" presStyleCnt="5"/>
      <dgm:spPr/>
      <dgm:t>
        <a:bodyPr/>
        <a:lstStyle/>
        <a:p>
          <a:endParaRPr lang="en-US"/>
        </a:p>
      </dgm:t>
    </dgm:pt>
    <dgm:pt modelId="{EB206E34-233F-45EC-A3DC-5C802B4661DB}" type="pres">
      <dgm:prSet presAssocID="{4DDC6F06-8D4A-424F-ADFC-4783C28424A3}" presName="node" presStyleLbl="node1" presStyleIdx="4" presStyleCnt="5">
        <dgm:presLayoutVars>
          <dgm:bulletEnabled val="1"/>
        </dgm:presLayoutVars>
      </dgm:prSet>
      <dgm:spPr/>
      <dgm:t>
        <a:bodyPr/>
        <a:lstStyle/>
        <a:p>
          <a:endParaRPr lang="en-US"/>
        </a:p>
      </dgm:t>
    </dgm:pt>
    <dgm:pt modelId="{17F08A5C-D074-440D-93A3-6686B8DF34AE}" type="pres">
      <dgm:prSet presAssocID="{4DDC6F06-8D4A-424F-ADFC-4783C28424A3}" presName="dummy" presStyleCnt="0"/>
      <dgm:spPr/>
    </dgm:pt>
    <dgm:pt modelId="{152AE2E6-C57D-4EB1-A902-75A4D5EFBA25}" type="pres">
      <dgm:prSet presAssocID="{3B24655E-76B1-40B2-8251-FA98C98A2B23}" presName="sibTrans" presStyleLbl="sibTrans2D1" presStyleIdx="4" presStyleCnt="5"/>
      <dgm:spPr/>
      <dgm:t>
        <a:bodyPr/>
        <a:lstStyle/>
        <a:p>
          <a:endParaRPr lang="en-US"/>
        </a:p>
      </dgm:t>
    </dgm:pt>
  </dgm:ptLst>
  <dgm:cxnLst>
    <dgm:cxn modelId="{35843ADC-145A-4891-8E51-F8CF82A5496A}" type="presOf" srcId="{3B24655E-76B1-40B2-8251-FA98C98A2B23}" destId="{152AE2E6-C57D-4EB1-A902-75A4D5EFBA25}" srcOrd="0" destOrd="0" presId="urn:microsoft.com/office/officeart/2005/8/layout/radial6"/>
    <dgm:cxn modelId="{0A98F27F-E185-4A0F-8E22-8F97B63EF696}" type="presOf" srcId="{7BB66027-5C0D-44B0-B414-C62595EAA35B}" destId="{F23B4576-3B97-4720-AF35-DAD812D32657}" srcOrd="0" destOrd="0" presId="urn:microsoft.com/office/officeart/2005/8/layout/radial6"/>
    <dgm:cxn modelId="{6E878CBE-639D-4F6D-A35D-D0316D643C3C}" type="presOf" srcId="{5BA5023D-85DA-462C-9AB5-969C74E4D7FA}" destId="{33AF6610-6FFA-4829-9431-951CAA74D2A9}" srcOrd="0" destOrd="0" presId="urn:microsoft.com/office/officeart/2005/8/layout/radial6"/>
    <dgm:cxn modelId="{62C90DAE-B2D4-4C54-8CB5-8315D6F70138}" srcId="{E63F4495-14B7-4067-BCEA-C9EB6AD84EC0}" destId="{D3C99B05-07AE-4F20-9A9A-BE2530537237}" srcOrd="1" destOrd="0" parTransId="{56E5B61F-0253-46E5-A2F3-0D4F4E6001A8}" sibTransId="{7BB66027-5C0D-44B0-B414-C62595EAA35B}"/>
    <dgm:cxn modelId="{16017DF4-A7DB-4643-B3B1-64356CD13209}" type="presOf" srcId="{B9189880-B4F7-4FF8-BE6E-7865773627CD}" destId="{C42C57DE-F94E-4898-98BD-C11F86F8245E}" srcOrd="0" destOrd="0" presId="urn:microsoft.com/office/officeart/2005/8/layout/radial6"/>
    <dgm:cxn modelId="{BC6F3027-5D9C-46A6-9C15-DC72E48B3296}" srcId="{E63F4495-14B7-4067-BCEA-C9EB6AD84EC0}" destId="{4DDC6F06-8D4A-424F-ADFC-4783C28424A3}" srcOrd="4" destOrd="0" parTransId="{7602A8A4-DCB3-4688-BD2A-CBEFA8CF9BCE}" sibTransId="{3B24655E-76B1-40B2-8251-FA98C98A2B23}"/>
    <dgm:cxn modelId="{E1C0EEA9-35B3-49BC-9ECD-16E1E82C495F}" type="presOf" srcId="{E1394E45-A7A8-47AE-9B5E-02E7D6F2E315}" destId="{5382C830-51EE-4EC6-816C-9C01EE720A03}" srcOrd="0" destOrd="0" presId="urn:microsoft.com/office/officeart/2005/8/layout/radial6"/>
    <dgm:cxn modelId="{5D581E44-1998-4D3D-89C3-27C2774E96A6}" srcId="{941BACB2-20BA-42B5-AA72-C359DB23ABF7}" destId="{E63F4495-14B7-4067-BCEA-C9EB6AD84EC0}" srcOrd="0" destOrd="0" parTransId="{09D78725-CBB4-4430-ABCC-80DC94F7BE6E}" sibTransId="{CB6EECDF-BCF9-4E69-A940-2ACABBBD73B0}"/>
    <dgm:cxn modelId="{A264BE41-7148-43AE-AE54-601454884F00}" srcId="{E63F4495-14B7-4067-BCEA-C9EB6AD84EC0}" destId="{42A0EAA7-0E3B-49CA-9719-C5F20F25D5D3}" srcOrd="2" destOrd="0" parTransId="{84201382-F577-496B-BFB8-407022C3D8B9}" sibTransId="{5BA5023D-85DA-462C-9AB5-969C74E4D7FA}"/>
    <dgm:cxn modelId="{2CA12711-C60F-4BB5-BD7C-3276AEAC4D8A}" type="presOf" srcId="{42A0EAA7-0E3B-49CA-9719-C5F20F25D5D3}" destId="{381842AF-5391-42D1-B102-48F92EBB4F72}" srcOrd="0" destOrd="0" presId="urn:microsoft.com/office/officeart/2005/8/layout/radial6"/>
    <dgm:cxn modelId="{E6FC7DE5-10DC-4CF1-A1FE-C9A4135E04FE}" srcId="{E63F4495-14B7-4067-BCEA-C9EB6AD84EC0}" destId="{B9189880-B4F7-4FF8-BE6E-7865773627CD}" srcOrd="0" destOrd="0" parTransId="{857E9040-A626-4DAE-BC32-4E888FF0BD9F}" sibTransId="{E1394E45-A7A8-47AE-9B5E-02E7D6F2E315}"/>
    <dgm:cxn modelId="{BBA39326-F326-4A3D-8F52-E9D19059EF16}" type="presOf" srcId="{4DDC6F06-8D4A-424F-ADFC-4783C28424A3}" destId="{EB206E34-233F-45EC-A3DC-5C802B4661DB}" srcOrd="0" destOrd="0" presId="urn:microsoft.com/office/officeart/2005/8/layout/radial6"/>
    <dgm:cxn modelId="{DD68263D-480B-4590-8E55-D5458101A64B}" srcId="{E63F4495-14B7-4067-BCEA-C9EB6AD84EC0}" destId="{1841E326-E7E3-407C-82AF-1C235E998FCE}" srcOrd="3" destOrd="0" parTransId="{95E06B73-DE78-45C0-A8B7-643BCD0D52F8}" sibTransId="{FE19356D-C87E-44FE-962C-1889562BF174}"/>
    <dgm:cxn modelId="{B6CE9875-6114-48B0-BBB1-9E197F71972F}" type="presOf" srcId="{D3C99B05-07AE-4F20-9A9A-BE2530537237}" destId="{224F6502-1FBE-42A4-9A8D-F54DBE1197D6}" srcOrd="0" destOrd="0" presId="urn:microsoft.com/office/officeart/2005/8/layout/radial6"/>
    <dgm:cxn modelId="{8E68D293-4E2F-4C33-9B12-737B9BF265F7}" type="presOf" srcId="{941BACB2-20BA-42B5-AA72-C359DB23ABF7}" destId="{92E06AE0-F614-4C61-A4E4-5B1D051FBEB7}" srcOrd="0" destOrd="0" presId="urn:microsoft.com/office/officeart/2005/8/layout/radial6"/>
    <dgm:cxn modelId="{D1D1ADC0-B17C-4E6D-9E05-9F3CB5BD855E}" type="presOf" srcId="{1841E326-E7E3-407C-82AF-1C235E998FCE}" destId="{74A02E9D-BA37-46B4-8950-237DF2874C37}" srcOrd="0" destOrd="0" presId="urn:microsoft.com/office/officeart/2005/8/layout/radial6"/>
    <dgm:cxn modelId="{BB2F325C-434A-4444-82B6-0B96FC19E782}" type="presOf" srcId="{FE19356D-C87E-44FE-962C-1889562BF174}" destId="{69B027A2-E3C5-4C41-AB60-C77C0B50DEA9}" srcOrd="0" destOrd="0" presId="urn:microsoft.com/office/officeart/2005/8/layout/radial6"/>
    <dgm:cxn modelId="{00E92396-4136-4077-9966-4F2DC80917F7}" type="presOf" srcId="{E63F4495-14B7-4067-BCEA-C9EB6AD84EC0}" destId="{3D8EE4FC-A2AD-4FFA-B2D3-62569A389B67}" srcOrd="0" destOrd="0" presId="urn:microsoft.com/office/officeart/2005/8/layout/radial6"/>
    <dgm:cxn modelId="{CCD87AFB-CFAB-4948-B74F-0DB5B0146607}" type="presParOf" srcId="{92E06AE0-F614-4C61-A4E4-5B1D051FBEB7}" destId="{3D8EE4FC-A2AD-4FFA-B2D3-62569A389B67}" srcOrd="0" destOrd="0" presId="urn:microsoft.com/office/officeart/2005/8/layout/radial6"/>
    <dgm:cxn modelId="{1C0ECD6D-7C54-4E52-AB70-E10E892D4627}" type="presParOf" srcId="{92E06AE0-F614-4C61-A4E4-5B1D051FBEB7}" destId="{C42C57DE-F94E-4898-98BD-C11F86F8245E}" srcOrd="1" destOrd="0" presId="urn:microsoft.com/office/officeart/2005/8/layout/radial6"/>
    <dgm:cxn modelId="{C1F21BF6-4792-44F4-B63E-E642D458DF98}" type="presParOf" srcId="{92E06AE0-F614-4C61-A4E4-5B1D051FBEB7}" destId="{A5B12D1D-E750-43E3-9CE1-49ADB9749221}" srcOrd="2" destOrd="0" presId="urn:microsoft.com/office/officeart/2005/8/layout/radial6"/>
    <dgm:cxn modelId="{FF792D76-2664-4F8D-BE82-9E65B954A324}" type="presParOf" srcId="{92E06AE0-F614-4C61-A4E4-5B1D051FBEB7}" destId="{5382C830-51EE-4EC6-816C-9C01EE720A03}" srcOrd="3" destOrd="0" presId="urn:microsoft.com/office/officeart/2005/8/layout/radial6"/>
    <dgm:cxn modelId="{C15E2E96-63BE-43EE-ABBF-5C77E10DAA6A}" type="presParOf" srcId="{92E06AE0-F614-4C61-A4E4-5B1D051FBEB7}" destId="{224F6502-1FBE-42A4-9A8D-F54DBE1197D6}" srcOrd="4" destOrd="0" presId="urn:microsoft.com/office/officeart/2005/8/layout/radial6"/>
    <dgm:cxn modelId="{A4B08CE1-CFF2-404A-B7D2-881D8AB48995}" type="presParOf" srcId="{92E06AE0-F614-4C61-A4E4-5B1D051FBEB7}" destId="{FDFBC589-5312-4A20-81D9-83EF743FB0E0}" srcOrd="5" destOrd="0" presId="urn:microsoft.com/office/officeart/2005/8/layout/radial6"/>
    <dgm:cxn modelId="{3B154A6A-C4D7-4EB2-B5D3-279B036CBF12}" type="presParOf" srcId="{92E06AE0-F614-4C61-A4E4-5B1D051FBEB7}" destId="{F23B4576-3B97-4720-AF35-DAD812D32657}" srcOrd="6" destOrd="0" presId="urn:microsoft.com/office/officeart/2005/8/layout/radial6"/>
    <dgm:cxn modelId="{5C6AC33C-CA02-49EA-8A1D-D73D0CD57409}" type="presParOf" srcId="{92E06AE0-F614-4C61-A4E4-5B1D051FBEB7}" destId="{381842AF-5391-42D1-B102-48F92EBB4F72}" srcOrd="7" destOrd="0" presId="urn:microsoft.com/office/officeart/2005/8/layout/radial6"/>
    <dgm:cxn modelId="{C1C6F3A1-759E-42D0-ABDB-F59C10E3F675}" type="presParOf" srcId="{92E06AE0-F614-4C61-A4E4-5B1D051FBEB7}" destId="{0D988AD8-3AD6-47FC-B3ED-228C045E9664}" srcOrd="8" destOrd="0" presId="urn:microsoft.com/office/officeart/2005/8/layout/radial6"/>
    <dgm:cxn modelId="{A77AB0DF-23A0-4A18-90A0-A1DB2E8070D9}" type="presParOf" srcId="{92E06AE0-F614-4C61-A4E4-5B1D051FBEB7}" destId="{33AF6610-6FFA-4829-9431-951CAA74D2A9}" srcOrd="9" destOrd="0" presId="urn:microsoft.com/office/officeart/2005/8/layout/radial6"/>
    <dgm:cxn modelId="{DF4695F1-06E6-4BA7-9C2C-D8B925A02C8B}" type="presParOf" srcId="{92E06AE0-F614-4C61-A4E4-5B1D051FBEB7}" destId="{74A02E9D-BA37-46B4-8950-237DF2874C37}" srcOrd="10" destOrd="0" presId="urn:microsoft.com/office/officeart/2005/8/layout/radial6"/>
    <dgm:cxn modelId="{E0D1D327-6AD0-4EF8-B9DC-898375C45C1C}" type="presParOf" srcId="{92E06AE0-F614-4C61-A4E4-5B1D051FBEB7}" destId="{8758BE6E-1EBD-4076-835C-357CFFE78E89}" srcOrd="11" destOrd="0" presId="urn:microsoft.com/office/officeart/2005/8/layout/radial6"/>
    <dgm:cxn modelId="{28C0F9EF-DA9A-4AD3-AF9A-F449125AA2E4}" type="presParOf" srcId="{92E06AE0-F614-4C61-A4E4-5B1D051FBEB7}" destId="{69B027A2-E3C5-4C41-AB60-C77C0B50DEA9}" srcOrd="12" destOrd="0" presId="urn:microsoft.com/office/officeart/2005/8/layout/radial6"/>
    <dgm:cxn modelId="{645D89DD-0D8C-45BE-892B-4CCB970DB331}" type="presParOf" srcId="{92E06AE0-F614-4C61-A4E4-5B1D051FBEB7}" destId="{EB206E34-233F-45EC-A3DC-5C802B4661DB}" srcOrd="13" destOrd="0" presId="urn:microsoft.com/office/officeart/2005/8/layout/radial6"/>
    <dgm:cxn modelId="{110518B1-6DC7-415B-B6A5-BA59CFEAC521}" type="presParOf" srcId="{92E06AE0-F614-4C61-A4E4-5B1D051FBEB7}" destId="{17F08A5C-D074-440D-93A3-6686B8DF34AE}" srcOrd="14" destOrd="0" presId="urn:microsoft.com/office/officeart/2005/8/layout/radial6"/>
    <dgm:cxn modelId="{3050D939-C750-4394-B3BF-D435A9C9D484}" type="presParOf" srcId="{92E06AE0-F614-4C61-A4E4-5B1D051FBEB7}" destId="{152AE2E6-C57D-4EB1-A902-75A4D5EFBA2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441D5-436B-4F5E-B116-4E693428ACDD}"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1B4C4B20-A5F1-43BD-94DB-9F841E4D7B44}">
      <dgm:prSet phldrT="[Text]" custT="1"/>
      <dgm:spPr/>
      <dgm:t>
        <a:bodyPr/>
        <a:lstStyle/>
        <a:p>
          <a:r>
            <a:rPr lang="ar-AE" sz="2800" b="1" dirty="0"/>
            <a:t>أنماط الانتشار </a:t>
          </a:r>
          <a:endParaRPr lang="en-US" sz="2800" b="1" dirty="0"/>
        </a:p>
      </dgm:t>
    </dgm:pt>
    <dgm:pt modelId="{9C56C7EC-1401-4837-963A-202648269054}" type="parTrans" cxnId="{1F717253-CA54-44DC-A55C-C6E050DF8C2D}">
      <dgm:prSet/>
      <dgm:spPr/>
      <dgm:t>
        <a:bodyPr/>
        <a:lstStyle/>
        <a:p>
          <a:endParaRPr lang="en-US"/>
        </a:p>
      </dgm:t>
    </dgm:pt>
    <dgm:pt modelId="{A280CD8C-EC06-44DE-969F-D5283D548830}" type="sibTrans" cxnId="{1F717253-CA54-44DC-A55C-C6E050DF8C2D}">
      <dgm:prSet/>
      <dgm:spPr/>
      <dgm:t>
        <a:bodyPr/>
        <a:lstStyle/>
        <a:p>
          <a:endParaRPr lang="en-US"/>
        </a:p>
      </dgm:t>
    </dgm:pt>
    <dgm:pt modelId="{EE05B656-7713-499A-94B2-A98667B6AD3D}">
      <dgm:prSet phldrT="[Text]" custT="1"/>
      <dgm:spPr/>
      <dgm:t>
        <a:bodyPr/>
        <a:lstStyle/>
        <a:p>
          <a:r>
            <a:rPr lang="ar-AE" sz="2800" b="1" dirty="0"/>
            <a:t>الانتشار العشوائي </a:t>
          </a:r>
          <a:endParaRPr lang="en-US" sz="2800" b="1" dirty="0"/>
        </a:p>
      </dgm:t>
    </dgm:pt>
    <dgm:pt modelId="{0A16E078-F104-4A63-9376-434C5CE324A1}" type="parTrans" cxnId="{33481C28-24CD-42D1-BD57-68EC45990B76}">
      <dgm:prSet/>
      <dgm:spPr/>
      <dgm:t>
        <a:bodyPr/>
        <a:lstStyle/>
        <a:p>
          <a:endParaRPr lang="en-US"/>
        </a:p>
      </dgm:t>
    </dgm:pt>
    <dgm:pt modelId="{B049D53F-F8CF-45E3-A7BE-C5BE3EE40887}" type="sibTrans" cxnId="{33481C28-24CD-42D1-BD57-68EC45990B76}">
      <dgm:prSet/>
      <dgm:spPr/>
      <dgm:t>
        <a:bodyPr/>
        <a:lstStyle/>
        <a:p>
          <a:endParaRPr lang="en-US"/>
        </a:p>
      </dgm:t>
    </dgm:pt>
    <dgm:pt modelId="{CB8A5701-710E-4E6F-B3E3-2B2A0B9FCB7C}">
      <dgm:prSet phldrT="[Text]" custT="1"/>
      <dgm:spPr/>
      <dgm:t>
        <a:bodyPr/>
        <a:lstStyle/>
        <a:p>
          <a:r>
            <a:rPr lang="ar-AE" sz="2400" b="1" dirty="0"/>
            <a:t>انتشار الغزال أبيض الذيل </a:t>
          </a:r>
          <a:endParaRPr lang="en-US" sz="2400" b="1" dirty="0"/>
        </a:p>
      </dgm:t>
    </dgm:pt>
    <dgm:pt modelId="{156BB45B-76DA-4567-8FA6-B21CD8B9FC0D}" type="parTrans" cxnId="{47384193-9AED-47DA-9ADD-2559B13CE39D}">
      <dgm:prSet/>
      <dgm:spPr/>
      <dgm:t>
        <a:bodyPr/>
        <a:lstStyle/>
        <a:p>
          <a:endParaRPr lang="en-US"/>
        </a:p>
      </dgm:t>
    </dgm:pt>
    <dgm:pt modelId="{070C7992-546C-4063-AE0B-3D5FD87A5E1F}" type="sibTrans" cxnId="{47384193-9AED-47DA-9ADD-2559B13CE39D}">
      <dgm:prSet/>
      <dgm:spPr/>
      <dgm:t>
        <a:bodyPr/>
        <a:lstStyle/>
        <a:p>
          <a:endParaRPr lang="en-US"/>
        </a:p>
      </dgm:t>
    </dgm:pt>
    <dgm:pt modelId="{2CBB961E-8498-4A0A-9D74-996060D8FF7A}">
      <dgm:prSet phldrT="[Text]" custT="1"/>
      <dgm:spPr/>
      <dgm:t>
        <a:bodyPr/>
        <a:lstStyle/>
        <a:p>
          <a:r>
            <a:rPr lang="ar-AE" sz="2800" b="1" dirty="0"/>
            <a:t>الانتشار التكتلي </a:t>
          </a:r>
          <a:endParaRPr lang="en-US" sz="2800" b="1" dirty="0"/>
        </a:p>
      </dgm:t>
    </dgm:pt>
    <dgm:pt modelId="{A536F0C4-0485-4BAE-AE62-14D02E4DBE7B}" type="parTrans" cxnId="{B1BB1F60-45BD-4318-BBF7-9FCD5FE12406}">
      <dgm:prSet/>
      <dgm:spPr/>
      <dgm:t>
        <a:bodyPr/>
        <a:lstStyle/>
        <a:p>
          <a:endParaRPr lang="en-US"/>
        </a:p>
      </dgm:t>
    </dgm:pt>
    <dgm:pt modelId="{02123B13-B10B-469E-9E60-2CEBAAE72FE9}" type="sibTrans" cxnId="{B1BB1F60-45BD-4318-BBF7-9FCD5FE12406}">
      <dgm:prSet/>
      <dgm:spPr/>
      <dgm:t>
        <a:bodyPr/>
        <a:lstStyle/>
        <a:p>
          <a:endParaRPr lang="en-US"/>
        </a:p>
      </dgm:t>
    </dgm:pt>
    <dgm:pt modelId="{DA235E55-16CE-433B-AC2B-953DF47D6AE7}">
      <dgm:prSet phldrT="[Text]" custT="1"/>
      <dgm:spPr/>
      <dgm:t>
        <a:bodyPr/>
        <a:lstStyle/>
        <a:p>
          <a:r>
            <a:rPr lang="ar-AE" sz="2400" b="1" dirty="0"/>
            <a:t>انتشار البيسون  الأمريكي </a:t>
          </a:r>
          <a:endParaRPr lang="en-US" sz="2400" b="1" dirty="0"/>
        </a:p>
      </dgm:t>
    </dgm:pt>
    <dgm:pt modelId="{48D0AE6C-CF6D-4129-B513-856DBAE1F0DD}" type="parTrans" cxnId="{30671B92-2A96-44BE-B3FB-57323110C7BF}">
      <dgm:prSet/>
      <dgm:spPr/>
      <dgm:t>
        <a:bodyPr/>
        <a:lstStyle/>
        <a:p>
          <a:endParaRPr lang="en-US"/>
        </a:p>
      </dgm:t>
    </dgm:pt>
    <dgm:pt modelId="{8E3347C6-7065-45B1-B4BB-2F09CCCC30C9}" type="sibTrans" cxnId="{30671B92-2A96-44BE-B3FB-57323110C7BF}">
      <dgm:prSet/>
      <dgm:spPr/>
      <dgm:t>
        <a:bodyPr/>
        <a:lstStyle/>
        <a:p>
          <a:endParaRPr lang="en-US"/>
        </a:p>
      </dgm:t>
    </dgm:pt>
    <dgm:pt modelId="{4DA4D90E-4AAE-4897-88B3-D373A1645F59}">
      <dgm:prSet custT="1"/>
      <dgm:spPr/>
      <dgm:t>
        <a:bodyPr/>
        <a:lstStyle/>
        <a:p>
          <a:r>
            <a:rPr lang="ar-AE" sz="2800" b="1" dirty="0"/>
            <a:t>الانتشار المنتظم</a:t>
          </a:r>
          <a:endParaRPr lang="en-US" sz="2800" b="1" dirty="0"/>
        </a:p>
      </dgm:t>
    </dgm:pt>
    <dgm:pt modelId="{17CE982E-BB16-4925-BC77-4B89894AD148}" type="parTrans" cxnId="{F057993D-37DB-4805-ACE2-5015ACA7E19E}">
      <dgm:prSet/>
      <dgm:spPr/>
      <dgm:t>
        <a:bodyPr/>
        <a:lstStyle/>
        <a:p>
          <a:endParaRPr lang="en-US"/>
        </a:p>
      </dgm:t>
    </dgm:pt>
    <dgm:pt modelId="{BF0E12F5-4126-49D3-8C17-A7CB50A984F1}" type="sibTrans" cxnId="{F057993D-37DB-4805-ACE2-5015ACA7E19E}">
      <dgm:prSet/>
      <dgm:spPr/>
      <dgm:t>
        <a:bodyPr/>
        <a:lstStyle/>
        <a:p>
          <a:endParaRPr lang="en-US"/>
        </a:p>
      </dgm:t>
    </dgm:pt>
    <dgm:pt modelId="{ABA16F97-8C90-4BEC-BEB6-F20D095BC0F2}">
      <dgm:prSet custT="1"/>
      <dgm:spPr/>
      <dgm:t>
        <a:bodyPr/>
        <a:lstStyle/>
        <a:p>
          <a:r>
            <a:rPr lang="ar-AE" sz="2400" b="1" dirty="0"/>
            <a:t>انتشار الدب الأسود</a:t>
          </a:r>
          <a:endParaRPr lang="en-US" sz="2400" b="1" dirty="0"/>
        </a:p>
      </dgm:t>
    </dgm:pt>
    <dgm:pt modelId="{3EC7DA05-C860-454C-AE97-600318BE0667}" type="parTrans" cxnId="{0C2392AE-85F5-418F-8459-15B35E9F5505}">
      <dgm:prSet/>
      <dgm:spPr/>
      <dgm:t>
        <a:bodyPr/>
        <a:lstStyle/>
        <a:p>
          <a:endParaRPr lang="en-US"/>
        </a:p>
      </dgm:t>
    </dgm:pt>
    <dgm:pt modelId="{91D8209C-DCB2-441F-AD19-973F6291DAB2}" type="sibTrans" cxnId="{0C2392AE-85F5-418F-8459-15B35E9F5505}">
      <dgm:prSet/>
      <dgm:spPr/>
      <dgm:t>
        <a:bodyPr/>
        <a:lstStyle/>
        <a:p>
          <a:endParaRPr lang="en-US"/>
        </a:p>
      </dgm:t>
    </dgm:pt>
    <dgm:pt modelId="{380616A4-8B38-40BA-8F76-F605B4DA29FC}" type="pres">
      <dgm:prSet presAssocID="{9ED441D5-436B-4F5E-B116-4E693428ACDD}" presName="hierChild1" presStyleCnt="0">
        <dgm:presLayoutVars>
          <dgm:chPref val="1"/>
          <dgm:dir/>
          <dgm:animOne val="branch"/>
          <dgm:animLvl val="lvl"/>
          <dgm:resizeHandles/>
        </dgm:presLayoutVars>
      </dgm:prSet>
      <dgm:spPr/>
      <dgm:t>
        <a:bodyPr/>
        <a:lstStyle/>
        <a:p>
          <a:endParaRPr lang="en-US"/>
        </a:p>
      </dgm:t>
    </dgm:pt>
    <dgm:pt modelId="{79A97F03-4973-43E7-A877-FD221E4D40C0}" type="pres">
      <dgm:prSet presAssocID="{1B4C4B20-A5F1-43BD-94DB-9F841E4D7B44}" presName="hierRoot1" presStyleCnt="0"/>
      <dgm:spPr/>
    </dgm:pt>
    <dgm:pt modelId="{51FCEB6E-ED1E-4BBC-BCD3-9CA6337FBF23}" type="pres">
      <dgm:prSet presAssocID="{1B4C4B20-A5F1-43BD-94DB-9F841E4D7B44}" presName="composite" presStyleCnt="0"/>
      <dgm:spPr/>
    </dgm:pt>
    <dgm:pt modelId="{39C8B366-BE0C-42DF-98FC-F5874BF032EC}" type="pres">
      <dgm:prSet presAssocID="{1B4C4B20-A5F1-43BD-94DB-9F841E4D7B44}" presName="background" presStyleLbl="node0" presStyleIdx="0" presStyleCnt="1"/>
      <dgm:spPr/>
    </dgm:pt>
    <dgm:pt modelId="{0690B23E-A941-40A5-9BB2-FF933ECA1212}" type="pres">
      <dgm:prSet presAssocID="{1B4C4B20-A5F1-43BD-94DB-9F841E4D7B44}" presName="text" presStyleLbl="fgAcc0" presStyleIdx="0" presStyleCnt="1">
        <dgm:presLayoutVars>
          <dgm:chPref val="3"/>
        </dgm:presLayoutVars>
      </dgm:prSet>
      <dgm:spPr/>
      <dgm:t>
        <a:bodyPr/>
        <a:lstStyle/>
        <a:p>
          <a:endParaRPr lang="en-US"/>
        </a:p>
      </dgm:t>
    </dgm:pt>
    <dgm:pt modelId="{C08E140A-B057-4AB9-93B4-F21F91743248}" type="pres">
      <dgm:prSet presAssocID="{1B4C4B20-A5F1-43BD-94DB-9F841E4D7B44}" presName="hierChild2" presStyleCnt="0"/>
      <dgm:spPr/>
    </dgm:pt>
    <dgm:pt modelId="{4FCD5C59-3541-4435-BFDA-7A6B9D8899A4}" type="pres">
      <dgm:prSet presAssocID="{0A16E078-F104-4A63-9376-434C5CE324A1}" presName="Name10" presStyleLbl="parChTrans1D2" presStyleIdx="0" presStyleCnt="3"/>
      <dgm:spPr/>
      <dgm:t>
        <a:bodyPr/>
        <a:lstStyle/>
        <a:p>
          <a:endParaRPr lang="en-US"/>
        </a:p>
      </dgm:t>
    </dgm:pt>
    <dgm:pt modelId="{C726CE37-6B63-477D-AD32-8565B928031B}" type="pres">
      <dgm:prSet presAssocID="{EE05B656-7713-499A-94B2-A98667B6AD3D}" presName="hierRoot2" presStyleCnt="0"/>
      <dgm:spPr/>
    </dgm:pt>
    <dgm:pt modelId="{9310FDF1-699E-42DE-BC7C-BDE4974674BE}" type="pres">
      <dgm:prSet presAssocID="{EE05B656-7713-499A-94B2-A98667B6AD3D}" presName="composite2" presStyleCnt="0"/>
      <dgm:spPr/>
    </dgm:pt>
    <dgm:pt modelId="{B06CF3C1-2198-4E73-934B-17985E2AF1D8}" type="pres">
      <dgm:prSet presAssocID="{EE05B656-7713-499A-94B2-A98667B6AD3D}" presName="background2" presStyleLbl="node2" presStyleIdx="0" presStyleCnt="3"/>
      <dgm:spPr/>
    </dgm:pt>
    <dgm:pt modelId="{A4A5A764-D321-4B80-920A-C9B859121321}" type="pres">
      <dgm:prSet presAssocID="{EE05B656-7713-499A-94B2-A98667B6AD3D}" presName="text2" presStyleLbl="fgAcc2" presStyleIdx="0" presStyleCnt="3">
        <dgm:presLayoutVars>
          <dgm:chPref val="3"/>
        </dgm:presLayoutVars>
      </dgm:prSet>
      <dgm:spPr/>
      <dgm:t>
        <a:bodyPr/>
        <a:lstStyle/>
        <a:p>
          <a:endParaRPr lang="en-US"/>
        </a:p>
      </dgm:t>
    </dgm:pt>
    <dgm:pt modelId="{36DB1E87-622F-4F1C-AF7B-1720D5399C9D}" type="pres">
      <dgm:prSet presAssocID="{EE05B656-7713-499A-94B2-A98667B6AD3D}" presName="hierChild3" presStyleCnt="0"/>
      <dgm:spPr/>
    </dgm:pt>
    <dgm:pt modelId="{732286D1-AECD-4DF9-882F-67290C3E330F}" type="pres">
      <dgm:prSet presAssocID="{156BB45B-76DA-4567-8FA6-B21CD8B9FC0D}" presName="Name17" presStyleLbl="parChTrans1D3" presStyleIdx="0" presStyleCnt="3"/>
      <dgm:spPr/>
      <dgm:t>
        <a:bodyPr/>
        <a:lstStyle/>
        <a:p>
          <a:endParaRPr lang="en-US"/>
        </a:p>
      </dgm:t>
    </dgm:pt>
    <dgm:pt modelId="{9D47F589-6905-4048-A8C7-72C77E067DF2}" type="pres">
      <dgm:prSet presAssocID="{CB8A5701-710E-4E6F-B3E3-2B2A0B9FCB7C}" presName="hierRoot3" presStyleCnt="0"/>
      <dgm:spPr/>
    </dgm:pt>
    <dgm:pt modelId="{408A05F6-D0D2-44B4-B79B-9D2124857A7A}" type="pres">
      <dgm:prSet presAssocID="{CB8A5701-710E-4E6F-B3E3-2B2A0B9FCB7C}" presName="composite3" presStyleCnt="0"/>
      <dgm:spPr/>
    </dgm:pt>
    <dgm:pt modelId="{15CCE559-AE91-4CBA-9350-07EA696130B6}" type="pres">
      <dgm:prSet presAssocID="{CB8A5701-710E-4E6F-B3E3-2B2A0B9FCB7C}" presName="background3" presStyleLbl="node3" presStyleIdx="0" presStyleCnt="3"/>
      <dgm:spPr/>
    </dgm:pt>
    <dgm:pt modelId="{5B59A83B-152B-4284-9D81-F86276D49A68}" type="pres">
      <dgm:prSet presAssocID="{CB8A5701-710E-4E6F-B3E3-2B2A0B9FCB7C}" presName="text3" presStyleLbl="fgAcc3" presStyleIdx="0" presStyleCnt="3">
        <dgm:presLayoutVars>
          <dgm:chPref val="3"/>
        </dgm:presLayoutVars>
      </dgm:prSet>
      <dgm:spPr/>
      <dgm:t>
        <a:bodyPr/>
        <a:lstStyle/>
        <a:p>
          <a:endParaRPr lang="en-US"/>
        </a:p>
      </dgm:t>
    </dgm:pt>
    <dgm:pt modelId="{A0F41C0B-A0D7-4CDA-9338-868572C22967}" type="pres">
      <dgm:prSet presAssocID="{CB8A5701-710E-4E6F-B3E3-2B2A0B9FCB7C}" presName="hierChild4" presStyleCnt="0"/>
      <dgm:spPr/>
    </dgm:pt>
    <dgm:pt modelId="{BF324F7F-2AD0-40DA-946F-A56B4B3F43C9}" type="pres">
      <dgm:prSet presAssocID="{A536F0C4-0485-4BAE-AE62-14D02E4DBE7B}" presName="Name10" presStyleLbl="parChTrans1D2" presStyleIdx="1" presStyleCnt="3"/>
      <dgm:spPr/>
      <dgm:t>
        <a:bodyPr/>
        <a:lstStyle/>
        <a:p>
          <a:endParaRPr lang="en-US"/>
        </a:p>
      </dgm:t>
    </dgm:pt>
    <dgm:pt modelId="{DEFA9689-8CA2-4D02-ABE1-6A12FF86D3AF}" type="pres">
      <dgm:prSet presAssocID="{2CBB961E-8498-4A0A-9D74-996060D8FF7A}" presName="hierRoot2" presStyleCnt="0"/>
      <dgm:spPr/>
    </dgm:pt>
    <dgm:pt modelId="{18DDDE60-1CB5-40B6-BA99-7D07BE5F98F7}" type="pres">
      <dgm:prSet presAssocID="{2CBB961E-8498-4A0A-9D74-996060D8FF7A}" presName="composite2" presStyleCnt="0"/>
      <dgm:spPr/>
    </dgm:pt>
    <dgm:pt modelId="{DD41420A-B4FD-4186-AE6D-E1DDCA3DC658}" type="pres">
      <dgm:prSet presAssocID="{2CBB961E-8498-4A0A-9D74-996060D8FF7A}" presName="background2" presStyleLbl="node2" presStyleIdx="1" presStyleCnt="3"/>
      <dgm:spPr/>
    </dgm:pt>
    <dgm:pt modelId="{6A021234-1B2D-4723-A219-BE5A5A3AC61B}" type="pres">
      <dgm:prSet presAssocID="{2CBB961E-8498-4A0A-9D74-996060D8FF7A}" presName="text2" presStyleLbl="fgAcc2" presStyleIdx="1" presStyleCnt="3">
        <dgm:presLayoutVars>
          <dgm:chPref val="3"/>
        </dgm:presLayoutVars>
      </dgm:prSet>
      <dgm:spPr/>
      <dgm:t>
        <a:bodyPr/>
        <a:lstStyle/>
        <a:p>
          <a:endParaRPr lang="en-US"/>
        </a:p>
      </dgm:t>
    </dgm:pt>
    <dgm:pt modelId="{15E025EA-765E-4149-9B12-D6156459808B}" type="pres">
      <dgm:prSet presAssocID="{2CBB961E-8498-4A0A-9D74-996060D8FF7A}" presName="hierChild3" presStyleCnt="0"/>
      <dgm:spPr/>
    </dgm:pt>
    <dgm:pt modelId="{6E225F52-96E8-4ADA-9BD9-C7A6F3023E7B}" type="pres">
      <dgm:prSet presAssocID="{48D0AE6C-CF6D-4129-B513-856DBAE1F0DD}" presName="Name17" presStyleLbl="parChTrans1D3" presStyleIdx="1" presStyleCnt="3"/>
      <dgm:spPr/>
      <dgm:t>
        <a:bodyPr/>
        <a:lstStyle/>
        <a:p>
          <a:endParaRPr lang="en-US"/>
        </a:p>
      </dgm:t>
    </dgm:pt>
    <dgm:pt modelId="{C46D9A85-597B-4325-9F54-E031754AFEF7}" type="pres">
      <dgm:prSet presAssocID="{DA235E55-16CE-433B-AC2B-953DF47D6AE7}" presName="hierRoot3" presStyleCnt="0"/>
      <dgm:spPr/>
    </dgm:pt>
    <dgm:pt modelId="{441E27AB-5ED2-420F-8A67-32E10402F76E}" type="pres">
      <dgm:prSet presAssocID="{DA235E55-16CE-433B-AC2B-953DF47D6AE7}" presName="composite3" presStyleCnt="0"/>
      <dgm:spPr/>
    </dgm:pt>
    <dgm:pt modelId="{A70245D2-5F75-47E9-8719-0023CDE70891}" type="pres">
      <dgm:prSet presAssocID="{DA235E55-16CE-433B-AC2B-953DF47D6AE7}" presName="background3" presStyleLbl="node3" presStyleIdx="1" presStyleCnt="3"/>
      <dgm:spPr/>
    </dgm:pt>
    <dgm:pt modelId="{81ACD88A-6D1D-4326-AF87-A8C31CF0CBE5}" type="pres">
      <dgm:prSet presAssocID="{DA235E55-16CE-433B-AC2B-953DF47D6AE7}" presName="text3" presStyleLbl="fgAcc3" presStyleIdx="1" presStyleCnt="3">
        <dgm:presLayoutVars>
          <dgm:chPref val="3"/>
        </dgm:presLayoutVars>
      </dgm:prSet>
      <dgm:spPr/>
      <dgm:t>
        <a:bodyPr/>
        <a:lstStyle/>
        <a:p>
          <a:endParaRPr lang="en-US"/>
        </a:p>
      </dgm:t>
    </dgm:pt>
    <dgm:pt modelId="{25445140-D241-4357-AE1E-F7490FA063C0}" type="pres">
      <dgm:prSet presAssocID="{DA235E55-16CE-433B-AC2B-953DF47D6AE7}" presName="hierChild4" presStyleCnt="0"/>
      <dgm:spPr/>
    </dgm:pt>
    <dgm:pt modelId="{06A2AEA6-A859-4546-806F-09A255A60241}" type="pres">
      <dgm:prSet presAssocID="{17CE982E-BB16-4925-BC77-4B89894AD148}" presName="Name10" presStyleLbl="parChTrans1D2" presStyleIdx="2" presStyleCnt="3"/>
      <dgm:spPr/>
      <dgm:t>
        <a:bodyPr/>
        <a:lstStyle/>
        <a:p>
          <a:endParaRPr lang="en-US"/>
        </a:p>
      </dgm:t>
    </dgm:pt>
    <dgm:pt modelId="{CC8972FE-5A5B-42A3-A88B-7E8EA5CDAD1C}" type="pres">
      <dgm:prSet presAssocID="{4DA4D90E-4AAE-4897-88B3-D373A1645F59}" presName="hierRoot2" presStyleCnt="0"/>
      <dgm:spPr/>
    </dgm:pt>
    <dgm:pt modelId="{42FD8054-9712-4ABE-B3D5-6EBE5A49EB8D}" type="pres">
      <dgm:prSet presAssocID="{4DA4D90E-4AAE-4897-88B3-D373A1645F59}" presName="composite2" presStyleCnt="0"/>
      <dgm:spPr/>
    </dgm:pt>
    <dgm:pt modelId="{54FBCB4E-7FB8-405B-B894-23F01DDA8122}" type="pres">
      <dgm:prSet presAssocID="{4DA4D90E-4AAE-4897-88B3-D373A1645F59}" presName="background2" presStyleLbl="node2" presStyleIdx="2" presStyleCnt="3"/>
      <dgm:spPr/>
    </dgm:pt>
    <dgm:pt modelId="{96F078AC-19D9-4341-ADB4-EF7B6B1EBFBC}" type="pres">
      <dgm:prSet presAssocID="{4DA4D90E-4AAE-4897-88B3-D373A1645F59}" presName="text2" presStyleLbl="fgAcc2" presStyleIdx="2" presStyleCnt="3">
        <dgm:presLayoutVars>
          <dgm:chPref val="3"/>
        </dgm:presLayoutVars>
      </dgm:prSet>
      <dgm:spPr/>
      <dgm:t>
        <a:bodyPr/>
        <a:lstStyle/>
        <a:p>
          <a:endParaRPr lang="en-US"/>
        </a:p>
      </dgm:t>
    </dgm:pt>
    <dgm:pt modelId="{E9C88154-E9F9-4F2F-B3B1-474EA52A2358}" type="pres">
      <dgm:prSet presAssocID="{4DA4D90E-4AAE-4897-88B3-D373A1645F59}" presName="hierChild3" presStyleCnt="0"/>
      <dgm:spPr/>
    </dgm:pt>
    <dgm:pt modelId="{846CE54E-385A-43F0-B971-C551332824DA}" type="pres">
      <dgm:prSet presAssocID="{3EC7DA05-C860-454C-AE97-600318BE0667}" presName="Name17" presStyleLbl="parChTrans1D3" presStyleIdx="2" presStyleCnt="3"/>
      <dgm:spPr/>
      <dgm:t>
        <a:bodyPr/>
        <a:lstStyle/>
        <a:p>
          <a:endParaRPr lang="en-US"/>
        </a:p>
      </dgm:t>
    </dgm:pt>
    <dgm:pt modelId="{3D28B8D3-33DA-45B4-B34F-67675AAD6D9F}" type="pres">
      <dgm:prSet presAssocID="{ABA16F97-8C90-4BEC-BEB6-F20D095BC0F2}" presName="hierRoot3" presStyleCnt="0"/>
      <dgm:spPr/>
    </dgm:pt>
    <dgm:pt modelId="{73C28C15-1CF2-4EF9-BDCB-12E5F5C1D43D}" type="pres">
      <dgm:prSet presAssocID="{ABA16F97-8C90-4BEC-BEB6-F20D095BC0F2}" presName="composite3" presStyleCnt="0"/>
      <dgm:spPr/>
    </dgm:pt>
    <dgm:pt modelId="{2ABC8708-C4CC-40ED-AD39-9DE29D443125}" type="pres">
      <dgm:prSet presAssocID="{ABA16F97-8C90-4BEC-BEB6-F20D095BC0F2}" presName="background3" presStyleLbl="node3" presStyleIdx="2" presStyleCnt="3"/>
      <dgm:spPr/>
    </dgm:pt>
    <dgm:pt modelId="{297641A0-37C0-4ABE-BADC-9E564E40CF4F}" type="pres">
      <dgm:prSet presAssocID="{ABA16F97-8C90-4BEC-BEB6-F20D095BC0F2}" presName="text3" presStyleLbl="fgAcc3" presStyleIdx="2" presStyleCnt="3">
        <dgm:presLayoutVars>
          <dgm:chPref val="3"/>
        </dgm:presLayoutVars>
      </dgm:prSet>
      <dgm:spPr/>
      <dgm:t>
        <a:bodyPr/>
        <a:lstStyle/>
        <a:p>
          <a:endParaRPr lang="en-US"/>
        </a:p>
      </dgm:t>
    </dgm:pt>
    <dgm:pt modelId="{A2163EE6-AFD2-4C6A-9D0B-02A604D22A04}" type="pres">
      <dgm:prSet presAssocID="{ABA16F97-8C90-4BEC-BEB6-F20D095BC0F2}" presName="hierChild4" presStyleCnt="0"/>
      <dgm:spPr/>
    </dgm:pt>
  </dgm:ptLst>
  <dgm:cxnLst>
    <dgm:cxn modelId="{DA5B0C97-3648-45CA-9D47-187334628D86}" type="presOf" srcId="{EE05B656-7713-499A-94B2-A98667B6AD3D}" destId="{A4A5A764-D321-4B80-920A-C9B859121321}" srcOrd="0" destOrd="0" presId="urn:microsoft.com/office/officeart/2005/8/layout/hierarchy1"/>
    <dgm:cxn modelId="{03680959-11F9-4A98-BF08-53DB892E9BEC}" type="presOf" srcId="{4DA4D90E-4AAE-4897-88B3-D373A1645F59}" destId="{96F078AC-19D9-4341-ADB4-EF7B6B1EBFBC}" srcOrd="0" destOrd="0" presId="urn:microsoft.com/office/officeart/2005/8/layout/hierarchy1"/>
    <dgm:cxn modelId="{462D8807-0DD8-4902-96F8-CEF8AB7CCC7D}" type="presOf" srcId="{156BB45B-76DA-4567-8FA6-B21CD8B9FC0D}" destId="{732286D1-AECD-4DF9-882F-67290C3E330F}" srcOrd="0" destOrd="0" presId="urn:microsoft.com/office/officeart/2005/8/layout/hierarchy1"/>
    <dgm:cxn modelId="{0C2392AE-85F5-418F-8459-15B35E9F5505}" srcId="{4DA4D90E-4AAE-4897-88B3-D373A1645F59}" destId="{ABA16F97-8C90-4BEC-BEB6-F20D095BC0F2}" srcOrd="0" destOrd="0" parTransId="{3EC7DA05-C860-454C-AE97-600318BE0667}" sibTransId="{91D8209C-DCB2-441F-AD19-973F6291DAB2}"/>
    <dgm:cxn modelId="{30510CD2-7326-4632-9145-E304CCD49D91}" type="presOf" srcId="{9ED441D5-436B-4F5E-B116-4E693428ACDD}" destId="{380616A4-8B38-40BA-8F76-F605B4DA29FC}" srcOrd="0" destOrd="0" presId="urn:microsoft.com/office/officeart/2005/8/layout/hierarchy1"/>
    <dgm:cxn modelId="{DF55BE31-5821-4493-AAE5-825CBCE56BF4}" type="presOf" srcId="{0A16E078-F104-4A63-9376-434C5CE324A1}" destId="{4FCD5C59-3541-4435-BFDA-7A6B9D8899A4}" srcOrd="0" destOrd="0" presId="urn:microsoft.com/office/officeart/2005/8/layout/hierarchy1"/>
    <dgm:cxn modelId="{33481C28-24CD-42D1-BD57-68EC45990B76}" srcId="{1B4C4B20-A5F1-43BD-94DB-9F841E4D7B44}" destId="{EE05B656-7713-499A-94B2-A98667B6AD3D}" srcOrd="0" destOrd="0" parTransId="{0A16E078-F104-4A63-9376-434C5CE324A1}" sibTransId="{B049D53F-F8CF-45E3-A7BE-C5BE3EE40887}"/>
    <dgm:cxn modelId="{9B41BB3A-19BC-4AFD-B593-550B77AE5CA5}" type="presOf" srcId="{17CE982E-BB16-4925-BC77-4B89894AD148}" destId="{06A2AEA6-A859-4546-806F-09A255A60241}" srcOrd="0" destOrd="0" presId="urn:microsoft.com/office/officeart/2005/8/layout/hierarchy1"/>
    <dgm:cxn modelId="{E1DB6420-72B1-4DDD-9E99-01B769B383BB}" type="presOf" srcId="{CB8A5701-710E-4E6F-B3E3-2B2A0B9FCB7C}" destId="{5B59A83B-152B-4284-9D81-F86276D49A68}" srcOrd="0" destOrd="0" presId="urn:microsoft.com/office/officeart/2005/8/layout/hierarchy1"/>
    <dgm:cxn modelId="{1F717253-CA54-44DC-A55C-C6E050DF8C2D}" srcId="{9ED441D5-436B-4F5E-B116-4E693428ACDD}" destId="{1B4C4B20-A5F1-43BD-94DB-9F841E4D7B44}" srcOrd="0" destOrd="0" parTransId="{9C56C7EC-1401-4837-963A-202648269054}" sibTransId="{A280CD8C-EC06-44DE-969F-D5283D548830}"/>
    <dgm:cxn modelId="{4FE74076-93BF-4BCD-9851-02049B21FE7F}" type="presOf" srcId="{A536F0C4-0485-4BAE-AE62-14D02E4DBE7B}" destId="{BF324F7F-2AD0-40DA-946F-A56B4B3F43C9}" srcOrd="0" destOrd="0" presId="urn:microsoft.com/office/officeart/2005/8/layout/hierarchy1"/>
    <dgm:cxn modelId="{30671B92-2A96-44BE-B3FB-57323110C7BF}" srcId="{2CBB961E-8498-4A0A-9D74-996060D8FF7A}" destId="{DA235E55-16CE-433B-AC2B-953DF47D6AE7}" srcOrd="0" destOrd="0" parTransId="{48D0AE6C-CF6D-4129-B513-856DBAE1F0DD}" sibTransId="{8E3347C6-7065-45B1-B4BB-2F09CCCC30C9}"/>
    <dgm:cxn modelId="{FC54DDAE-1030-4C8B-B96B-4BC810394EB0}" type="presOf" srcId="{1B4C4B20-A5F1-43BD-94DB-9F841E4D7B44}" destId="{0690B23E-A941-40A5-9BB2-FF933ECA1212}" srcOrd="0" destOrd="0" presId="urn:microsoft.com/office/officeart/2005/8/layout/hierarchy1"/>
    <dgm:cxn modelId="{F6F013E4-1F09-4216-9AB8-FBFF990B94D6}" type="presOf" srcId="{DA235E55-16CE-433B-AC2B-953DF47D6AE7}" destId="{81ACD88A-6D1D-4326-AF87-A8C31CF0CBE5}" srcOrd="0" destOrd="0" presId="urn:microsoft.com/office/officeart/2005/8/layout/hierarchy1"/>
    <dgm:cxn modelId="{F057993D-37DB-4805-ACE2-5015ACA7E19E}" srcId="{1B4C4B20-A5F1-43BD-94DB-9F841E4D7B44}" destId="{4DA4D90E-4AAE-4897-88B3-D373A1645F59}" srcOrd="2" destOrd="0" parTransId="{17CE982E-BB16-4925-BC77-4B89894AD148}" sibTransId="{BF0E12F5-4126-49D3-8C17-A7CB50A984F1}"/>
    <dgm:cxn modelId="{2628B72B-1BA3-44B2-A81D-D5841D31CC53}" type="presOf" srcId="{48D0AE6C-CF6D-4129-B513-856DBAE1F0DD}" destId="{6E225F52-96E8-4ADA-9BD9-C7A6F3023E7B}" srcOrd="0" destOrd="0" presId="urn:microsoft.com/office/officeart/2005/8/layout/hierarchy1"/>
    <dgm:cxn modelId="{08C96F01-F2F0-4DC6-A340-1A158B040F3C}" type="presOf" srcId="{2CBB961E-8498-4A0A-9D74-996060D8FF7A}" destId="{6A021234-1B2D-4723-A219-BE5A5A3AC61B}" srcOrd="0" destOrd="0" presId="urn:microsoft.com/office/officeart/2005/8/layout/hierarchy1"/>
    <dgm:cxn modelId="{47384193-9AED-47DA-9ADD-2559B13CE39D}" srcId="{EE05B656-7713-499A-94B2-A98667B6AD3D}" destId="{CB8A5701-710E-4E6F-B3E3-2B2A0B9FCB7C}" srcOrd="0" destOrd="0" parTransId="{156BB45B-76DA-4567-8FA6-B21CD8B9FC0D}" sibTransId="{070C7992-546C-4063-AE0B-3D5FD87A5E1F}"/>
    <dgm:cxn modelId="{B1BB1F60-45BD-4318-BBF7-9FCD5FE12406}" srcId="{1B4C4B20-A5F1-43BD-94DB-9F841E4D7B44}" destId="{2CBB961E-8498-4A0A-9D74-996060D8FF7A}" srcOrd="1" destOrd="0" parTransId="{A536F0C4-0485-4BAE-AE62-14D02E4DBE7B}" sibTransId="{02123B13-B10B-469E-9E60-2CEBAAE72FE9}"/>
    <dgm:cxn modelId="{D8934DE6-CCBA-4C14-938E-60D4EA91AE05}" type="presOf" srcId="{ABA16F97-8C90-4BEC-BEB6-F20D095BC0F2}" destId="{297641A0-37C0-4ABE-BADC-9E564E40CF4F}" srcOrd="0" destOrd="0" presId="urn:microsoft.com/office/officeart/2005/8/layout/hierarchy1"/>
    <dgm:cxn modelId="{F3DCE985-0699-4223-826F-09D917F10F8E}" type="presOf" srcId="{3EC7DA05-C860-454C-AE97-600318BE0667}" destId="{846CE54E-385A-43F0-B971-C551332824DA}" srcOrd="0" destOrd="0" presId="urn:microsoft.com/office/officeart/2005/8/layout/hierarchy1"/>
    <dgm:cxn modelId="{65D1CECA-17D5-4B6D-BD99-95BF6A571A60}" type="presParOf" srcId="{380616A4-8B38-40BA-8F76-F605B4DA29FC}" destId="{79A97F03-4973-43E7-A877-FD221E4D40C0}" srcOrd="0" destOrd="0" presId="urn:microsoft.com/office/officeart/2005/8/layout/hierarchy1"/>
    <dgm:cxn modelId="{067781A7-67EE-4BA8-928E-462F7D1372D9}" type="presParOf" srcId="{79A97F03-4973-43E7-A877-FD221E4D40C0}" destId="{51FCEB6E-ED1E-4BBC-BCD3-9CA6337FBF23}" srcOrd="0" destOrd="0" presId="urn:microsoft.com/office/officeart/2005/8/layout/hierarchy1"/>
    <dgm:cxn modelId="{54F9E668-E3B8-4445-9C4D-8BA03DE804D1}" type="presParOf" srcId="{51FCEB6E-ED1E-4BBC-BCD3-9CA6337FBF23}" destId="{39C8B366-BE0C-42DF-98FC-F5874BF032EC}" srcOrd="0" destOrd="0" presId="urn:microsoft.com/office/officeart/2005/8/layout/hierarchy1"/>
    <dgm:cxn modelId="{122750E8-6592-478D-9DF9-18411F65F063}" type="presParOf" srcId="{51FCEB6E-ED1E-4BBC-BCD3-9CA6337FBF23}" destId="{0690B23E-A941-40A5-9BB2-FF933ECA1212}" srcOrd="1" destOrd="0" presId="urn:microsoft.com/office/officeart/2005/8/layout/hierarchy1"/>
    <dgm:cxn modelId="{DF60A6F1-F3F2-4112-A5F7-9BF79B155056}" type="presParOf" srcId="{79A97F03-4973-43E7-A877-FD221E4D40C0}" destId="{C08E140A-B057-4AB9-93B4-F21F91743248}" srcOrd="1" destOrd="0" presId="urn:microsoft.com/office/officeart/2005/8/layout/hierarchy1"/>
    <dgm:cxn modelId="{ED1B7F44-E453-4EC2-A60D-E4DC41EAEFD5}" type="presParOf" srcId="{C08E140A-B057-4AB9-93B4-F21F91743248}" destId="{4FCD5C59-3541-4435-BFDA-7A6B9D8899A4}" srcOrd="0" destOrd="0" presId="urn:microsoft.com/office/officeart/2005/8/layout/hierarchy1"/>
    <dgm:cxn modelId="{691B2785-0359-4C7A-A65E-7C784BA5E898}" type="presParOf" srcId="{C08E140A-B057-4AB9-93B4-F21F91743248}" destId="{C726CE37-6B63-477D-AD32-8565B928031B}" srcOrd="1" destOrd="0" presId="urn:microsoft.com/office/officeart/2005/8/layout/hierarchy1"/>
    <dgm:cxn modelId="{FCC0A642-B5F8-4901-BF82-70C31E4AE80D}" type="presParOf" srcId="{C726CE37-6B63-477D-AD32-8565B928031B}" destId="{9310FDF1-699E-42DE-BC7C-BDE4974674BE}" srcOrd="0" destOrd="0" presId="urn:microsoft.com/office/officeart/2005/8/layout/hierarchy1"/>
    <dgm:cxn modelId="{24AEFB3B-E366-4A6E-813F-952D352EB85D}" type="presParOf" srcId="{9310FDF1-699E-42DE-BC7C-BDE4974674BE}" destId="{B06CF3C1-2198-4E73-934B-17985E2AF1D8}" srcOrd="0" destOrd="0" presId="urn:microsoft.com/office/officeart/2005/8/layout/hierarchy1"/>
    <dgm:cxn modelId="{4A9B3C07-F1C5-40DF-B0B0-C1E17B31BC5F}" type="presParOf" srcId="{9310FDF1-699E-42DE-BC7C-BDE4974674BE}" destId="{A4A5A764-D321-4B80-920A-C9B859121321}" srcOrd="1" destOrd="0" presId="urn:microsoft.com/office/officeart/2005/8/layout/hierarchy1"/>
    <dgm:cxn modelId="{5BB4ED12-E34D-4FA8-B921-8B59FB4DB79D}" type="presParOf" srcId="{C726CE37-6B63-477D-AD32-8565B928031B}" destId="{36DB1E87-622F-4F1C-AF7B-1720D5399C9D}" srcOrd="1" destOrd="0" presId="urn:microsoft.com/office/officeart/2005/8/layout/hierarchy1"/>
    <dgm:cxn modelId="{10741916-A951-4A81-8549-F57B975A3EAB}" type="presParOf" srcId="{36DB1E87-622F-4F1C-AF7B-1720D5399C9D}" destId="{732286D1-AECD-4DF9-882F-67290C3E330F}" srcOrd="0" destOrd="0" presId="urn:microsoft.com/office/officeart/2005/8/layout/hierarchy1"/>
    <dgm:cxn modelId="{FC2AC358-0F41-411E-8CDA-22CCBA7A16EB}" type="presParOf" srcId="{36DB1E87-622F-4F1C-AF7B-1720D5399C9D}" destId="{9D47F589-6905-4048-A8C7-72C77E067DF2}" srcOrd="1" destOrd="0" presId="urn:microsoft.com/office/officeart/2005/8/layout/hierarchy1"/>
    <dgm:cxn modelId="{83834052-0174-4998-90D2-7F7911FEA70B}" type="presParOf" srcId="{9D47F589-6905-4048-A8C7-72C77E067DF2}" destId="{408A05F6-D0D2-44B4-B79B-9D2124857A7A}" srcOrd="0" destOrd="0" presId="urn:microsoft.com/office/officeart/2005/8/layout/hierarchy1"/>
    <dgm:cxn modelId="{2325FBE7-8BD1-454A-AE1D-84FE4939CBE0}" type="presParOf" srcId="{408A05F6-D0D2-44B4-B79B-9D2124857A7A}" destId="{15CCE559-AE91-4CBA-9350-07EA696130B6}" srcOrd="0" destOrd="0" presId="urn:microsoft.com/office/officeart/2005/8/layout/hierarchy1"/>
    <dgm:cxn modelId="{9D4AD17E-E0AA-48A6-AE47-E94B239A6AD1}" type="presParOf" srcId="{408A05F6-D0D2-44B4-B79B-9D2124857A7A}" destId="{5B59A83B-152B-4284-9D81-F86276D49A68}" srcOrd="1" destOrd="0" presId="urn:microsoft.com/office/officeart/2005/8/layout/hierarchy1"/>
    <dgm:cxn modelId="{91B88321-9622-461D-A235-8F09B2AB727A}" type="presParOf" srcId="{9D47F589-6905-4048-A8C7-72C77E067DF2}" destId="{A0F41C0B-A0D7-4CDA-9338-868572C22967}" srcOrd="1" destOrd="0" presId="urn:microsoft.com/office/officeart/2005/8/layout/hierarchy1"/>
    <dgm:cxn modelId="{3EA580F4-B365-463C-A2C1-6F0A59723B11}" type="presParOf" srcId="{C08E140A-B057-4AB9-93B4-F21F91743248}" destId="{BF324F7F-2AD0-40DA-946F-A56B4B3F43C9}" srcOrd="2" destOrd="0" presId="urn:microsoft.com/office/officeart/2005/8/layout/hierarchy1"/>
    <dgm:cxn modelId="{10AA063A-7933-43FC-84E3-473C2367275F}" type="presParOf" srcId="{C08E140A-B057-4AB9-93B4-F21F91743248}" destId="{DEFA9689-8CA2-4D02-ABE1-6A12FF86D3AF}" srcOrd="3" destOrd="0" presId="urn:microsoft.com/office/officeart/2005/8/layout/hierarchy1"/>
    <dgm:cxn modelId="{43DE8041-B6B7-489D-8FA2-EB7F97C84A64}" type="presParOf" srcId="{DEFA9689-8CA2-4D02-ABE1-6A12FF86D3AF}" destId="{18DDDE60-1CB5-40B6-BA99-7D07BE5F98F7}" srcOrd="0" destOrd="0" presId="urn:microsoft.com/office/officeart/2005/8/layout/hierarchy1"/>
    <dgm:cxn modelId="{C69C37A1-5AD5-43FE-8976-AAB20FED7AB4}" type="presParOf" srcId="{18DDDE60-1CB5-40B6-BA99-7D07BE5F98F7}" destId="{DD41420A-B4FD-4186-AE6D-E1DDCA3DC658}" srcOrd="0" destOrd="0" presId="urn:microsoft.com/office/officeart/2005/8/layout/hierarchy1"/>
    <dgm:cxn modelId="{8C99DB5B-845E-4B05-B198-9525EA4C7325}" type="presParOf" srcId="{18DDDE60-1CB5-40B6-BA99-7D07BE5F98F7}" destId="{6A021234-1B2D-4723-A219-BE5A5A3AC61B}" srcOrd="1" destOrd="0" presId="urn:microsoft.com/office/officeart/2005/8/layout/hierarchy1"/>
    <dgm:cxn modelId="{05420A92-35B2-45EB-A02D-DAF0C2A6A272}" type="presParOf" srcId="{DEFA9689-8CA2-4D02-ABE1-6A12FF86D3AF}" destId="{15E025EA-765E-4149-9B12-D6156459808B}" srcOrd="1" destOrd="0" presId="urn:microsoft.com/office/officeart/2005/8/layout/hierarchy1"/>
    <dgm:cxn modelId="{AF423A69-0DF9-47B7-BD6C-44F57BBFA8DC}" type="presParOf" srcId="{15E025EA-765E-4149-9B12-D6156459808B}" destId="{6E225F52-96E8-4ADA-9BD9-C7A6F3023E7B}" srcOrd="0" destOrd="0" presId="urn:microsoft.com/office/officeart/2005/8/layout/hierarchy1"/>
    <dgm:cxn modelId="{A7D0D8EE-E82A-47C4-B419-257AB9C48180}" type="presParOf" srcId="{15E025EA-765E-4149-9B12-D6156459808B}" destId="{C46D9A85-597B-4325-9F54-E031754AFEF7}" srcOrd="1" destOrd="0" presId="urn:microsoft.com/office/officeart/2005/8/layout/hierarchy1"/>
    <dgm:cxn modelId="{D24449BE-BAE5-4935-A519-2D7A82EA863F}" type="presParOf" srcId="{C46D9A85-597B-4325-9F54-E031754AFEF7}" destId="{441E27AB-5ED2-420F-8A67-32E10402F76E}" srcOrd="0" destOrd="0" presId="urn:microsoft.com/office/officeart/2005/8/layout/hierarchy1"/>
    <dgm:cxn modelId="{38944A7A-501F-4F90-A942-AF13A167503E}" type="presParOf" srcId="{441E27AB-5ED2-420F-8A67-32E10402F76E}" destId="{A70245D2-5F75-47E9-8719-0023CDE70891}" srcOrd="0" destOrd="0" presId="urn:microsoft.com/office/officeart/2005/8/layout/hierarchy1"/>
    <dgm:cxn modelId="{21B50392-9F0C-4466-B3DE-AEB8A6D47F39}" type="presParOf" srcId="{441E27AB-5ED2-420F-8A67-32E10402F76E}" destId="{81ACD88A-6D1D-4326-AF87-A8C31CF0CBE5}" srcOrd="1" destOrd="0" presId="urn:microsoft.com/office/officeart/2005/8/layout/hierarchy1"/>
    <dgm:cxn modelId="{41FDC6BA-C37F-4C18-B066-05B3C8B31C6C}" type="presParOf" srcId="{C46D9A85-597B-4325-9F54-E031754AFEF7}" destId="{25445140-D241-4357-AE1E-F7490FA063C0}" srcOrd="1" destOrd="0" presId="urn:microsoft.com/office/officeart/2005/8/layout/hierarchy1"/>
    <dgm:cxn modelId="{612532D7-47E0-4BAC-B773-5E2423952700}" type="presParOf" srcId="{C08E140A-B057-4AB9-93B4-F21F91743248}" destId="{06A2AEA6-A859-4546-806F-09A255A60241}" srcOrd="4" destOrd="0" presId="urn:microsoft.com/office/officeart/2005/8/layout/hierarchy1"/>
    <dgm:cxn modelId="{19447CB0-5044-45EA-97CA-12861D1DF07E}" type="presParOf" srcId="{C08E140A-B057-4AB9-93B4-F21F91743248}" destId="{CC8972FE-5A5B-42A3-A88B-7E8EA5CDAD1C}" srcOrd="5" destOrd="0" presId="urn:microsoft.com/office/officeart/2005/8/layout/hierarchy1"/>
    <dgm:cxn modelId="{4A67DF65-7944-4279-A87E-A9D86910E86F}" type="presParOf" srcId="{CC8972FE-5A5B-42A3-A88B-7E8EA5CDAD1C}" destId="{42FD8054-9712-4ABE-B3D5-6EBE5A49EB8D}" srcOrd="0" destOrd="0" presId="urn:microsoft.com/office/officeart/2005/8/layout/hierarchy1"/>
    <dgm:cxn modelId="{134620F8-BE8A-4F52-8DBB-4837ACCAD22D}" type="presParOf" srcId="{42FD8054-9712-4ABE-B3D5-6EBE5A49EB8D}" destId="{54FBCB4E-7FB8-405B-B894-23F01DDA8122}" srcOrd="0" destOrd="0" presId="urn:microsoft.com/office/officeart/2005/8/layout/hierarchy1"/>
    <dgm:cxn modelId="{199F96AC-36DF-427F-A6ED-D42EE2D64F8E}" type="presParOf" srcId="{42FD8054-9712-4ABE-B3D5-6EBE5A49EB8D}" destId="{96F078AC-19D9-4341-ADB4-EF7B6B1EBFBC}" srcOrd="1" destOrd="0" presId="urn:microsoft.com/office/officeart/2005/8/layout/hierarchy1"/>
    <dgm:cxn modelId="{D4E43A8A-044D-460F-9ECE-64758687B07F}" type="presParOf" srcId="{CC8972FE-5A5B-42A3-A88B-7E8EA5CDAD1C}" destId="{E9C88154-E9F9-4F2F-B3B1-474EA52A2358}" srcOrd="1" destOrd="0" presId="urn:microsoft.com/office/officeart/2005/8/layout/hierarchy1"/>
    <dgm:cxn modelId="{1B59F344-0F0C-436A-A870-6BC8115F2DA0}" type="presParOf" srcId="{E9C88154-E9F9-4F2F-B3B1-474EA52A2358}" destId="{846CE54E-385A-43F0-B971-C551332824DA}" srcOrd="0" destOrd="0" presId="urn:microsoft.com/office/officeart/2005/8/layout/hierarchy1"/>
    <dgm:cxn modelId="{E89E6D99-231D-4972-8E36-837BB3F8DE8C}" type="presParOf" srcId="{E9C88154-E9F9-4F2F-B3B1-474EA52A2358}" destId="{3D28B8D3-33DA-45B4-B34F-67675AAD6D9F}" srcOrd="1" destOrd="0" presId="urn:microsoft.com/office/officeart/2005/8/layout/hierarchy1"/>
    <dgm:cxn modelId="{323DECA7-7C24-44D8-B416-808DD801A807}" type="presParOf" srcId="{3D28B8D3-33DA-45B4-B34F-67675AAD6D9F}" destId="{73C28C15-1CF2-4EF9-BDCB-12E5F5C1D43D}" srcOrd="0" destOrd="0" presId="urn:microsoft.com/office/officeart/2005/8/layout/hierarchy1"/>
    <dgm:cxn modelId="{51B5413E-7E21-4D10-9364-3A5A3B60E807}" type="presParOf" srcId="{73C28C15-1CF2-4EF9-BDCB-12E5F5C1D43D}" destId="{2ABC8708-C4CC-40ED-AD39-9DE29D443125}" srcOrd="0" destOrd="0" presId="urn:microsoft.com/office/officeart/2005/8/layout/hierarchy1"/>
    <dgm:cxn modelId="{D3822F78-3527-4E98-931D-4F134D8F84FE}" type="presParOf" srcId="{73C28C15-1CF2-4EF9-BDCB-12E5F5C1D43D}" destId="{297641A0-37C0-4ABE-BADC-9E564E40CF4F}" srcOrd="1" destOrd="0" presId="urn:microsoft.com/office/officeart/2005/8/layout/hierarchy1"/>
    <dgm:cxn modelId="{A91C91C9-661F-4C5C-942A-18228FE7624C}" type="presParOf" srcId="{3D28B8D3-33DA-45B4-B34F-67675AAD6D9F}" destId="{A2163EE6-AFD2-4C6A-9D0B-02A604D22A0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E4B4E7-64E3-470E-962D-4F18660FA81D}"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F9C2E44E-163B-4518-86FA-3FA43986D2DD}">
      <dgm:prSet phldrT="[Text]"/>
      <dgm:spPr/>
      <dgm:t>
        <a:bodyPr/>
        <a:lstStyle/>
        <a:p>
          <a:r>
            <a:rPr lang="ar-AE" b="1" dirty="0">
              <a:solidFill>
                <a:srgbClr val="C00000"/>
              </a:solidFill>
            </a:rPr>
            <a:t>عوامل لا تعتمد على الكثافة </a:t>
          </a:r>
          <a:endParaRPr lang="en-US" b="1" dirty="0">
            <a:solidFill>
              <a:srgbClr val="C00000"/>
            </a:solidFill>
          </a:endParaRPr>
        </a:p>
      </dgm:t>
    </dgm:pt>
    <dgm:pt modelId="{AE941260-DFE7-4A09-96DD-F5903542F395}" type="parTrans" cxnId="{A9916C79-8BE6-4FB5-9AC0-43360E042A9D}">
      <dgm:prSet/>
      <dgm:spPr/>
      <dgm:t>
        <a:bodyPr/>
        <a:lstStyle/>
        <a:p>
          <a:endParaRPr lang="en-US"/>
        </a:p>
      </dgm:t>
    </dgm:pt>
    <dgm:pt modelId="{6D236E44-1002-4BA0-8190-79567C566732}" type="sibTrans" cxnId="{A9916C79-8BE6-4FB5-9AC0-43360E042A9D}">
      <dgm:prSet/>
      <dgm:spPr/>
      <dgm:t>
        <a:bodyPr/>
        <a:lstStyle/>
        <a:p>
          <a:endParaRPr lang="en-US"/>
        </a:p>
      </dgm:t>
    </dgm:pt>
    <dgm:pt modelId="{6324B037-A04D-4FDC-A6F9-96D6308F11B8}">
      <dgm:prSet phldrT="[Text]" custT="1"/>
      <dgm:spPr/>
      <dgm:t>
        <a:bodyPr/>
        <a:lstStyle/>
        <a:p>
          <a:r>
            <a:rPr lang="ar-AE" sz="2000" b="1" dirty="0"/>
            <a:t>الفيضانات </a:t>
          </a:r>
          <a:endParaRPr lang="en-US" sz="2000" b="1" dirty="0"/>
        </a:p>
      </dgm:t>
    </dgm:pt>
    <dgm:pt modelId="{34848DDA-5258-4A03-909D-D1A6DA138E3C}" type="parTrans" cxnId="{6D73D3CB-6B4C-4FE6-A277-AFFB6F3423C0}">
      <dgm:prSet/>
      <dgm:spPr/>
      <dgm:t>
        <a:bodyPr/>
        <a:lstStyle/>
        <a:p>
          <a:endParaRPr lang="en-US"/>
        </a:p>
      </dgm:t>
    </dgm:pt>
    <dgm:pt modelId="{EBD626C0-4BCA-49E0-92F1-6EC7CA23F738}" type="sibTrans" cxnId="{6D73D3CB-6B4C-4FE6-A277-AFFB6F3423C0}">
      <dgm:prSet/>
      <dgm:spPr/>
      <dgm:t>
        <a:bodyPr/>
        <a:lstStyle/>
        <a:p>
          <a:endParaRPr lang="en-US"/>
        </a:p>
      </dgm:t>
    </dgm:pt>
    <dgm:pt modelId="{1EE43547-439B-40A1-9AA1-ABEE5F060E61}">
      <dgm:prSet phldrT="[Text]" custT="1"/>
      <dgm:spPr/>
      <dgm:t>
        <a:bodyPr/>
        <a:lstStyle/>
        <a:p>
          <a:r>
            <a:rPr lang="ar-AE" sz="2400" b="0" dirty="0"/>
            <a:t>الجفاف</a:t>
          </a:r>
          <a:r>
            <a:rPr lang="ar-AE" sz="2400" b="1" dirty="0"/>
            <a:t> </a:t>
          </a:r>
          <a:endParaRPr lang="en-US" sz="2400" b="1" dirty="0"/>
        </a:p>
      </dgm:t>
    </dgm:pt>
    <dgm:pt modelId="{9CF7DA77-5255-42EC-92EA-EDD8A797DA9F}" type="parTrans" cxnId="{6E32357E-18D9-49F8-9139-A7BB971AD059}">
      <dgm:prSet/>
      <dgm:spPr/>
      <dgm:t>
        <a:bodyPr/>
        <a:lstStyle/>
        <a:p>
          <a:endParaRPr lang="en-US"/>
        </a:p>
      </dgm:t>
    </dgm:pt>
    <dgm:pt modelId="{1D395770-F29B-44C2-AB31-D4D67D2F0FB9}" type="sibTrans" cxnId="{6E32357E-18D9-49F8-9139-A7BB971AD059}">
      <dgm:prSet/>
      <dgm:spPr/>
      <dgm:t>
        <a:bodyPr/>
        <a:lstStyle/>
        <a:p>
          <a:endParaRPr lang="en-US"/>
        </a:p>
      </dgm:t>
    </dgm:pt>
    <dgm:pt modelId="{F1F962CB-48E4-40CE-B58F-1E5597F90050}">
      <dgm:prSet phldrT="[Text]" custT="1"/>
      <dgm:spPr/>
      <dgm:t>
        <a:bodyPr/>
        <a:lstStyle/>
        <a:p>
          <a:r>
            <a:rPr lang="ar-AE" sz="1800" b="1" dirty="0"/>
            <a:t>الأعاصير القمعية والبحرية </a:t>
          </a:r>
          <a:endParaRPr lang="en-US" sz="1800" b="1" dirty="0"/>
        </a:p>
      </dgm:t>
    </dgm:pt>
    <dgm:pt modelId="{E329F45D-A057-46A7-AFD9-8BBBBAA3959B}" type="parTrans" cxnId="{38CA879C-5874-416C-928D-9692A7FEB3C3}">
      <dgm:prSet/>
      <dgm:spPr/>
      <dgm:t>
        <a:bodyPr/>
        <a:lstStyle/>
        <a:p>
          <a:endParaRPr lang="en-US"/>
        </a:p>
      </dgm:t>
    </dgm:pt>
    <dgm:pt modelId="{47CA886A-60A8-4085-B008-EA25628D5919}" type="sibTrans" cxnId="{38CA879C-5874-416C-928D-9692A7FEB3C3}">
      <dgm:prSet/>
      <dgm:spPr/>
      <dgm:t>
        <a:bodyPr/>
        <a:lstStyle/>
        <a:p>
          <a:endParaRPr lang="en-US"/>
        </a:p>
      </dgm:t>
    </dgm:pt>
    <dgm:pt modelId="{5737E39F-EA74-4178-82C5-38AA5A8CF4FC}">
      <dgm:prSet phldrT="[Text]" custT="1"/>
      <dgm:spPr/>
      <dgm:t>
        <a:bodyPr/>
        <a:lstStyle/>
        <a:p>
          <a:r>
            <a:rPr lang="ar-AE" sz="1800" b="1" dirty="0"/>
            <a:t>ارتفاع أو انخفاض درجة الحرارة </a:t>
          </a:r>
          <a:endParaRPr lang="en-US" sz="1800" b="1" dirty="0"/>
        </a:p>
      </dgm:t>
    </dgm:pt>
    <dgm:pt modelId="{639F8A98-31EF-48F2-A269-354010807663}" type="parTrans" cxnId="{98014F46-AEAC-43E6-877F-16369981DB98}">
      <dgm:prSet/>
      <dgm:spPr/>
      <dgm:t>
        <a:bodyPr/>
        <a:lstStyle/>
        <a:p>
          <a:endParaRPr lang="en-US"/>
        </a:p>
      </dgm:t>
    </dgm:pt>
    <dgm:pt modelId="{66210613-1EFE-44AA-8EB3-4742411E182F}" type="sibTrans" cxnId="{98014F46-AEAC-43E6-877F-16369981DB98}">
      <dgm:prSet/>
      <dgm:spPr/>
      <dgm:t>
        <a:bodyPr/>
        <a:lstStyle/>
        <a:p>
          <a:endParaRPr lang="en-US"/>
        </a:p>
      </dgm:t>
    </dgm:pt>
    <dgm:pt modelId="{99B28D42-16AB-4947-88AB-5CEA39801DEA}">
      <dgm:prSet custT="1"/>
      <dgm:spPr/>
      <dgm:t>
        <a:bodyPr/>
        <a:lstStyle/>
        <a:p>
          <a:r>
            <a:rPr lang="ar-AE" sz="1400" b="1" dirty="0"/>
            <a:t>أنشطة الانسان مثل بناء السدود وإدخال أنواع دخيلة من الكائنات الحية </a:t>
          </a:r>
          <a:endParaRPr lang="en-US" sz="1400" b="1" dirty="0"/>
        </a:p>
      </dgm:t>
    </dgm:pt>
    <dgm:pt modelId="{12AAF8EE-6E9F-4906-8BD6-DBD299B0A51E}" type="parTrans" cxnId="{0403135D-498C-43E9-8A51-B3DC93A7A5D7}">
      <dgm:prSet/>
      <dgm:spPr/>
      <dgm:t>
        <a:bodyPr/>
        <a:lstStyle/>
        <a:p>
          <a:endParaRPr lang="en-US"/>
        </a:p>
      </dgm:t>
    </dgm:pt>
    <dgm:pt modelId="{6B8400E3-5C88-41E5-B8D5-3D7E9077E655}" type="sibTrans" cxnId="{0403135D-498C-43E9-8A51-B3DC93A7A5D7}">
      <dgm:prSet/>
      <dgm:spPr/>
      <dgm:t>
        <a:bodyPr/>
        <a:lstStyle/>
        <a:p>
          <a:endParaRPr lang="en-US"/>
        </a:p>
      </dgm:t>
    </dgm:pt>
    <dgm:pt modelId="{5167DDDE-74BC-4460-BCEC-102F87DA449A}">
      <dgm:prSet custT="1"/>
      <dgm:spPr/>
      <dgm:t>
        <a:bodyPr/>
        <a:lstStyle/>
        <a:p>
          <a:r>
            <a:rPr lang="ar-AE" sz="1800" b="1" dirty="0"/>
            <a:t>تلوث الهواء واليابسة والماء </a:t>
          </a:r>
          <a:endParaRPr lang="en-US" sz="1800" b="1" dirty="0"/>
        </a:p>
      </dgm:t>
    </dgm:pt>
    <dgm:pt modelId="{E8812592-03CE-4795-AE8A-6029903FB371}" type="parTrans" cxnId="{BD8BD1E3-F0E1-4FD6-9060-212CD2FDF8E7}">
      <dgm:prSet/>
      <dgm:spPr/>
      <dgm:t>
        <a:bodyPr/>
        <a:lstStyle/>
        <a:p>
          <a:endParaRPr lang="en-US"/>
        </a:p>
      </dgm:t>
    </dgm:pt>
    <dgm:pt modelId="{399F68DB-BF2D-4793-936C-DAD20BF1F71A}" type="sibTrans" cxnId="{BD8BD1E3-F0E1-4FD6-9060-212CD2FDF8E7}">
      <dgm:prSet/>
      <dgm:spPr/>
      <dgm:t>
        <a:bodyPr/>
        <a:lstStyle/>
        <a:p>
          <a:endParaRPr lang="en-US"/>
        </a:p>
      </dgm:t>
    </dgm:pt>
    <dgm:pt modelId="{406ACAD3-D966-4A4E-83A5-6FCB65DA3B33}" type="pres">
      <dgm:prSet presAssocID="{6CE4B4E7-64E3-470E-962D-4F18660FA81D}" presName="Name0" presStyleCnt="0">
        <dgm:presLayoutVars>
          <dgm:chMax val="1"/>
          <dgm:dir/>
          <dgm:animLvl val="ctr"/>
          <dgm:resizeHandles val="exact"/>
        </dgm:presLayoutVars>
      </dgm:prSet>
      <dgm:spPr/>
      <dgm:t>
        <a:bodyPr/>
        <a:lstStyle/>
        <a:p>
          <a:endParaRPr lang="en-US"/>
        </a:p>
      </dgm:t>
    </dgm:pt>
    <dgm:pt modelId="{8E4EE1FA-00F4-48E5-BF4C-87F2C17C2C67}" type="pres">
      <dgm:prSet presAssocID="{F9C2E44E-163B-4518-86FA-3FA43986D2DD}" presName="centerShape" presStyleLbl="node0" presStyleIdx="0" presStyleCnt="1"/>
      <dgm:spPr/>
      <dgm:t>
        <a:bodyPr/>
        <a:lstStyle/>
        <a:p>
          <a:endParaRPr lang="en-US"/>
        </a:p>
      </dgm:t>
    </dgm:pt>
    <dgm:pt modelId="{3E2606C7-88C1-4B8F-BB1E-19716AC638C9}" type="pres">
      <dgm:prSet presAssocID="{6324B037-A04D-4FDC-A6F9-96D6308F11B8}" presName="node" presStyleLbl="node1" presStyleIdx="0" presStyleCnt="6">
        <dgm:presLayoutVars>
          <dgm:bulletEnabled val="1"/>
        </dgm:presLayoutVars>
      </dgm:prSet>
      <dgm:spPr/>
      <dgm:t>
        <a:bodyPr/>
        <a:lstStyle/>
        <a:p>
          <a:endParaRPr lang="en-US"/>
        </a:p>
      </dgm:t>
    </dgm:pt>
    <dgm:pt modelId="{C44484E9-1EC3-429F-8E6E-B653D68E4713}" type="pres">
      <dgm:prSet presAssocID="{6324B037-A04D-4FDC-A6F9-96D6308F11B8}" presName="dummy" presStyleCnt="0"/>
      <dgm:spPr/>
    </dgm:pt>
    <dgm:pt modelId="{94CB865F-FBC7-46FD-A3DE-2C268647F301}" type="pres">
      <dgm:prSet presAssocID="{EBD626C0-4BCA-49E0-92F1-6EC7CA23F738}" presName="sibTrans" presStyleLbl="sibTrans2D1" presStyleIdx="0" presStyleCnt="6"/>
      <dgm:spPr/>
      <dgm:t>
        <a:bodyPr/>
        <a:lstStyle/>
        <a:p>
          <a:endParaRPr lang="en-US"/>
        </a:p>
      </dgm:t>
    </dgm:pt>
    <dgm:pt modelId="{366813D2-2896-4FEE-97FD-154567EC5F71}" type="pres">
      <dgm:prSet presAssocID="{5167DDDE-74BC-4460-BCEC-102F87DA449A}" presName="node" presStyleLbl="node1" presStyleIdx="1" presStyleCnt="6">
        <dgm:presLayoutVars>
          <dgm:bulletEnabled val="1"/>
        </dgm:presLayoutVars>
      </dgm:prSet>
      <dgm:spPr/>
      <dgm:t>
        <a:bodyPr/>
        <a:lstStyle/>
        <a:p>
          <a:endParaRPr lang="en-US"/>
        </a:p>
      </dgm:t>
    </dgm:pt>
    <dgm:pt modelId="{C3E47744-E91B-4ED7-B436-653F19ACC5BD}" type="pres">
      <dgm:prSet presAssocID="{5167DDDE-74BC-4460-BCEC-102F87DA449A}" presName="dummy" presStyleCnt="0"/>
      <dgm:spPr/>
    </dgm:pt>
    <dgm:pt modelId="{9EB142E4-5EB2-43EE-90D5-F633A4351DB7}" type="pres">
      <dgm:prSet presAssocID="{399F68DB-BF2D-4793-936C-DAD20BF1F71A}" presName="sibTrans" presStyleLbl="sibTrans2D1" presStyleIdx="1" presStyleCnt="6"/>
      <dgm:spPr/>
      <dgm:t>
        <a:bodyPr/>
        <a:lstStyle/>
        <a:p>
          <a:endParaRPr lang="en-US"/>
        </a:p>
      </dgm:t>
    </dgm:pt>
    <dgm:pt modelId="{83F2BE38-0111-4690-BF9E-8AC3947301C0}" type="pres">
      <dgm:prSet presAssocID="{99B28D42-16AB-4947-88AB-5CEA39801DEA}" presName="node" presStyleLbl="node1" presStyleIdx="2" presStyleCnt="6">
        <dgm:presLayoutVars>
          <dgm:bulletEnabled val="1"/>
        </dgm:presLayoutVars>
      </dgm:prSet>
      <dgm:spPr/>
      <dgm:t>
        <a:bodyPr/>
        <a:lstStyle/>
        <a:p>
          <a:endParaRPr lang="en-US"/>
        </a:p>
      </dgm:t>
    </dgm:pt>
    <dgm:pt modelId="{A0A1D1D4-F700-4769-93BA-299A7A0D1DE4}" type="pres">
      <dgm:prSet presAssocID="{99B28D42-16AB-4947-88AB-5CEA39801DEA}" presName="dummy" presStyleCnt="0"/>
      <dgm:spPr/>
    </dgm:pt>
    <dgm:pt modelId="{3EE68745-7EFB-4248-88A0-CDC32BF1764D}" type="pres">
      <dgm:prSet presAssocID="{6B8400E3-5C88-41E5-B8D5-3D7E9077E655}" presName="sibTrans" presStyleLbl="sibTrans2D1" presStyleIdx="2" presStyleCnt="6"/>
      <dgm:spPr/>
      <dgm:t>
        <a:bodyPr/>
        <a:lstStyle/>
        <a:p>
          <a:endParaRPr lang="en-US"/>
        </a:p>
      </dgm:t>
    </dgm:pt>
    <dgm:pt modelId="{6C7C90A9-E55B-4250-8B73-C5F57A5A9C67}" type="pres">
      <dgm:prSet presAssocID="{1EE43547-439B-40A1-9AA1-ABEE5F060E61}" presName="node" presStyleLbl="node1" presStyleIdx="3" presStyleCnt="6">
        <dgm:presLayoutVars>
          <dgm:bulletEnabled val="1"/>
        </dgm:presLayoutVars>
      </dgm:prSet>
      <dgm:spPr/>
      <dgm:t>
        <a:bodyPr/>
        <a:lstStyle/>
        <a:p>
          <a:endParaRPr lang="en-US"/>
        </a:p>
      </dgm:t>
    </dgm:pt>
    <dgm:pt modelId="{875B887E-8C6E-4356-8995-4E023DFBC57E}" type="pres">
      <dgm:prSet presAssocID="{1EE43547-439B-40A1-9AA1-ABEE5F060E61}" presName="dummy" presStyleCnt="0"/>
      <dgm:spPr/>
    </dgm:pt>
    <dgm:pt modelId="{99F7AA92-2FFA-4322-8D12-3B42C3246B82}" type="pres">
      <dgm:prSet presAssocID="{1D395770-F29B-44C2-AB31-D4D67D2F0FB9}" presName="sibTrans" presStyleLbl="sibTrans2D1" presStyleIdx="3" presStyleCnt="6"/>
      <dgm:spPr/>
      <dgm:t>
        <a:bodyPr/>
        <a:lstStyle/>
        <a:p>
          <a:endParaRPr lang="en-US"/>
        </a:p>
      </dgm:t>
    </dgm:pt>
    <dgm:pt modelId="{C3BE67C3-EAAE-4CEA-9708-E23CBE5A06D5}" type="pres">
      <dgm:prSet presAssocID="{F1F962CB-48E4-40CE-B58F-1E5597F90050}" presName="node" presStyleLbl="node1" presStyleIdx="4" presStyleCnt="6">
        <dgm:presLayoutVars>
          <dgm:bulletEnabled val="1"/>
        </dgm:presLayoutVars>
      </dgm:prSet>
      <dgm:spPr/>
      <dgm:t>
        <a:bodyPr/>
        <a:lstStyle/>
        <a:p>
          <a:endParaRPr lang="en-US"/>
        </a:p>
      </dgm:t>
    </dgm:pt>
    <dgm:pt modelId="{6027DBB8-45AF-417E-AAD2-8AD4D52EF859}" type="pres">
      <dgm:prSet presAssocID="{F1F962CB-48E4-40CE-B58F-1E5597F90050}" presName="dummy" presStyleCnt="0"/>
      <dgm:spPr/>
    </dgm:pt>
    <dgm:pt modelId="{59F82508-D906-4891-AFF2-7A499E223D2E}" type="pres">
      <dgm:prSet presAssocID="{47CA886A-60A8-4085-B008-EA25628D5919}" presName="sibTrans" presStyleLbl="sibTrans2D1" presStyleIdx="4" presStyleCnt="6"/>
      <dgm:spPr/>
      <dgm:t>
        <a:bodyPr/>
        <a:lstStyle/>
        <a:p>
          <a:endParaRPr lang="en-US"/>
        </a:p>
      </dgm:t>
    </dgm:pt>
    <dgm:pt modelId="{3224C586-AC14-45E3-96A8-CC87B50FC165}" type="pres">
      <dgm:prSet presAssocID="{5737E39F-EA74-4178-82C5-38AA5A8CF4FC}" presName="node" presStyleLbl="node1" presStyleIdx="5" presStyleCnt="6">
        <dgm:presLayoutVars>
          <dgm:bulletEnabled val="1"/>
        </dgm:presLayoutVars>
      </dgm:prSet>
      <dgm:spPr/>
      <dgm:t>
        <a:bodyPr/>
        <a:lstStyle/>
        <a:p>
          <a:endParaRPr lang="en-US"/>
        </a:p>
      </dgm:t>
    </dgm:pt>
    <dgm:pt modelId="{2B80248E-5E0A-425F-A793-A4C955E2EAFF}" type="pres">
      <dgm:prSet presAssocID="{5737E39F-EA74-4178-82C5-38AA5A8CF4FC}" presName="dummy" presStyleCnt="0"/>
      <dgm:spPr/>
    </dgm:pt>
    <dgm:pt modelId="{E4AD035F-8F59-436D-846B-D5C212BE9B75}" type="pres">
      <dgm:prSet presAssocID="{66210613-1EFE-44AA-8EB3-4742411E182F}" presName="sibTrans" presStyleLbl="sibTrans2D1" presStyleIdx="5" presStyleCnt="6"/>
      <dgm:spPr/>
      <dgm:t>
        <a:bodyPr/>
        <a:lstStyle/>
        <a:p>
          <a:endParaRPr lang="en-US"/>
        </a:p>
      </dgm:t>
    </dgm:pt>
  </dgm:ptLst>
  <dgm:cxnLst>
    <dgm:cxn modelId="{43CC7931-0138-461B-95AE-A9F27682DE30}" type="presOf" srcId="{99B28D42-16AB-4947-88AB-5CEA39801DEA}" destId="{83F2BE38-0111-4690-BF9E-8AC3947301C0}" srcOrd="0" destOrd="0" presId="urn:microsoft.com/office/officeart/2005/8/layout/radial6"/>
    <dgm:cxn modelId="{B2C4073C-072A-472E-957F-F0E0E2464DCC}" type="presOf" srcId="{5167DDDE-74BC-4460-BCEC-102F87DA449A}" destId="{366813D2-2896-4FEE-97FD-154567EC5F71}" srcOrd="0" destOrd="0" presId="urn:microsoft.com/office/officeart/2005/8/layout/radial6"/>
    <dgm:cxn modelId="{66E59FB7-F5F1-452F-9EDF-536D8E0030F7}" type="presOf" srcId="{47CA886A-60A8-4085-B008-EA25628D5919}" destId="{59F82508-D906-4891-AFF2-7A499E223D2E}" srcOrd="0" destOrd="0" presId="urn:microsoft.com/office/officeart/2005/8/layout/radial6"/>
    <dgm:cxn modelId="{0DDA54E3-FCE6-4D23-A699-35D3C2A2B38F}" type="presOf" srcId="{F1F962CB-48E4-40CE-B58F-1E5597F90050}" destId="{C3BE67C3-EAAE-4CEA-9708-E23CBE5A06D5}" srcOrd="0" destOrd="0" presId="urn:microsoft.com/office/officeart/2005/8/layout/radial6"/>
    <dgm:cxn modelId="{DB42A3BF-C122-41B2-8624-A538AF6C918B}" type="presOf" srcId="{EBD626C0-4BCA-49E0-92F1-6EC7CA23F738}" destId="{94CB865F-FBC7-46FD-A3DE-2C268647F301}" srcOrd="0" destOrd="0" presId="urn:microsoft.com/office/officeart/2005/8/layout/radial6"/>
    <dgm:cxn modelId="{6D73D3CB-6B4C-4FE6-A277-AFFB6F3423C0}" srcId="{F9C2E44E-163B-4518-86FA-3FA43986D2DD}" destId="{6324B037-A04D-4FDC-A6F9-96D6308F11B8}" srcOrd="0" destOrd="0" parTransId="{34848DDA-5258-4A03-909D-D1A6DA138E3C}" sibTransId="{EBD626C0-4BCA-49E0-92F1-6EC7CA23F738}"/>
    <dgm:cxn modelId="{BD8BD1E3-F0E1-4FD6-9060-212CD2FDF8E7}" srcId="{F9C2E44E-163B-4518-86FA-3FA43986D2DD}" destId="{5167DDDE-74BC-4460-BCEC-102F87DA449A}" srcOrd="1" destOrd="0" parTransId="{E8812592-03CE-4795-AE8A-6029903FB371}" sibTransId="{399F68DB-BF2D-4793-936C-DAD20BF1F71A}"/>
    <dgm:cxn modelId="{05607D34-9653-484A-8913-6DE7E06B33FA}" type="presOf" srcId="{6CE4B4E7-64E3-470E-962D-4F18660FA81D}" destId="{406ACAD3-D966-4A4E-83A5-6FCB65DA3B33}" srcOrd="0" destOrd="0" presId="urn:microsoft.com/office/officeart/2005/8/layout/radial6"/>
    <dgm:cxn modelId="{D18E5F41-3741-45B8-AA36-A8C01178C73D}" type="presOf" srcId="{1D395770-F29B-44C2-AB31-D4D67D2F0FB9}" destId="{99F7AA92-2FFA-4322-8D12-3B42C3246B82}" srcOrd="0" destOrd="0" presId="urn:microsoft.com/office/officeart/2005/8/layout/radial6"/>
    <dgm:cxn modelId="{B732E20F-9B84-4211-8C0D-2122B0305C7E}" type="presOf" srcId="{F9C2E44E-163B-4518-86FA-3FA43986D2DD}" destId="{8E4EE1FA-00F4-48E5-BF4C-87F2C17C2C67}" srcOrd="0" destOrd="0" presId="urn:microsoft.com/office/officeart/2005/8/layout/radial6"/>
    <dgm:cxn modelId="{4D4789EF-77FF-442E-820B-07C3DD350155}" type="presOf" srcId="{6324B037-A04D-4FDC-A6F9-96D6308F11B8}" destId="{3E2606C7-88C1-4B8F-BB1E-19716AC638C9}" srcOrd="0" destOrd="0" presId="urn:microsoft.com/office/officeart/2005/8/layout/radial6"/>
    <dgm:cxn modelId="{4B225B6C-583C-4D21-804E-4239633A9ADF}" type="presOf" srcId="{1EE43547-439B-40A1-9AA1-ABEE5F060E61}" destId="{6C7C90A9-E55B-4250-8B73-C5F57A5A9C67}" srcOrd="0" destOrd="0" presId="urn:microsoft.com/office/officeart/2005/8/layout/radial6"/>
    <dgm:cxn modelId="{6E32357E-18D9-49F8-9139-A7BB971AD059}" srcId="{F9C2E44E-163B-4518-86FA-3FA43986D2DD}" destId="{1EE43547-439B-40A1-9AA1-ABEE5F060E61}" srcOrd="3" destOrd="0" parTransId="{9CF7DA77-5255-42EC-92EA-EDD8A797DA9F}" sibTransId="{1D395770-F29B-44C2-AB31-D4D67D2F0FB9}"/>
    <dgm:cxn modelId="{67F9B632-1D87-493B-858C-1396FFD3A174}" type="presOf" srcId="{66210613-1EFE-44AA-8EB3-4742411E182F}" destId="{E4AD035F-8F59-436D-846B-D5C212BE9B75}" srcOrd="0" destOrd="0" presId="urn:microsoft.com/office/officeart/2005/8/layout/radial6"/>
    <dgm:cxn modelId="{38CA879C-5874-416C-928D-9692A7FEB3C3}" srcId="{F9C2E44E-163B-4518-86FA-3FA43986D2DD}" destId="{F1F962CB-48E4-40CE-B58F-1E5597F90050}" srcOrd="4" destOrd="0" parTransId="{E329F45D-A057-46A7-AFD9-8BBBBAA3959B}" sibTransId="{47CA886A-60A8-4085-B008-EA25628D5919}"/>
    <dgm:cxn modelId="{67923349-DAC8-4799-9905-2E00FBA77A4A}" type="presOf" srcId="{399F68DB-BF2D-4793-936C-DAD20BF1F71A}" destId="{9EB142E4-5EB2-43EE-90D5-F633A4351DB7}" srcOrd="0" destOrd="0" presId="urn:microsoft.com/office/officeart/2005/8/layout/radial6"/>
    <dgm:cxn modelId="{98014F46-AEAC-43E6-877F-16369981DB98}" srcId="{F9C2E44E-163B-4518-86FA-3FA43986D2DD}" destId="{5737E39F-EA74-4178-82C5-38AA5A8CF4FC}" srcOrd="5" destOrd="0" parTransId="{639F8A98-31EF-48F2-A269-354010807663}" sibTransId="{66210613-1EFE-44AA-8EB3-4742411E182F}"/>
    <dgm:cxn modelId="{E3408103-3E24-4B2D-99CA-D1D63755259F}" type="presOf" srcId="{5737E39F-EA74-4178-82C5-38AA5A8CF4FC}" destId="{3224C586-AC14-45E3-96A8-CC87B50FC165}" srcOrd="0" destOrd="0" presId="urn:microsoft.com/office/officeart/2005/8/layout/radial6"/>
    <dgm:cxn modelId="{0403135D-498C-43E9-8A51-B3DC93A7A5D7}" srcId="{F9C2E44E-163B-4518-86FA-3FA43986D2DD}" destId="{99B28D42-16AB-4947-88AB-5CEA39801DEA}" srcOrd="2" destOrd="0" parTransId="{12AAF8EE-6E9F-4906-8BD6-DBD299B0A51E}" sibTransId="{6B8400E3-5C88-41E5-B8D5-3D7E9077E655}"/>
    <dgm:cxn modelId="{A9916C79-8BE6-4FB5-9AC0-43360E042A9D}" srcId="{6CE4B4E7-64E3-470E-962D-4F18660FA81D}" destId="{F9C2E44E-163B-4518-86FA-3FA43986D2DD}" srcOrd="0" destOrd="0" parTransId="{AE941260-DFE7-4A09-96DD-F5903542F395}" sibTransId="{6D236E44-1002-4BA0-8190-79567C566732}"/>
    <dgm:cxn modelId="{E899D2C4-3AFF-4F3F-BF11-341263B8DC18}" type="presOf" srcId="{6B8400E3-5C88-41E5-B8D5-3D7E9077E655}" destId="{3EE68745-7EFB-4248-88A0-CDC32BF1764D}" srcOrd="0" destOrd="0" presId="urn:microsoft.com/office/officeart/2005/8/layout/radial6"/>
    <dgm:cxn modelId="{88444E12-DB42-48F1-B602-E4B0BAEA19A2}" type="presParOf" srcId="{406ACAD3-D966-4A4E-83A5-6FCB65DA3B33}" destId="{8E4EE1FA-00F4-48E5-BF4C-87F2C17C2C67}" srcOrd="0" destOrd="0" presId="urn:microsoft.com/office/officeart/2005/8/layout/radial6"/>
    <dgm:cxn modelId="{78B8F384-6ACC-43C2-826F-FAEA4ACDEE3D}" type="presParOf" srcId="{406ACAD3-D966-4A4E-83A5-6FCB65DA3B33}" destId="{3E2606C7-88C1-4B8F-BB1E-19716AC638C9}" srcOrd="1" destOrd="0" presId="urn:microsoft.com/office/officeart/2005/8/layout/radial6"/>
    <dgm:cxn modelId="{6A2F4579-9C53-41BA-B62E-2A7144C5274D}" type="presParOf" srcId="{406ACAD3-D966-4A4E-83A5-6FCB65DA3B33}" destId="{C44484E9-1EC3-429F-8E6E-B653D68E4713}" srcOrd="2" destOrd="0" presId="urn:microsoft.com/office/officeart/2005/8/layout/radial6"/>
    <dgm:cxn modelId="{64095B91-F7C4-4E23-96B6-95F80BB98D87}" type="presParOf" srcId="{406ACAD3-D966-4A4E-83A5-6FCB65DA3B33}" destId="{94CB865F-FBC7-46FD-A3DE-2C268647F301}" srcOrd="3" destOrd="0" presId="urn:microsoft.com/office/officeart/2005/8/layout/radial6"/>
    <dgm:cxn modelId="{0FEE1DA4-4C7B-4F77-A110-B04832E08819}" type="presParOf" srcId="{406ACAD3-D966-4A4E-83A5-6FCB65DA3B33}" destId="{366813D2-2896-4FEE-97FD-154567EC5F71}" srcOrd="4" destOrd="0" presId="urn:microsoft.com/office/officeart/2005/8/layout/radial6"/>
    <dgm:cxn modelId="{5D2345D7-61CB-4583-BA5B-A5D068EAD1B8}" type="presParOf" srcId="{406ACAD3-D966-4A4E-83A5-6FCB65DA3B33}" destId="{C3E47744-E91B-4ED7-B436-653F19ACC5BD}" srcOrd="5" destOrd="0" presId="urn:microsoft.com/office/officeart/2005/8/layout/radial6"/>
    <dgm:cxn modelId="{AA713834-A4A6-4429-AD52-73EE91FF60AE}" type="presParOf" srcId="{406ACAD3-D966-4A4E-83A5-6FCB65DA3B33}" destId="{9EB142E4-5EB2-43EE-90D5-F633A4351DB7}" srcOrd="6" destOrd="0" presId="urn:microsoft.com/office/officeart/2005/8/layout/radial6"/>
    <dgm:cxn modelId="{8C6D9184-F6F8-41B3-84D7-51DE9A4918C7}" type="presParOf" srcId="{406ACAD3-D966-4A4E-83A5-6FCB65DA3B33}" destId="{83F2BE38-0111-4690-BF9E-8AC3947301C0}" srcOrd="7" destOrd="0" presId="urn:microsoft.com/office/officeart/2005/8/layout/radial6"/>
    <dgm:cxn modelId="{3CB85530-952C-405C-88C1-EEC4B11217A3}" type="presParOf" srcId="{406ACAD3-D966-4A4E-83A5-6FCB65DA3B33}" destId="{A0A1D1D4-F700-4769-93BA-299A7A0D1DE4}" srcOrd="8" destOrd="0" presId="urn:microsoft.com/office/officeart/2005/8/layout/radial6"/>
    <dgm:cxn modelId="{9AA1BC96-8439-4EC4-A5CF-DFA705AE5682}" type="presParOf" srcId="{406ACAD3-D966-4A4E-83A5-6FCB65DA3B33}" destId="{3EE68745-7EFB-4248-88A0-CDC32BF1764D}" srcOrd="9" destOrd="0" presId="urn:microsoft.com/office/officeart/2005/8/layout/radial6"/>
    <dgm:cxn modelId="{1EF536CC-4273-4A68-BAD7-AC327CE36DF1}" type="presParOf" srcId="{406ACAD3-D966-4A4E-83A5-6FCB65DA3B33}" destId="{6C7C90A9-E55B-4250-8B73-C5F57A5A9C67}" srcOrd="10" destOrd="0" presId="urn:microsoft.com/office/officeart/2005/8/layout/radial6"/>
    <dgm:cxn modelId="{67EB5300-93DE-4A01-8F9A-6E2C9D34A785}" type="presParOf" srcId="{406ACAD3-D966-4A4E-83A5-6FCB65DA3B33}" destId="{875B887E-8C6E-4356-8995-4E023DFBC57E}" srcOrd="11" destOrd="0" presId="urn:microsoft.com/office/officeart/2005/8/layout/radial6"/>
    <dgm:cxn modelId="{07F65D5E-17A5-4B61-9CBB-A6B465690607}" type="presParOf" srcId="{406ACAD3-D966-4A4E-83A5-6FCB65DA3B33}" destId="{99F7AA92-2FFA-4322-8D12-3B42C3246B82}" srcOrd="12" destOrd="0" presId="urn:microsoft.com/office/officeart/2005/8/layout/radial6"/>
    <dgm:cxn modelId="{7BF85D50-9192-44BB-8AD6-593CD85286DD}" type="presParOf" srcId="{406ACAD3-D966-4A4E-83A5-6FCB65DA3B33}" destId="{C3BE67C3-EAAE-4CEA-9708-E23CBE5A06D5}" srcOrd="13" destOrd="0" presId="urn:microsoft.com/office/officeart/2005/8/layout/radial6"/>
    <dgm:cxn modelId="{CF7ED1FC-DB09-469D-94DD-07A7C436DDE0}" type="presParOf" srcId="{406ACAD3-D966-4A4E-83A5-6FCB65DA3B33}" destId="{6027DBB8-45AF-417E-AAD2-8AD4D52EF859}" srcOrd="14" destOrd="0" presId="urn:microsoft.com/office/officeart/2005/8/layout/radial6"/>
    <dgm:cxn modelId="{CF43F3FB-0FB0-4811-B7AC-377A50D0612D}" type="presParOf" srcId="{406ACAD3-D966-4A4E-83A5-6FCB65DA3B33}" destId="{59F82508-D906-4891-AFF2-7A499E223D2E}" srcOrd="15" destOrd="0" presId="urn:microsoft.com/office/officeart/2005/8/layout/radial6"/>
    <dgm:cxn modelId="{82B4EC3F-1975-4AA2-9E57-200B7D71F3D7}" type="presParOf" srcId="{406ACAD3-D966-4A4E-83A5-6FCB65DA3B33}" destId="{3224C586-AC14-45E3-96A8-CC87B50FC165}" srcOrd="16" destOrd="0" presId="urn:microsoft.com/office/officeart/2005/8/layout/radial6"/>
    <dgm:cxn modelId="{89E2A2C5-1614-4CCF-829B-A95D9E90C267}" type="presParOf" srcId="{406ACAD3-D966-4A4E-83A5-6FCB65DA3B33}" destId="{2B80248E-5E0A-425F-A793-A4C955E2EAFF}" srcOrd="17" destOrd="0" presId="urn:microsoft.com/office/officeart/2005/8/layout/radial6"/>
    <dgm:cxn modelId="{831E999E-0743-45BC-A36A-6D1C5D159A12}" type="presParOf" srcId="{406ACAD3-D966-4A4E-83A5-6FCB65DA3B33}" destId="{E4AD035F-8F59-436D-846B-D5C212BE9B7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A88BC8-ED6D-48C5-ABAD-986927B05CA0}"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9359C4A1-66E5-4488-8033-64AF0E1547FD}">
      <dgm:prSet phldrT="[Text]"/>
      <dgm:spPr>
        <a:noFill/>
      </dgm:spPr>
      <dgm:t>
        <a:bodyPr/>
        <a:lstStyle/>
        <a:p>
          <a:r>
            <a:rPr lang="ar-AE" b="1" dirty="0">
              <a:solidFill>
                <a:srgbClr val="C00000"/>
              </a:solidFill>
            </a:rPr>
            <a:t>عوامل تعتمد على الكثافة </a:t>
          </a:r>
          <a:endParaRPr lang="en-US" b="1" dirty="0">
            <a:solidFill>
              <a:srgbClr val="C00000"/>
            </a:solidFill>
          </a:endParaRPr>
        </a:p>
      </dgm:t>
    </dgm:pt>
    <dgm:pt modelId="{5E47F09F-02E7-4EAF-817D-35640B09F559}" type="parTrans" cxnId="{CF5B71B3-88B8-4538-B36C-8F2969222072}">
      <dgm:prSet/>
      <dgm:spPr/>
      <dgm:t>
        <a:bodyPr/>
        <a:lstStyle/>
        <a:p>
          <a:endParaRPr lang="en-US"/>
        </a:p>
      </dgm:t>
    </dgm:pt>
    <dgm:pt modelId="{79F3FA32-8A35-48C7-94CA-AFAD98EA9252}" type="sibTrans" cxnId="{CF5B71B3-88B8-4538-B36C-8F2969222072}">
      <dgm:prSet/>
      <dgm:spPr/>
      <dgm:t>
        <a:bodyPr/>
        <a:lstStyle/>
        <a:p>
          <a:endParaRPr lang="en-US"/>
        </a:p>
      </dgm:t>
    </dgm:pt>
    <dgm:pt modelId="{5A333861-7CB2-4523-9299-B5052ADE6EC0}">
      <dgm:prSet phldrT="[Text]" custT="1"/>
      <dgm:spPr/>
      <dgm:t>
        <a:bodyPr/>
        <a:lstStyle/>
        <a:p>
          <a:r>
            <a:rPr lang="ar-AE" sz="2800" b="1" dirty="0"/>
            <a:t>المرض </a:t>
          </a:r>
          <a:endParaRPr lang="en-US" sz="2800" b="1" dirty="0"/>
        </a:p>
      </dgm:t>
    </dgm:pt>
    <dgm:pt modelId="{885193C7-9F89-4DEC-93AD-5A98327C436A}" type="parTrans" cxnId="{8371E69D-70AD-48CF-88AE-331868D455F0}">
      <dgm:prSet/>
      <dgm:spPr/>
      <dgm:t>
        <a:bodyPr/>
        <a:lstStyle/>
        <a:p>
          <a:endParaRPr lang="en-US"/>
        </a:p>
      </dgm:t>
    </dgm:pt>
    <dgm:pt modelId="{D9725E44-7FA5-4097-8448-185C73F88E01}" type="sibTrans" cxnId="{8371E69D-70AD-48CF-88AE-331868D455F0}">
      <dgm:prSet/>
      <dgm:spPr/>
      <dgm:t>
        <a:bodyPr/>
        <a:lstStyle/>
        <a:p>
          <a:endParaRPr lang="en-US"/>
        </a:p>
      </dgm:t>
    </dgm:pt>
    <dgm:pt modelId="{5E9E5248-384A-4E33-B86C-1EFA3AA36608}">
      <dgm:prSet phldrT="[Text]"/>
      <dgm:spPr/>
      <dgm:t>
        <a:bodyPr/>
        <a:lstStyle/>
        <a:p>
          <a:r>
            <a:rPr lang="ar-AE" b="1" dirty="0"/>
            <a:t>علاقة المفترسات بالفرائس</a:t>
          </a:r>
          <a:endParaRPr lang="en-US" b="1" dirty="0"/>
        </a:p>
      </dgm:t>
    </dgm:pt>
    <dgm:pt modelId="{65B1A5F3-1B81-460E-9F74-A7FFB6294B5D}" type="parTrans" cxnId="{DB5636C6-E333-44AB-BAD1-82E513F3ABED}">
      <dgm:prSet/>
      <dgm:spPr/>
      <dgm:t>
        <a:bodyPr/>
        <a:lstStyle/>
        <a:p>
          <a:endParaRPr lang="en-US"/>
        </a:p>
      </dgm:t>
    </dgm:pt>
    <dgm:pt modelId="{30F97B70-DFD0-411C-A091-59860B366567}" type="sibTrans" cxnId="{DB5636C6-E333-44AB-BAD1-82E513F3ABED}">
      <dgm:prSet/>
      <dgm:spPr/>
      <dgm:t>
        <a:bodyPr/>
        <a:lstStyle/>
        <a:p>
          <a:endParaRPr lang="en-US"/>
        </a:p>
      </dgm:t>
    </dgm:pt>
    <dgm:pt modelId="{04CD954A-BDAB-40C0-898A-6CB35CAA523E}">
      <dgm:prSet phldrT="[Text]" custT="1"/>
      <dgm:spPr/>
      <dgm:t>
        <a:bodyPr/>
        <a:lstStyle/>
        <a:p>
          <a:r>
            <a:rPr lang="ar-AE" sz="2000" b="1" dirty="0"/>
            <a:t>الطفيليات </a:t>
          </a:r>
          <a:endParaRPr lang="en-US" sz="2000" b="1" dirty="0"/>
        </a:p>
      </dgm:t>
    </dgm:pt>
    <dgm:pt modelId="{93086B9C-B662-4A10-9321-C31D49C2883E}" type="parTrans" cxnId="{3A971F57-E02A-4A78-B3EB-B967E26B8FED}">
      <dgm:prSet/>
      <dgm:spPr/>
      <dgm:t>
        <a:bodyPr/>
        <a:lstStyle/>
        <a:p>
          <a:endParaRPr lang="en-US"/>
        </a:p>
      </dgm:t>
    </dgm:pt>
    <dgm:pt modelId="{AE63EDDC-699C-4BF4-B234-21ACB534998E}" type="sibTrans" cxnId="{3A971F57-E02A-4A78-B3EB-B967E26B8FED}">
      <dgm:prSet/>
      <dgm:spPr/>
      <dgm:t>
        <a:bodyPr/>
        <a:lstStyle/>
        <a:p>
          <a:endParaRPr lang="en-US"/>
        </a:p>
      </dgm:t>
    </dgm:pt>
    <dgm:pt modelId="{F16DD571-18B1-4412-8064-927FCFADA180}">
      <dgm:prSet phldrT="[Text]" custT="1"/>
      <dgm:spPr/>
      <dgm:t>
        <a:bodyPr/>
        <a:lstStyle/>
        <a:p>
          <a:r>
            <a:rPr lang="ar-AE" sz="2800" b="1" dirty="0"/>
            <a:t>التنافس </a:t>
          </a:r>
          <a:endParaRPr lang="en-US" sz="2800" b="1" dirty="0"/>
        </a:p>
      </dgm:t>
    </dgm:pt>
    <dgm:pt modelId="{4F773E6E-751A-4674-A29C-B3EBDDADC7A6}" type="parTrans" cxnId="{D21908A6-1112-4A93-8EBE-0AB435369EA8}">
      <dgm:prSet/>
      <dgm:spPr/>
      <dgm:t>
        <a:bodyPr/>
        <a:lstStyle/>
        <a:p>
          <a:endParaRPr lang="en-US"/>
        </a:p>
      </dgm:t>
    </dgm:pt>
    <dgm:pt modelId="{79651FC8-1E20-4F91-AB01-F20030AB8153}" type="sibTrans" cxnId="{D21908A6-1112-4A93-8EBE-0AB435369EA8}">
      <dgm:prSet/>
      <dgm:spPr/>
      <dgm:t>
        <a:bodyPr/>
        <a:lstStyle/>
        <a:p>
          <a:endParaRPr lang="en-US"/>
        </a:p>
      </dgm:t>
    </dgm:pt>
    <dgm:pt modelId="{0C6ED111-917F-4E1B-9746-A8D2CE87A246}" type="pres">
      <dgm:prSet presAssocID="{C6A88BC8-ED6D-48C5-ABAD-986927B05CA0}" presName="Name0" presStyleCnt="0">
        <dgm:presLayoutVars>
          <dgm:chMax val="1"/>
          <dgm:dir/>
          <dgm:animLvl val="ctr"/>
          <dgm:resizeHandles val="exact"/>
        </dgm:presLayoutVars>
      </dgm:prSet>
      <dgm:spPr/>
      <dgm:t>
        <a:bodyPr/>
        <a:lstStyle/>
        <a:p>
          <a:endParaRPr lang="en-US"/>
        </a:p>
      </dgm:t>
    </dgm:pt>
    <dgm:pt modelId="{B2F177C1-6F53-4926-B5F7-13EA648D0D23}" type="pres">
      <dgm:prSet presAssocID="{9359C4A1-66E5-4488-8033-64AF0E1547FD}" presName="centerShape" presStyleLbl="node0" presStyleIdx="0" presStyleCnt="1"/>
      <dgm:spPr/>
      <dgm:t>
        <a:bodyPr/>
        <a:lstStyle/>
        <a:p>
          <a:endParaRPr lang="en-US"/>
        </a:p>
      </dgm:t>
    </dgm:pt>
    <dgm:pt modelId="{F5BB3286-488D-4B2C-A2A3-AC7D71245638}" type="pres">
      <dgm:prSet presAssocID="{5A333861-7CB2-4523-9299-B5052ADE6EC0}" presName="node" presStyleLbl="node1" presStyleIdx="0" presStyleCnt="4">
        <dgm:presLayoutVars>
          <dgm:bulletEnabled val="1"/>
        </dgm:presLayoutVars>
      </dgm:prSet>
      <dgm:spPr/>
      <dgm:t>
        <a:bodyPr/>
        <a:lstStyle/>
        <a:p>
          <a:endParaRPr lang="en-US"/>
        </a:p>
      </dgm:t>
    </dgm:pt>
    <dgm:pt modelId="{B0BB056E-281A-4B1F-80B7-17F4B91D3EAD}" type="pres">
      <dgm:prSet presAssocID="{5A333861-7CB2-4523-9299-B5052ADE6EC0}" presName="dummy" presStyleCnt="0"/>
      <dgm:spPr/>
    </dgm:pt>
    <dgm:pt modelId="{28B34705-E741-4F85-A81D-F3FB5C2FBCB7}" type="pres">
      <dgm:prSet presAssocID="{D9725E44-7FA5-4097-8448-185C73F88E01}" presName="sibTrans" presStyleLbl="sibTrans2D1" presStyleIdx="0" presStyleCnt="4"/>
      <dgm:spPr/>
      <dgm:t>
        <a:bodyPr/>
        <a:lstStyle/>
        <a:p>
          <a:endParaRPr lang="en-US"/>
        </a:p>
      </dgm:t>
    </dgm:pt>
    <dgm:pt modelId="{1A47E105-6714-4902-9A83-AF9CB1F4BD72}" type="pres">
      <dgm:prSet presAssocID="{5E9E5248-384A-4E33-B86C-1EFA3AA36608}" presName="node" presStyleLbl="node1" presStyleIdx="1" presStyleCnt="4">
        <dgm:presLayoutVars>
          <dgm:bulletEnabled val="1"/>
        </dgm:presLayoutVars>
      </dgm:prSet>
      <dgm:spPr/>
      <dgm:t>
        <a:bodyPr/>
        <a:lstStyle/>
        <a:p>
          <a:endParaRPr lang="en-US"/>
        </a:p>
      </dgm:t>
    </dgm:pt>
    <dgm:pt modelId="{1FB3A0A6-279F-4AC9-B7F8-75320D9A28DF}" type="pres">
      <dgm:prSet presAssocID="{5E9E5248-384A-4E33-B86C-1EFA3AA36608}" presName="dummy" presStyleCnt="0"/>
      <dgm:spPr/>
    </dgm:pt>
    <dgm:pt modelId="{62D54D42-8B50-4CF1-B9E5-B5A8336B0611}" type="pres">
      <dgm:prSet presAssocID="{30F97B70-DFD0-411C-A091-59860B366567}" presName="sibTrans" presStyleLbl="sibTrans2D1" presStyleIdx="1" presStyleCnt="4"/>
      <dgm:spPr/>
      <dgm:t>
        <a:bodyPr/>
        <a:lstStyle/>
        <a:p>
          <a:endParaRPr lang="en-US"/>
        </a:p>
      </dgm:t>
    </dgm:pt>
    <dgm:pt modelId="{D8CA5321-F34D-4B0A-95D5-2E8B76535E95}" type="pres">
      <dgm:prSet presAssocID="{04CD954A-BDAB-40C0-898A-6CB35CAA523E}" presName="node" presStyleLbl="node1" presStyleIdx="2" presStyleCnt="4">
        <dgm:presLayoutVars>
          <dgm:bulletEnabled val="1"/>
        </dgm:presLayoutVars>
      </dgm:prSet>
      <dgm:spPr/>
      <dgm:t>
        <a:bodyPr/>
        <a:lstStyle/>
        <a:p>
          <a:endParaRPr lang="en-US"/>
        </a:p>
      </dgm:t>
    </dgm:pt>
    <dgm:pt modelId="{CB3B9FAE-E9AD-4121-B10B-02D4DC91C066}" type="pres">
      <dgm:prSet presAssocID="{04CD954A-BDAB-40C0-898A-6CB35CAA523E}" presName="dummy" presStyleCnt="0"/>
      <dgm:spPr/>
    </dgm:pt>
    <dgm:pt modelId="{16D5F556-8EA1-41FF-8220-A0EC60131863}" type="pres">
      <dgm:prSet presAssocID="{AE63EDDC-699C-4BF4-B234-21ACB534998E}" presName="sibTrans" presStyleLbl="sibTrans2D1" presStyleIdx="2" presStyleCnt="4"/>
      <dgm:spPr/>
      <dgm:t>
        <a:bodyPr/>
        <a:lstStyle/>
        <a:p>
          <a:endParaRPr lang="en-US"/>
        </a:p>
      </dgm:t>
    </dgm:pt>
    <dgm:pt modelId="{CE95E579-4A39-4B4D-821A-F4EF17EE3E3C}" type="pres">
      <dgm:prSet presAssocID="{F16DD571-18B1-4412-8064-927FCFADA180}" presName="node" presStyleLbl="node1" presStyleIdx="3" presStyleCnt="4">
        <dgm:presLayoutVars>
          <dgm:bulletEnabled val="1"/>
        </dgm:presLayoutVars>
      </dgm:prSet>
      <dgm:spPr/>
      <dgm:t>
        <a:bodyPr/>
        <a:lstStyle/>
        <a:p>
          <a:endParaRPr lang="en-US"/>
        </a:p>
      </dgm:t>
    </dgm:pt>
    <dgm:pt modelId="{592F35FD-A735-4C07-B941-CE47D2D11FCB}" type="pres">
      <dgm:prSet presAssocID="{F16DD571-18B1-4412-8064-927FCFADA180}" presName="dummy" presStyleCnt="0"/>
      <dgm:spPr/>
    </dgm:pt>
    <dgm:pt modelId="{9C0C712E-2B52-4D2E-A60B-BFB41C51A688}" type="pres">
      <dgm:prSet presAssocID="{79651FC8-1E20-4F91-AB01-F20030AB8153}" presName="sibTrans" presStyleLbl="sibTrans2D1" presStyleIdx="3" presStyleCnt="4"/>
      <dgm:spPr/>
      <dgm:t>
        <a:bodyPr/>
        <a:lstStyle/>
        <a:p>
          <a:endParaRPr lang="en-US"/>
        </a:p>
      </dgm:t>
    </dgm:pt>
  </dgm:ptLst>
  <dgm:cxnLst>
    <dgm:cxn modelId="{8371E69D-70AD-48CF-88AE-331868D455F0}" srcId="{9359C4A1-66E5-4488-8033-64AF0E1547FD}" destId="{5A333861-7CB2-4523-9299-B5052ADE6EC0}" srcOrd="0" destOrd="0" parTransId="{885193C7-9F89-4DEC-93AD-5A98327C436A}" sibTransId="{D9725E44-7FA5-4097-8448-185C73F88E01}"/>
    <dgm:cxn modelId="{A77E8721-4423-474E-BC78-7198F23183FF}" type="presOf" srcId="{AE63EDDC-699C-4BF4-B234-21ACB534998E}" destId="{16D5F556-8EA1-41FF-8220-A0EC60131863}" srcOrd="0" destOrd="0" presId="urn:microsoft.com/office/officeart/2005/8/layout/radial6"/>
    <dgm:cxn modelId="{1058720D-A6AE-4849-9184-CE17BBC67397}" type="presOf" srcId="{30F97B70-DFD0-411C-A091-59860B366567}" destId="{62D54D42-8B50-4CF1-B9E5-B5A8336B0611}" srcOrd="0" destOrd="0" presId="urn:microsoft.com/office/officeart/2005/8/layout/radial6"/>
    <dgm:cxn modelId="{A15C253B-A413-426E-8929-D68C44991795}" type="presOf" srcId="{F16DD571-18B1-4412-8064-927FCFADA180}" destId="{CE95E579-4A39-4B4D-821A-F4EF17EE3E3C}" srcOrd="0" destOrd="0" presId="urn:microsoft.com/office/officeart/2005/8/layout/radial6"/>
    <dgm:cxn modelId="{76FFC4F1-0FC5-49B6-BD3C-26E4A7E64FFB}" type="presOf" srcId="{04CD954A-BDAB-40C0-898A-6CB35CAA523E}" destId="{D8CA5321-F34D-4B0A-95D5-2E8B76535E95}" srcOrd="0" destOrd="0" presId="urn:microsoft.com/office/officeart/2005/8/layout/radial6"/>
    <dgm:cxn modelId="{DB5636C6-E333-44AB-BAD1-82E513F3ABED}" srcId="{9359C4A1-66E5-4488-8033-64AF0E1547FD}" destId="{5E9E5248-384A-4E33-B86C-1EFA3AA36608}" srcOrd="1" destOrd="0" parTransId="{65B1A5F3-1B81-460E-9F74-A7FFB6294B5D}" sibTransId="{30F97B70-DFD0-411C-A091-59860B366567}"/>
    <dgm:cxn modelId="{D4E38B8C-3700-4FD3-A51C-D8DE7A9480AF}" type="presOf" srcId="{79651FC8-1E20-4F91-AB01-F20030AB8153}" destId="{9C0C712E-2B52-4D2E-A60B-BFB41C51A688}" srcOrd="0" destOrd="0" presId="urn:microsoft.com/office/officeart/2005/8/layout/radial6"/>
    <dgm:cxn modelId="{74D55AF1-338F-4AB5-99F3-FF6FEC9789AE}" type="presOf" srcId="{9359C4A1-66E5-4488-8033-64AF0E1547FD}" destId="{B2F177C1-6F53-4926-B5F7-13EA648D0D23}" srcOrd="0" destOrd="0" presId="urn:microsoft.com/office/officeart/2005/8/layout/radial6"/>
    <dgm:cxn modelId="{D21908A6-1112-4A93-8EBE-0AB435369EA8}" srcId="{9359C4A1-66E5-4488-8033-64AF0E1547FD}" destId="{F16DD571-18B1-4412-8064-927FCFADA180}" srcOrd="3" destOrd="0" parTransId="{4F773E6E-751A-4674-A29C-B3EBDDADC7A6}" sibTransId="{79651FC8-1E20-4F91-AB01-F20030AB8153}"/>
    <dgm:cxn modelId="{5D77083C-BDC0-40FD-AED3-00A44B2551FA}" type="presOf" srcId="{C6A88BC8-ED6D-48C5-ABAD-986927B05CA0}" destId="{0C6ED111-917F-4E1B-9746-A8D2CE87A246}" srcOrd="0" destOrd="0" presId="urn:microsoft.com/office/officeart/2005/8/layout/radial6"/>
    <dgm:cxn modelId="{04F75CD2-D388-4D73-93AA-D109B4F3D8B5}" type="presOf" srcId="{5A333861-7CB2-4523-9299-B5052ADE6EC0}" destId="{F5BB3286-488D-4B2C-A2A3-AC7D71245638}" srcOrd="0" destOrd="0" presId="urn:microsoft.com/office/officeart/2005/8/layout/radial6"/>
    <dgm:cxn modelId="{3A971F57-E02A-4A78-B3EB-B967E26B8FED}" srcId="{9359C4A1-66E5-4488-8033-64AF0E1547FD}" destId="{04CD954A-BDAB-40C0-898A-6CB35CAA523E}" srcOrd="2" destOrd="0" parTransId="{93086B9C-B662-4A10-9321-C31D49C2883E}" sibTransId="{AE63EDDC-699C-4BF4-B234-21ACB534998E}"/>
    <dgm:cxn modelId="{DFD46793-6E2F-47A5-AA68-8B61FB9692CC}" type="presOf" srcId="{5E9E5248-384A-4E33-B86C-1EFA3AA36608}" destId="{1A47E105-6714-4902-9A83-AF9CB1F4BD72}" srcOrd="0" destOrd="0" presId="urn:microsoft.com/office/officeart/2005/8/layout/radial6"/>
    <dgm:cxn modelId="{CF5B71B3-88B8-4538-B36C-8F2969222072}" srcId="{C6A88BC8-ED6D-48C5-ABAD-986927B05CA0}" destId="{9359C4A1-66E5-4488-8033-64AF0E1547FD}" srcOrd="0" destOrd="0" parTransId="{5E47F09F-02E7-4EAF-817D-35640B09F559}" sibTransId="{79F3FA32-8A35-48C7-94CA-AFAD98EA9252}"/>
    <dgm:cxn modelId="{FF252B53-3CAC-48B7-96A6-B2F54C149A0A}" type="presOf" srcId="{D9725E44-7FA5-4097-8448-185C73F88E01}" destId="{28B34705-E741-4F85-A81D-F3FB5C2FBCB7}" srcOrd="0" destOrd="0" presId="urn:microsoft.com/office/officeart/2005/8/layout/radial6"/>
    <dgm:cxn modelId="{4D5292B4-F330-4892-B791-B72074973F0B}" type="presParOf" srcId="{0C6ED111-917F-4E1B-9746-A8D2CE87A246}" destId="{B2F177C1-6F53-4926-B5F7-13EA648D0D23}" srcOrd="0" destOrd="0" presId="urn:microsoft.com/office/officeart/2005/8/layout/radial6"/>
    <dgm:cxn modelId="{923218BF-BCBD-4913-9481-5AC1C45C0C2B}" type="presParOf" srcId="{0C6ED111-917F-4E1B-9746-A8D2CE87A246}" destId="{F5BB3286-488D-4B2C-A2A3-AC7D71245638}" srcOrd="1" destOrd="0" presId="urn:microsoft.com/office/officeart/2005/8/layout/radial6"/>
    <dgm:cxn modelId="{DBDFCA95-F57E-4545-BB3C-62399D605BD9}" type="presParOf" srcId="{0C6ED111-917F-4E1B-9746-A8D2CE87A246}" destId="{B0BB056E-281A-4B1F-80B7-17F4B91D3EAD}" srcOrd="2" destOrd="0" presId="urn:microsoft.com/office/officeart/2005/8/layout/radial6"/>
    <dgm:cxn modelId="{0FA4A9E8-B199-47C3-9DB7-E2DB5965A76C}" type="presParOf" srcId="{0C6ED111-917F-4E1B-9746-A8D2CE87A246}" destId="{28B34705-E741-4F85-A81D-F3FB5C2FBCB7}" srcOrd="3" destOrd="0" presId="urn:microsoft.com/office/officeart/2005/8/layout/radial6"/>
    <dgm:cxn modelId="{88D1C268-4F4F-44B2-AA4F-8B3B289086FF}" type="presParOf" srcId="{0C6ED111-917F-4E1B-9746-A8D2CE87A246}" destId="{1A47E105-6714-4902-9A83-AF9CB1F4BD72}" srcOrd="4" destOrd="0" presId="urn:microsoft.com/office/officeart/2005/8/layout/radial6"/>
    <dgm:cxn modelId="{B9E737D1-9B16-4CD6-9FB6-95F24E252280}" type="presParOf" srcId="{0C6ED111-917F-4E1B-9746-A8D2CE87A246}" destId="{1FB3A0A6-279F-4AC9-B7F8-75320D9A28DF}" srcOrd="5" destOrd="0" presId="urn:microsoft.com/office/officeart/2005/8/layout/radial6"/>
    <dgm:cxn modelId="{F96606D7-5BB5-41BC-8FA8-D69DAA4048E0}" type="presParOf" srcId="{0C6ED111-917F-4E1B-9746-A8D2CE87A246}" destId="{62D54D42-8B50-4CF1-B9E5-B5A8336B0611}" srcOrd="6" destOrd="0" presId="urn:microsoft.com/office/officeart/2005/8/layout/radial6"/>
    <dgm:cxn modelId="{B38EB158-5A15-4DC6-813A-CDFAB28E6CC6}" type="presParOf" srcId="{0C6ED111-917F-4E1B-9746-A8D2CE87A246}" destId="{D8CA5321-F34D-4B0A-95D5-2E8B76535E95}" srcOrd="7" destOrd="0" presId="urn:microsoft.com/office/officeart/2005/8/layout/radial6"/>
    <dgm:cxn modelId="{2F59E872-BDBA-46C3-A240-81EC7452F7CE}" type="presParOf" srcId="{0C6ED111-917F-4E1B-9746-A8D2CE87A246}" destId="{CB3B9FAE-E9AD-4121-B10B-02D4DC91C066}" srcOrd="8" destOrd="0" presId="urn:microsoft.com/office/officeart/2005/8/layout/radial6"/>
    <dgm:cxn modelId="{93C160FF-7212-4794-915A-1AFAECE88E73}" type="presParOf" srcId="{0C6ED111-917F-4E1B-9746-A8D2CE87A246}" destId="{16D5F556-8EA1-41FF-8220-A0EC60131863}" srcOrd="9" destOrd="0" presId="urn:microsoft.com/office/officeart/2005/8/layout/radial6"/>
    <dgm:cxn modelId="{35A2827E-5836-466A-9461-75DD60F91747}" type="presParOf" srcId="{0C6ED111-917F-4E1B-9746-A8D2CE87A246}" destId="{CE95E579-4A39-4B4D-821A-F4EF17EE3E3C}" srcOrd="10" destOrd="0" presId="urn:microsoft.com/office/officeart/2005/8/layout/radial6"/>
    <dgm:cxn modelId="{5D5275FB-0D0F-4F7D-872C-9695E72F953F}" type="presParOf" srcId="{0C6ED111-917F-4E1B-9746-A8D2CE87A246}" destId="{592F35FD-A735-4C07-B941-CE47D2D11FCB}" srcOrd="11" destOrd="0" presId="urn:microsoft.com/office/officeart/2005/8/layout/radial6"/>
    <dgm:cxn modelId="{59CABE34-7188-4F67-AF16-761D431A3EF3}" type="presParOf" srcId="{0C6ED111-917F-4E1B-9746-A8D2CE87A246}" destId="{9C0C712E-2B52-4D2E-A60B-BFB41C51A68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AE2E6-C57D-4EB1-A902-75A4D5EFBA25}">
      <dsp:nvSpPr>
        <dsp:cNvPr id="0" name=""/>
        <dsp:cNvSpPr/>
      </dsp:nvSpPr>
      <dsp:spPr>
        <a:xfrm>
          <a:off x="2410602" y="759235"/>
          <a:ext cx="5048509" cy="5048509"/>
        </a:xfrm>
        <a:prstGeom prst="blockArc">
          <a:avLst>
            <a:gd name="adj1" fmla="val 11880000"/>
            <a:gd name="adj2" fmla="val 1620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B027A2-E3C5-4C41-AB60-C77C0B50DEA9}">
      <dsp:nvSpPr>
        <dsp:cNvPr id="0" name=""/>
        <dsp:cNvSpPr/>
      </dsp:nvSpPr>
      <dsp:spPr>
        <a:xfrm>
          <a:off x="2410602" y="759235"/>
          <a:ext cx="5048509" cy="5048509"/>
        </a:xfrm>
        <a:prstGeom prst="blockArc">
          <a:avLst>
            <a:gd name="adj1" fmla="val 7560000"/>
            <a:gd name="adj2" fmla="val 1188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AF6610-6FFA-4829-9431-951CAA74D2A9}">
      <dsp:nvSpPr>
        <dsp:cNvPr id="0" name=""/>
        <dsp:cNvSpPr/>
      </dsp:nvSpPr>
      <dsp:spPr>
        <a:xfrm>
          <a:off x="2410602" y="759235"/>
          <a:ext cx="5048509" cy="5048509"/>
        </a:xfrm>
        <a:prstGeom prst="blockArc">
          <a:avLst>
            <a:gd name="adj1" fmla="val 3240000"/>
            <a:gd name="adj2" fmla="val 756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3B4576-3B97-4720-AF35-DAD812D32657}">
      <dsp:nvSpPr>
        <dsp:cNvPr id="0" name=""/>
        <dsp:cNvSpPr/>
      </dsp:nvSpPr>
      <dsp:spPr>
        <a:xfrm>
          <a:off x="2410602" y="759235"/>
          <a:ext cx="5048509" cy="5048509"/>
        </a:xfrm>
        <a:prstGeom prst="blockArc">
          <a:avLst>
            <a:gd name="adj1" fmla="val 20520000"/>
            <a:gd name="adj2" fmla="val 324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82C830-51EE-4EC6-816C-9C01EE720A03}">
      <dsp:nvSpPr>
        <dsp:cNvPr id="0" name=""/>
        <dsp:cNvSpPr/>
      </dsp:nvSpPr>
      <dsp:spPr>
        <a:xfrm>
          <a:off x="2410602" y="759235"/>
          <a:ext cx="5048509" cy="5048509"/>
        </a:xfrm>
        <a:prstGeom prst="blockArc">
          <a:avLst>
            <a:gd name="adj1" fmla="val 16200000"/>
            <a:gd name="adj2" fmla="val 20520000"/>
            <a:gd name="adj3" fmla="val 4643"/>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8EE4FC-A2AD-4FFA-B2D3-62569A389B67}">
      <dsp:nvSpPr>
        <dsp:cNvPr id="0" name=""/>
        <dsp:cNvSpPr/>
      </dsp:nvSpPr>
      <dsp:spPr>
        <a:xfrm>
          <a:off x="3772225" y="2120859"/>
          <a:ext cx="2325262" cy="232526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ar-AE" sz="3800" b="1" kern="1200" dirty="0">
              <a:solidFill>
                <a:srgbClr val="002060"/>
              </a:solidFill>
            </a:rPr>
            <a:t>خصائص الجماعة الأحيائية </a:t>
          </a:r>
          <a:endParaRPr lang="en-US" sz="3800" b="1" kern="1200" dirty="0">
            <a:solidFill>
              <a:srgbClr val="002060"/>
            </a:solidFill>
          </a:endParaRPr>
        </a:p>
      </dsp:txBody>
      <dsp:txXfrm>
        <a:off x="4112752" y="2461386"/>
        <a:ext cx="1644208" cy="1644208"/>
      </dsp:txXfrm>
    </dsp:sp>
    <dsp:sp modelId="{C42C57DE-F94E-4898-98BD-C11F86F8245E}">
      <dsp:nvSpPr>
        <dsp:cNvPr id="0" name=""/>
        <dsp:cNvSpPr/>
      </dsp:nvSpPr>
      <dsp:spPr>
        <a:xfrm>
          <a:off x="4121015" y="3990"/>
          <a:ext cx="1627683" cy="16276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AE" sz="2400" b="1" kern="1200" dirty="0"/>
            <a:t>نطاقات الجماعة الأحيائية </a:t>
          </a:r>
          <a:endParaRPr lang="en-US" sz="2400" b="1" kern="1200" dirty="0"/>
        </a:p>
      </dsp:txBody>
      <dsp:txXfrm>
        <a:off x="4359384" y="242359"/>
        <a:ext cx="1150945" cy="1150945"/>
      </dsp:txXfrm>
    </dsp:sp>
    <dsp:sp modelId="{224F6502-1FBE-42A4-9A8D-F54DBE1197D6}">
      <dsp:nvSpPr>
        <dsp:cNvPr id="0" name=""/>
        <dsp:cNvSpPr/>
      </dsp:nvSpPr>
      <dsp:spPr>
        <a:xfrm>
          <a:off x="6465995" y="1707718"/>
          <a:ext cx="1627683" cy="16276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AE" sz="2400" b="1" kern="1200" dirty="0"/>
            <a:t>كثافة الجماعة الأحيائية </a:t>
          </a:r>
          <a:endParaRPr lang="en-US" sz="2400" b="1" kern="1200" dirty="0"/>
        </a:p>
      </dsp:txBody>
      <dsp:txXfrm>
        <a:off x="6704364" y="1946087"/>
        <a:ext cx="1150945" cy="1150945"/>
      </dsp:txXfrm>
    </dsp:sp>
    <dsp:sp modelId="{381842AF-5391-42D1-B102-48F92EBB4F72}">
      <dsp:nvSpPr>
        <dsp:cNvPr id="0" name=""/>
        <dsp:cNvSpPr/>
      </dsp:nvSpPr>
      <dsp:spPr>
        <a:xfrm>
          <a:off x="5570292" y="4464407"/>
          <a:ext cx="1627683" cy="16276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AE" sz="2400" b="1" kern="1200" dirty="0"/>
            <a:t>ا</a:t>
          </a:r>
          <a:r>
            <a:rPr lang="ar-AE" sz="2800" b="1" kern="1200" dirty="0"/>
            <a:t>لانتشار</a:t>
          </a:r>
          <a:r>
            <a:rPr lang="ar-AE" sz="2400" b="1" kern="1200" dirty="0"/>
            <a:t> </a:t>
          </a:r>
          <a:endParaRPr lang="en-US" sz="2400" b="1" kern="1200" dirty="0"/>
        </a:p>
      </dsp:txBody>
      <dsp:txXfrm>
        <a:off x="5808661" y="4702776"/>
        <a:ext cx="1150945" cy="1150945"/>
      </dsp:txXfrm>
    </dsp:sp>
    <dsp:sp modelId="{74A02E9D-BA37-46B4-8950-237DF2874C37}">
      <dsp:nvSpPr>
        <dsp:cNvPr id="0" name=""/>
        <dsp:cNvSpPr/>
      </dsp:nvSpPr>
      <dsp:spPr>
        <a:xfrm>
          <a:off x="2671737" y="4464407"/>
          <a:ext cx="1627683" cy="16276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ar-AE" sz="2600" b="1" kern="1200" dirty="0"/>
            <a:t>معدل نمو الجماعة الأحيائية </a:t>
          </a:r>
          <a:endParaRPr lang="en-US" sz="2600" b="1" kern="1200" dirty="0"/>
        </a:p>
      </dsp:txBody>
      <dsp:txXfrm>
        <a:off x="2910106" y="4702776"/>
        <a:ext cx="1150945" cy="1150945"/>
      </dsp:txXfrm>
    </dsp:sp>
    <dsp:sp modelId="{EB206E34-233F-45EC-A3DC-5C802B4661DB}">
      <dsp:nvSpPr>
        <dsp:cNvPr id="0" name=""/>
        <dsp:cNvSpPr/>
      </dsp:nvSpPr>
      <dsp:spPr>
        <a:xfrm>
          <a:off x="1776034" y="1707718"/>
          <a:ext cx="1627683" cy="162768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AE" sz="3200" b="1" kern="1200" dirty="0"/>
            <a:t>أنماط التكاثر </a:t>
          </a:r>
          <a:endParaRPr lang="en-US" sz="3200" b="1" kern="1200" dirty="0"/>
        </a:p>
      </dsp:txBody>
      <dsp:txXfrm>
        <a:off x="2014403" y="1946087"/>
        <a:ext cx="1150945" cy="1150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CE54E-385A-43F0-B971-C551332824DA}">
      <dsp:nvSpPr>
        <dsp:cNvPr id="0" name=""/>
        <dsp:cNvSpPr/>
      </dsp:nvSpPr>
      <dsp:spPr>
        <a:xfrm>
          <a:off x="5216926" y="2419923"/>
          <a:ext cx="91440" cy="450770"/>
        </a:xfrm>
        <a:custGeom>
          <a:avLst/>
          <a:gdLst/>
          <a:ahLst/>
          <a:cxnLst/>
          <a:rect l="0" t="0" r="0" b="0"/>
          <a:pathLst>
            <a:path>
              <a:moveTo>
                <a:pt x="45720" y="0"/>
              </a:moveTo>
              <a:lnTo>
                <a:pt x="45720" y="4507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A2AEA6-A859-4546-806F-09A255A60241}">
      <dsp:nvSpPr>
        <dsp:cNvPr id="0" name=""/>
        <dsp:cNvSpPr/>
      </dsp:nvSpPr>
      <dsp:spPr>
        <a:xfrm>
          <a:off x="3368293" y="984950"/>
          <a:ext cx="1894353" cy="450770"/>
        </a:xfrm>
        <a:custGeom>
          <a:avLst/>
          <a:gdLst/>
          <a:ahLst/>
          <a:cxnLst/>
          <a:rect l="0" t="0" r="0" b="0"/>
          <a:pathLst>
            <a:path>
              <a:moveTo>
                <a:pt x="0" y="0"/>
              </a:moveTo>
              <a:lnTo>
                <a:pt x="0" y="307186"/>
              </a:lnTo>
              <a:lnTo>
                <a:pt x="1894353" y="307186"/>
              </a:lnTo>
              <a:lnTo>
                <a:pt x="1894353" y="4507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225F52-96E8-4ADA-9BD9-C7A6F3023E7B}">
      <dsp:nvSpPr>
        <dsp:cNvPr id="0" name=""/>
        <dsp:cNvSpPr/>
      </dsp:nvSpPr>
      <dsp:spPr>
        <a:xfrm>
          <a:off x="3322573" y="2419923"/>
          <a:ext cx="91440" cy="450770"/>
        </a:xfrm>
        <a:custGeom>
          <a:avLst/>
          <a:gdLst/>
          <a:ahLst/>
          <a:cxnLst/>
          <a:rect l="0" t="0" r="0" b="0"/>
          <a:pathLst>
            <a:path>
              <a:moveTo>
                <a:pt x="45720" y="0"/>
              </a:moveTo>
              <a:lnTo>
                <a:pt x="45720" y="4507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24F7F-2AD0-40DA-946F-A56B4B3F43C9}">
      <dsp:nvSpPr>
        <dsp:cNvPr id="0" name=""/>
        <dsp:cNvSpPr/>
      </dsp:nvSpPr>
      <dsp:spPr>
        <a:xfrm>
          <a:off x="3322573" y="984950"/>
          <a:ext cx="91440" cy="450770"/>
        </a:xfrm>
        <a:custGeom>
          <a:avLst/>
          <a:gdLst/>
          <a:ahLst/>
          <a:cxnLst/>
          <a:rect l="0" t="0" r="0" b="0"/>
          <a:pathLst>
            <a:path>
              <a:moveTo>
                <a:pt x="45720" y="0"/>
              </a:moveTo>
              <a:lnTo>
                <a:pt x="45720" y="4507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2286D1-AECD-4DF9-882F-67290C3E330F}">
      <dsp:nvSpPr>
        <dsp:cNvPr id="0" name=""/>
        <dsp:cNvSpPr/>
      </dsp:nvSpPr>
      <dsp:spPr>
        <a:xfrm>
          <a:off x="1428219" y="2419923"/>
          <a:ext cx="91440" cy="450770"/>
        </a:xfrm>
        <a:custGeom>
          <a:avLst/>
          <a:gdLst/>
          <a:ahLst/>
          <a:cxnLst/>
          <a:rect l="0" t="0" r="0" b="0"/>
          <a:pathLst>
            <a:path>
              <a:moveTo>
                <a:pt x="45720" y="0"/>
              </a:moveTo>
              <a:lnTo>
                <a:pt x="45720" y="45077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D5C59-3541-4435-BFDA-7A6B9D8899A4}">
      <dsp:nvSpPr>
        <dsp:cNvPr id="0" name=""/>
        <dsp:cNvSpPr/>
      </dsp:nvSpPr>
      <dsp:spPr>
        <a:xfrm>
          <a:off x="1473939" y="984950"/>
          <a:ext cx="1894353" cy="450770"/>
        </a:xfrm>
        <a:custGeom>
          <a:avLst/>
          <a:gdLst/>
          <a:ahLst/>
          <a:cxnLst/>
          <a:rect l="0" t="0" r="0" b="0"/>
          <a:pathLst>
            <a:path>
              <a:moveTo>
                <a:pt x="1894353" y="0"/>
              </a:moveTo>
              <a:lnTo>
                <a:pt x="1894353" y="307186"/>
              </a:lnTo>
              <a:lnTo>
                <a:pt x="0" y="307186"/>
              </a:lnTo>
              <a:lnTo>
                <a:pt x="0" y="45077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8B366-BE0C-42DF-98FC-F5874BF032EC}">
      <dsp:nvSpPr>
        <dsp:cNvPr id="0" name=""/>
        <dsp:cNvSpPr/>
      </dsp:nvSpPr>
      <dsp:spPr>
        <a:xfrm>
          <a:off x="2593330" y="747"/>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90B23E-A941-40A5-9BB2-FF933ECA1212}">
      <dsp:nvSpPr>
        <dsp:cNvPr id="0" name=""/>
        <dsp:cNvSpPr/>
      </dsp:nvSpPr>
      <dsp:spPr>
        <a:xfrm>
          <a:off x="2765544" y="164350"/>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AE" sz="2800" b="1" kern="1200" dirty="0"/>
            <a:t>أنماط الانتشار </a:t>
          </a:r>
          <a:endParaRPr lang="en-US" sz="2800" b="1" kern="1200" dirty="0"/>
        </a:p>
      </dsp:txBody>
      <dsp:txXfrm>
        <a:off x="2794370" y="193176"/>
        <a:ext cx="1492273" cy="926550"/>
      </dsp:txXfrm>
    </dsp:sp>
    <dsp:sp modelId="{B06CF3C1-2198-4E73-934B-17985E2AF1D8}">
      <dsp:nvSpPr>
        <dsp:cNvPr id="0" name=""/>
        <dsp:cNvSpPr/>
      </dsp:nvSpPr>
      <dsp:spPr>
        <a:xfrm>
          <a:off x="698976" y="1435720"/>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5A764-D321-4B80-920A-C9B859121321}">
      <dsp:nvSpPr>
        <dsp:cNvPr id="0" name=""/>
        <dsp:cNvSpPr/>
      </dsp:nvSpPr>
      <dsp:spPr>
        <a:xfrm>
          <a:off x="871190" y="1599323"/>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AE" sz="2800" b="1" kern="1200" dirty="0"/>
            <a:t>الانتشار العشوائي </a:t>
          </a:r>
          <a:endParaRPr lang="en-US" sz="2800" b="1" kern="1200" dirty="0"/>
        </a:p>
      </dsp:txBody>
      <dsp:txXfrm>
        <a:off x="900016" y="1628149"/>
        <a:ext cx="1492273" cy="926550"/>
      </dsp:txXfrm>
    </dsp:sp>
    <dsp:sp modelId="{15CCE559-AE91-4CBA-9350-07EA696130B6}">
      <dsp:nvSpPr>
        <dsp:cNvPr id="0" name=""/>
        <dsp:cNvSpPr/>
      </dsp:nvSpPr>
      <dsp:spPr>
        <a:xfrm>
          <a:off x="698976" y="2870693"/>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9A83B-152B-4284-9D81-F86276D49A68}">
      <dsp:nvSpPr>
        <dsp:cNvPr id="0" name=""/>
        <dsp:cNvSpPr/>
      </dsp:nvSpPr>
      <dsp:spPr>
        <a:xfrm>
          <a:off x="871190" y="3034296"/>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AE" sz="2400" b="1" kern="1200" dirty="0"/>
            <a:t>انتشار الغزال أبيض الذيل </a:t>
          </a:r>
          <a:endParaRPr lang="en-US" sz="2400" b="1" kern="1200" dirty="0"/>
        </a:p>
      </dsp:txBody>
      <dsp:txXfrm>
        <a:off x="900016" y="3063122"/>
        <a:ext cx="1492273" cy="926550"/>
      </dsp:txXfrm>
    </dsp:sp>
    <dsp:sp modelId="{DD41420A-B4FD-4186-AE6D-E1DDCA3DC658}">
      <dsp:nvSpPr>
        <dsp:cNvPr id="0" name=""/>
        <dsp:cNvSpPr/>
      </dsp:nvSpPr>
      <dsp:spPr>
        <a:xfrm>
          <a:off x="2593330" y="1435720"/>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21234-1B2D-4723-A219-BE5A5A3AC61B}">
      <dsp:nvSpPr>
        <dsp:cNvPr id="0" name=""/>
        <dsp:cNvSpPr/>
      </dsp:nvSpPr>
      <dsp:spPr>
        <a:xfrm>
          <a:off x="2765544" y="1599323"/>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AE" sz="2800" b="1" kern="1200" dirty="0"/>
            <a:t>الانتشار التكتلي </a:t>
          </a:r>
          <a:endParaRPr lang="en-US" sz="2800" b="1" kern="1200" dirty="0"/>
        </a:p>
      </dsp:txBody>
      <dsp:txXfrm>
        <a:off x="2794370" y="1628149"/>
        <a:ext cx="1492273" cy="926550"/>
      </dsp:txXfrm>
    </dsp:sp>
    <dsp:sp modelId="{A70245D2-5F75-47E9-8719-0023CDE70891}">
      <dsp:nvSpPr>
        <dsp:cNvPr id="0" name=""/>
        <dsp:cNvSpPr/>
      </dsp:nvSpPr>
      <dsp:spPr>
        <a:xfrm>
          <a:off x="2593330" y="2870693"/>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CD88A-6D1D-4326-AF87-A8C31CF0CBE5}">
      <dsp:nvSpPr>
        <dsp:cNvPr id="0" name=""/>
        <dsp:cNvSpPr/>
      </dsp:nvSpPr>
      <dsp:spPr>
        <a:xfrm>
          <a:off x="2765544" y="3034296"/>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AE" sz="2400" b="1" kern="1200" dirty="0"/>
            <a:t>انتشار البيسون  الأمريكي </a:t>
          </a:r>
          <a:endParaRPr lang="en-US" sz="2400" b="1" kern="1200" dirty="0"/>
        </a:p>
      </dsp:txBody>
      <dsp:txXfrm>
        <a:off x="2794370" y="3063122"/>
        <a:ext cx="1492273" cy="926550"/>
      </dsp:txXfrm>
    </dsp:sp>
    <dsp:sp modelId="{54FBCB4E-7FB8-405B-B894-23F01DDA8122}">
      <dsp:nvSpPr>
        <dsp:cNvPr id="0" name=""/>
        <dsp:cNvSpPr/>
      </dsp:nvSpPr>
      <dsp:spPr>
        <a:xfrm>
          <a:off x="4487683" y="1435720"/>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078AC-19D9-4341-ADB4-EF7B6B1EBFBC}">
      <dsp:nvSpPr>
        <dsp:cNvPr id="0" name=""/>
        <dsp:cNvSpPr/>
      </dsp:nvSpPr>
      <dsp:spPr>
        <a:xfrm>
          <a:off x="4659897" y="1599323"/>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AE" sz="2800" b="1" kern="1200" dirty="0"/>
            <a:t>الانتشار المنتظم</a:t>
          </a:r>
          <a:endParaRPr lang="en-US" sz="2800" b="1" kern="1200" dirty="0"/>
        </a:p>
      </dsp:txBody>
      <dsp:txXfrm>
        <a:off x="4688723" y="1628149"/>
        <a:ext cx="1492273" cy="926550"/>
      </dsp:txXfrm>
    </dsp:sp>
    <dsp:sp modelId="{2ABC8708-C4CC-40ED-AD39-9DE29D443125}">
      <dsp:nvSpPr>
        <dsp:cNvPr id="0" name=""/>
        <dsp:cNvSpPr/>
      </dsp:nvSpPr>
      <dsp:spPr>
        <a:xfrm>
          <a:off x="4487683" y="2870693"/>
          <a:ext cx="1549925" cy="98420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7641A0-37C0-4ABE-BADC-9E564E40CF4F}">
      <dsp:nvSpPr>
        <dsp:cNvPr id="0" name=""/>
        <dsp:cNvSpPr/>
      </dsp:nvSpPr>
      <dsp:spPr>
        <a:xfrm>
          <a:off x="4659897" y="3034296"/>
          <a:ext cx="1549925" cy="984202"/>
        </a:xfrm>
        <a:prstGeom prst="roundRect">
          <a:avLst>
            <a:gd name="adj" fmla="val 10000"/>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AE" sz="2400" b="1" kern="1200" dirty="0"/>
            <a:t>انتشار الدب الأسود</a:t>
          </a:r>
          <a:endParaRPr lang="en-US" sz="2400" b="1" kern="1200" dirty="0"/>
        </a:p>
      </dsp:txBody>
      <dsp:txXfrm>
        <a:off x="4688723" y="3063122"/>
        <a:ext cx="1492273" cy="926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035F-8F59-436D-846B-D5C212BE9B75}">
      <dsp:nvSpPr>
        <dsp:cNvPr id="0" name=""/>
        <dsp:cNvSpPr/>
      </dsp:nvSpPr>
      <dsp:spPr>
        <a:xfrm>
          <a:off x="1967034" y="612368"/>
          <a:ext cx="4193930" cy="4193930"/>
        </a:xfrm>
        <a:prstGeom prst="blockArc">
          <a:avLst>
            <a:gd name="adj1" fmla="val 12600000"/>
            <a:gd name="adj2" fmla="val 162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82508-D906-4891-AFF2-7A499E223D2E}">
      <dsp:nvSpPr>
        <dsp:cNvPr id="0" name=""/>
        <dsp:cNvSpPr/>
      </dsp:nvSpPr>
      <dsp:spPr>
        <a:xfrm>
          <a:off x="1967034" y="612368"/>
          <a:ext cx="4193930" cy="4193930"/>
        </a:xfrm>
        <a:prstGeom prst="blockArc">
          <a:avLst>
            <a:gd name="adj1" fmla="val 9000000"/>
            <a:gd name="adj2" fmla="val 126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F7AA92-2FFA-4322-8D12-3B42C3246B82}">
      <dsp:nvSpPr>
        <dsp:cNvPr id="0" name=""/>
        <dsp:cNvSpPr/>
      </dsp:nvSpPr>
      <dsp:spPr>
        <a:xfrm>
          <a:off x="1967034" y="612368"/>
          <a:ext cx="4193930" cy="4193930"/>
        </a:xfrm>
        <a:prstGeom prst="blockArc">
          <a:avLst>
            <a:gd name="adj1" fmla="val 5400000"/>
            <a:gd name="adj2" fmla="val 90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E68745-7EFB-4248-88A0-CDC32BF1764D}">
      <dsp:nvSpPr>
        <dsp:cNvPr id="0" name=""/>
        <dsp:cNvSpPr/>
      </dsp:nvSpPr>
      <dsp:spPr>
        <a:xfrm>
          <a:off x="1967034" y="612368"/>
          <a:ext cx="4193930" cy="4193930"/>
        </a:xfrm>
        <a:prstGeom prst="blockArc">
          <a:avLst>
            <a:gd name="adj1" fmla="val 1800000"/>
            <a:gd name="adj2" fmla="val 54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B142E4-5EB2-43EE-90D5-F633A4351DB7}">
      <dsp:nvSpPr>
        <dsp:cNvPr id="0" name=""/>
        <dsp:cNvSpPr/>
      </dsp:nvSpPr>
      <dsp:spPr>
        <a:xfrm>
          <a:off x="1967034" y="612368"/>
          <a:ext cx="4193930" cy="4193930"/>
        </a:xfrm>
        <a:prstGeom prst="blockArc">
          <a:avLst>
            <a:gd name="adj1" fmla="val 19800000"/>
            <a:gd name="adj2" fmla="val 18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CB865F-FBC7-46FD-A3DE-2C268647F301}">
      <dsp:nvSpPr>
        <dsp:cNvPr id="0" name=""/>
        <dsp:cNvSpPr/>
      </dsp:nvSpPr>
      <dsp:spPr>
        <a:xfrm>
          <a:off x="1967034" y="612368"/>
          <a:ext cx="4193930" cy="4193930"/>
        </a:xfrm>
        <a:prstGeom prst="blockArc">
          <a:avLst>
            <a:gd name="adj1" fmla="val 16200000"/>
            <a:gd name="adj2" fmla="val 198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4EE1FA-00F4-48E5-BF4C-87F2C17C2C67}">
      <dsp:nvSpPr>
        <dsp:cNvPr id="0" name=""/>
        <dsp:cNvSpPr/>
      </dsp:nvSpPr>
      <dsp:spPr>
        <a:xfrm>
          <a:off x="3123406" y="1768739"/>
          <a:ext cx="1881187" cy="1881187"/>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AE" sz="3000" b="1" kern="1200" dirty="0">
              <a:solidFill>
                <a:srgbClr val="C00000"/>
              </a:solidFill>
            </a:rPr>
            <a:t>عوامل لا تعتمد على الكثافة </a:t>
          </a:r>
          <a:endParaRPr lang="en-US" sz="3000" b="1" kern="1200" dirty="0">
            <a:solidFill>
              <a:srgbClr val="C00000"/>
            </a:solidFill>
          </a:endParaRPr>
        </a:p>
      </dsp:txBody>
      <dsp:txXfrm>
        <a:off x="3398899" y="2044232"/>
        <a:ext cx="1330201" cy="1330201"/>
      </dsp:txXfrm>
    </dsp:sp>
    <dsp:sp modelId="{3E2606C7-88C1-4B8F-BB1E-19716AC638C9}">
      <dsp:nvSpPr>
        <dsp:cNvPr id="0" name=""/>
        <dsp:cNvSpPr/>
      </dsp:nvSpPr>
      <dsp:spPr>
        <a:xfrm>
          <a:off x="3405584" y="1358"/>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AE" sz="2000" b="1" kern="1200" dirty="0"/>
            <a:t>الفيضانات </a:t>
          </a:r>
          <a:endParaRPr lang="en-US" sz="2000" b="1" kern="1200" dirty="0"/>
        </a:p>
      </dsp:txBody>
      <dsp:txXfrm>
        <a:off x="3598429" y="194203"/>
        <a:ext cx="931141" cy="931141"/>
      </dsp:txXfrm>
    </dsp:sp>
    <dsp:sp modelId="{366813D2-2896-4FEE-97FD-154567EC5F71}">
      <dsp:nvSpPr>
        <dsp:cNvPr id="0" name=""/>
        <dsp:cNvSpPr/>
      </dsp:nvSpPr>
      <dsp:spPr>
        <a:xfrm>
          <a:off x="5180554" y="1026138"/>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AE" sz="1800" b="1" kern="1200" dirty="0"/>
            <a:t>تلوث الهواء واليابسة والماء </a:t>
          </a:r>
          <a:endParaRPr lang="en-US" sz="1800" b="1" kern="1200" dirty="0"/>
        </a:p>
      </dsp:txBody>
      <dsp:txXfrm>
        <a:off x="5373399" y="1218983"/>
        <a:ext cx="931141" cy="931141"/>
      </dsp:txXfrm>
    </dsp:sp>
    <dsp:sp modelId="{83F2BE38-0111-4690-BF9E-8AC3947301C0}">
      <dsp:nvSpPr>
        <dsp:cNvPr id="0" name=""/>
        <dsp:cNvSpPr/>
      </dsp:nvSpPr>
      <dsp:spPr>
        <a:xfrm>
          <a:off x="5180554" y="3075697"/>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ar-AE" sz="1400" b="1" kern="1200" dirty="0"/>
            <a:t>أنشطة الانسان مثل بناء السدود وإدخال أنواع دخيلة من الكائنات الحية </a:t>
          </a:r>
          <a:endParaRPr lang="en-US" sz="1400" b="1" kern="1200" dirty="0"/>
        </a:p>
      </dsp:txBody>
      <dsp:txXfrm>
        <a:off x="5373399" y="3268542"/>
        <a:ext cx="931141" cy="931141"/>
      </dsp:txXfrm>
    </dsp:sp>
    <dsp:sp modelId="{6C7C90A9-E55B-4250-8B73-C5F57A5A9C67}">
      <dsp:nvSpPr>
        <dsp:cNvPr id="0" name=""/>
        <dsp:cNvSpPr/>
      </dsp:nvSpPr>
      <dsp:spPr>
        <a:xfrm>
          <a:off x="3405584" y="4100477"/>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AE" sz="2400" b="0" kern="1200" dirty="0"/>
            <a:t>الجفاف</a:t>
          </a:r>
          <a:r>
            <a:rPr lang="ar-AE" sz="2400" b="1" kern="1200" dirty="0"/>
            <a:t> </a:t>
          </a:r>
          <a:endParaRPr lang="en-US" sz="2400" b="1" kern="1200" dirty="0"/>
        </a:p>
      </dsp:txBody>
      <dsp:txXfrm>
        <a:off x="3598429" y="4293322"/>
        <a:ext cx="931141" cy="931141"/>
      </dsp:txXfrm>
    </dsp:sp>
    <dsp:sp modelId="{C3BE67C3-EAAE-4CEA-9708-E23CBE5A06D5}">
      <dsp:nvSpPr>
        <dsp:cNvPr id="0" name=""/>
        <dsp:cNvSpPr/>
      </dsp:nvSpPr>
      <dsp:spPr>
        <a:xfrm>
          <a:off x="1630613" y="3075697"/>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AE" sz="1800" b="1" kern="1200" dirty="0"/>
            <a:t>الأعاصير القمعية والبحرية </a:t>
          </a:r>
          <a:endParaRPr lang="en-US" sz="1800" b="1" kern="1200" dirty="0"/>
        </a:p>
      </dsp:txBody>
      <dsp:txXfrm>
        <a:off x="1823458" y="3268542"/>
        <a:ext cx="931141" cy="931141"/>
      </dsp:txXfrm>
    </dsp:sp>
    <dsp:sp modelId="{3224C586-AC14-45E3-96A8-CC87B50FC165}">
      <dsp:nvSpPr>
        <dsp:cNvPr id="0" name=""/>
        <dsp:cNvSpPr/>
      </dsp:nvSpPr>
      <dsp:spPr>
        <a:xfrm>
          <a:off x="1630613" y="1026138"/>
          <a:ext cx="1316831" cy="131683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AE" sz="1800" b="1" kern="1200" dirty="0"/>
            <a:t>ارتفاع أو انخفاض درجة الحرارة </a:t>
          </a:r>
          <a:endParaRPr lang="en-US" sz="1800" b="1" kern="1200" dirty="0"/>
        </a:p>
      </dsp:txBody>
      <dsp:txXfrm>
        <a:off x="1823458" y="1218983"/>
        <a:ext cx="931141" cy="931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C712E-2B52-4D2E-A60B-BFB41C51A688}">
      <dsp:nvSpPr>
        <dsp:cNvPr id="0" name=""/>
        <dsp:cNvSpPr/>
      </dsp:nvSpPr>
      <dsp:spPr>
        <a:xfrm>
          <a:off x="1980380" y="625714"/>
          <a:ext cx="4167238" cy="4167238"/>
        </a:xfrm>
        <a:prstGeom prst="blockArc">
          <a:avLst>
            <a:gd name="adj1" fmla="val 10800000"/>
            <a:gd name="adj2" fmla="val 162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D5F556-8EA1-41FF-8220-A0EC60131863}">
      <dsp:nvSpPr>
        <dsp:cNvPr id="0" name=""/>
        <dsp:cNvSpPr/>
      </dsp:nvSpPr>
      <dsp:spPr>
        <a:xfrm>
          <a:off x="1980380" y="625714"/>
          <a:ext cx="4167238" cy="4167238"/>
        </a:xfrm>
        <a:prstGeom prst="blockArc">
          <a:avLst>
            <a:gd name="adj1" fmla="val 5400000"/>
            <a:gd name="adj2" fmla="val 108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D54D42-8B50-4CF1-B9E5-B5A8336B0611}">
      <dsp:nvSpPr>
        <dsp:cNvPr id="0" name=""/>
        <dsp:cNvSpPr/>
      </dsp:nvSpPr>
      <dsp:spPr>
        <a:xfrm>
          <a:off x="1980380" y="625714"/>
          <a:ext cx="4167238" cy="4167238"/>
        </a:xfrm>
        <a:prstGeom prst="blockArc">
          <a:avLst>
            <a:gd name="adj1" fmla="val 0"/>
            <a:gd name="adj2" fmla="val 540000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B34705-E741-4F85-A81D-F3FB5C2FBCB7}">
      <dsp:nvSpPr>
        <dsp:cNvPr id="0" name=""/>
        <dsp:cNvSpPr/>
      </dsp:nvSpPr>
      <dsp:spPr>
        <a:xfrm>
          <a:off x="1980380" y="625714"/>
          <a:ext cx="4167238" cy="4167238"/>
        </a:xfrm>
        <a:prstGeom prst="blockArc">
          <a:avLst>
            <a:gd name="adj1" fmla="val 16200000"/>
            <a:gd name="adj2" fmla="val 0"/>
            <a:gd name="adj3" fmla="val 4642"/>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F177C1-6F53-4926-B5F7-13EA648D0D23}">
      <dsp:nvSpPr>
        <dsp:cNvPr id="0" name=""/>
        <dsp:cNvSpPr/>
      </dsp:nvSpPr>
      <dsp:spPr>
        <a:xfrm>
          <a:off x="3104554" y="1749888"/>
          <a:ext cx="1918890" cy="1918890"/>
        </a:xfrm>
        <a:prstGeom prst="ellipse">
          <a:avLst/>
        </a:pr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ar-AE" sz="3000" b="1" kern="1200" dirty="0">
              <a:solidFill>
                <a:srgbClr val="C00000"/>
              </a:solidFill>
            </a:rPr>
            <a:t>عوامل تعتمد على الكثافة </a:t>
          </a:r>
          <a:endParaRPr lang="en-US" sz="3000" b="1" kern="1200" dirty="0">
            <a:solidFill>
              <a:srgbClr val="C00000"/>
            </a:solidFill>
          </a:endParaRPr>
        </a:p>
      </dsp:txBody>
      <dsp:txXfrm>
        <a:off x="3385569" y="2030903"/>
        <a:ext cx="1356860" cy="1356860"/>
      </dsp:txXfrm>
    </dsp:sp>
    <dsp:sp modelId="{F5BB3286-488D-4B2C-A2A3-AC7D71245638}">
      <dsp:nvSpPr>
        <dsp:cNvPr id="0" name=""/>
        <dsp:cNvSpPr/>
      </dsp:nvSpPr>
      <dsp:spPr>
        <a:xfrm>
          <a:off x="3392388" y="2458"/>
          <a:ext cx="1343223" cy="134322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AE" sz="2800" b="1" kern="1200" dirty="0"/>
            <a:t>المرض </a:t>
          </a:r>
          <a:endParaRPr lang="en-US" sz="2800" b="1" kern="1200" dirty="0"/>
        </a:p>
      </dsp:txBody>
      <dsp:txXfrm>
        <a:off x="3589098" y="199168"/>
        <a:ext cx="949803" cy="949803"/>
      </dsp:txXfrm>
    </dsp:sp>
    <dsp:sp modelId="{1A47E105-6714-4902-9A83-AF9CB1F4BD72}">
      <dsp:nvSpPr>
        <dsp:cNvPr id="0" name=""/>
        <dsp:cNvSpPr/>
      </dsp:nvSpPr>
      <dsp:spPr>
        <a:xfrm>
          <a:off x="5427651" y="2037721"/>
          <a:ext cx="1343223" cy="134322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AE" sz="2000" b="1" kern="1200" dirty="0"/>
            <a:t>علاقة المفترسات بالفرائس</a:t>
          </a:r>
          <a:endParaRPr lang="en-US" sz="2000" b="1" kern="1200" dirty="0"/>
        </a:p>
      </dsp:txBody>
      <dsp:txXfrm>
        <a:off x="5624361" y="2234431"/>
        <a:ext cx="949803" cy="949803"/>
      </dsp:txXfrm>
    </dsp:sp>
    <dsp:sp modelId="{D8CA5321-F34D-4B0A-95D5-2E8B76535E95}">
      <dsp:nvSpPr>
        <dsp:cNvPr id="0" name=""/>
        <dsp:cNvSpPr/>
      </dsp:nvSpPr>
      <dsp:spPr>
        <a:xfrm>
          <a:off x="3392388" y="4072985"/>
          <a:ext cx="1343223" cy="134322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AE" sz="2000" b="1" kern="1200" dirty="0"/>
            <a:t>الطفيليات </a:t>
          </a:r>
          <a:endParaRPr lang="en-US" sz="2000" b="1" kern="1200" dirty="0"/>
        </a:p>
      </dsp:txBody>
      <dsp:txXfrm>
        <a:off x="3589098" y="4269695"/>
        <a:ext cx="949803" cy="949803"/>
      </dsp:txXfrm>
    </dsp:sp>
    <dsp:sp modelId="{CE95E579-4A39-4B4D-821A-F4EF17EE3E3C}">
      <dsp:nvSpPr>
        <dsp:cNvPr id="0" name=""/>
        <dsp:cNvSpPr/>
      </dsp:nvSpPr>
      <dsp:spPr>
        <a:xfrm>
          <a:off x="1357124" y="2037721"/>
          <a:ext cx="1343223" cy="1343223"/>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AE" sz="2800" b="1" kern="1200" dirty="0"/>
            <a:t>التنافس </a:t>
          </a:r>
          <a:endParaRPr lang="en-US" sz="2800" b="1" kern="1200" dirty="0"/>
        </a:p>
      </dsp:txBody>
      <dsp:txXfrm>
        <a:off x="1553834" y="2234431"/>
        <a:ext cx="949803"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91CC5-0387-4739-8DB5-C2700B8DF0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D2500E6-F7B6-465A-9611-C3B61D2B5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DEF4216-E859-4B6F-ACC2-D3090B798F51}"/>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4FCA360F-0736-4B7A-885F-847B5531C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E24370-A3B3-4DDC-BF97-E7BBD98166C8}"/>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152227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3E6C5A-9EF1-4280-9FE8-BCCD54B060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7046B72-78D2-4DC1-B619-0FF846D88E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84ED-FF0B-4E58-A010-0B4021467FA4}"/>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B8F716DE-F47C-4E5D-B33B-BBAFBB641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DC4017-9792-4349-9BCD-D1C2E5667256}"/>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223710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B522C72-51D0-4EB3-B4F6-33420057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9B464E-6089-4E0C-B53E-74765E31F0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8F3EBA-D3A2-41DB-88DE-CD8439C8CFFC}"/>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7C67F321-E1C9-477A-93BC-8E0055C5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CEBEF5-6771-4F87-A284-B60339895883}"/>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392567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3E89D-3BA4-4606-9BD5-9AACE2847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E5ABC0F-8384-4ACE-BE4A-74DD232B0B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E6E6CB2-775E-48FD-A11D-AF8880D183FE}"/>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FE0F7399-D4F0-4E54-BC9B-45B2901A0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0795CB-C4B1-4872-92EE-96CDD808C7A6}"/>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194148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74E4D-0980-4959-9D45-649D61037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773437A-B763-4A11-A9E0-DF617B375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27E0948-2501-4EB3-966B-A49F7FE98BE4}"/>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39B57723-9FC2-4820-8F32-ED0A067A2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1EA674C-99C2-4B53-9BFD-1A221DFB8F68}"/>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14297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5785CC-8033-4243-B108-8B93C92C20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DCBDF9B-7B1A-42E0-9ACC-5FB892FC04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5F1C4F3-88D4-4512-BAAB-0990CFB96C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58BB68-AC29-436F-9FA9-DB28DB26B238}"/>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6" name="Footer Placeholder 5">
            <a:extLst>
              <a:ext uri="{FF2B5EF4-FFF2-40B4-BE49-F238E27FC236}">
                <a16:creationId xmlns:a16="http://schemas.microsoft.com/office/drawing/2014/main" xmlns="" id="{5DC89C45-9544-41D8-929B-61F33747C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F6AF927-156A-4553-8DAE-5327EA5F9058}"/>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201680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89D9E-A729-41F3-B63C-34323D6AA7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C449974-D06E-4690-9F21-EA4ED1DD6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8AADAD0-1B7A-43AB-8063-5DAA7B6022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F472583-AA40-4433-B21A-54B1119825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7D76E0A-03CB-4893-8130-E8E779BE97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6434D86-9B8A-40E5-84DF-F7B7CB249D97}"/>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8" name="Footer Placeholder 7">
            <a:extLst>
              <a:ext uri="{FF2B5EF4-FFF2-40B4-BE49-F238E27FC236}">
                <a16:creationId xmlns:a16="http://schemas.microsoft.com/office/drawing/2014/main" xmlns="" id="{3742B27A-3F6C-49EE-97A1-A3110C7F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BF7F3CF-741F-4909-AF85-661CB3CB4D94}"/>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203251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C3205-B0CB-4D2A-86DD-B9BBD390A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923E72-848A-4735-994B-512EBA8CEBA8}"/>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4" name="Footer Placeholder 3">
            <a:extLst>
              <a:ext uri="{FF2B5EF4-FFF2-40B4-BE49-F238E27FC236}">
                <a16:creationId xmlns:a16="http://schemas.microsoft.com/office/drawing/2014/main" xmlns="" id="{7B5BCED0-630A-4CD8-ADC7-1248A5E9F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4B00668-9902-4570-89AA-BE46F122E151}"/>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29333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838B982-4B91-41AA-A708-C0E7E96BC01A}"/>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3" name="Footer Placeholder 2">
            <a:extLst>
              <a:ext uri="{FF2B5EF4-FFF2-40B4-BE49-F238E27FC236}">
                <a16:creationId xmlns:a16="http://schemas.microsoft.com/office/drawing/2014/main" xmlns="" id="{A6CA45DF-6EC3-4044-AC19-6323F4AA78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39A0B6D-8A5C-4C05-A26D-CF419C8FC3AA}"/>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409074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48305-48EE-46A2-B4B6-572883162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2E534D-2723-4098-9964-A0EEA5E13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20579F1-16CD-41C4-9FA2-FC7897584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EA36B7B-3E6D-428E-9B49-821EC4A53936}"/>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6" name="Footer Placeholder 5">
            <a:extLst>
              <a:ext uri="{FF2B5EF4-FFF2-40B4-BE49-F238E27FC236}">
                <a16:creationId xmlns:a16="http://schemas.microsoft.com/office/drawing/2014/main" xmlns="" id="{A62ED888-2E6C-44FD-BDA7-B3F49CFFD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3FDC58-D1C4-453A-BAC8-F21CF6B25A32}"/>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121280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2D39A-CC8E-43A1-BC8F-9AF06E5D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DBE0F9A-E482-4A0B-AF64-54799EEE0B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0C81612-98A6-443D-82B6-BF2CE2CFD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2C4671-ED00-4136-B44F-7843287F2C89}"/>
              </a:ext>
            </a:extLst>
          </p:cNvPr>
          <p:cNvSpPr>
            <a:spLocks noGrp="1"/>
          </p:cNvSpPr>
          <p:nvPr>
            <p:ph type="dt" sz="half" idx="10"/>
          </p:nvPr>
        </p:nvSpPr>
        <p:spPr/>
        <p:txBody>
          <a:bodyPr/>
          <a:lstStyle/>
          <a:p>
            <a:fld id="{B6AB9BC5-5457-4D03-ABBD-3B2737098F17}" type="datetimeFigureOut">
              <a:rPr lang="en-US" smtClean="0"/>
              <a:t>4/19/2021</a:t>
            </a:fld>
            <a:endParaRPr lang="en-US"/>
          </a:p>
        </p:txBody>
      </p:sp>
      <p:sp>
        <p:nvSpPr>
          <p:cNvPr id="6" name="Footer Placeholder 5">
            <a:extLst>
              <a:ext uri="{FF2B5EF4-FFF2-40B4-BE49-F238E27FC236}">
                <a16:creationId xmlns:a16="http://schemas.microsoft.com/office/drawing/2014/main" xmlns="" id="{C80634B0-ECED-4B48-9B3E-6929DD112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3813A7-D979-4385-A922-DC93787622E6}"/>
              </a:ext>
            </a:extLst>
          </p:cNvPr>
          <p:cNvSpPr>
            <a:spLocks noGrp="1"/>
          </p:cNvSpPr>
          <p:nvPr>
            <p:ph type="sldNum" sz="quarter" idx="12"/>
          </p:nvPr>
        </p:nvSpPr>
        <p:spPr/>
        <p:txBody>
          <a:bodyPr/>
          <a:lstStyle/>
          <a:p>
            <a:fld id="{D29101F6-4815-4676-9047-C38F8A0507DC}" type="slidenum">
              <a:rPr lang="en-US" smtClean="0"/>
              <a:t>‹#›</a:t>
            </a:fld>
            <a:endParaRPr lang="en-US"/>
          </a:p>
        </p:txBody>
      </p:sp>
    </p:spTree>
    <p:extLst>
      <p:ext uri="{BB962C8B-B14F-4D97-AF65-F5344CB8AC3E}">
        <p14:creationId xmlns:p14="http://schemas.microsoft.com/office/powerpoint/2010/main" val="3628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49D8AC-7136-4A6F-A833-DB9AC5145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DD01F3-4D2A-4E88-9A88-5E1D00273C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EEC7A0-75DB-4D45-9941-160137061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B9BC5-5457-4D03-ABBD-3B2737098F17}" type="datetimeFigureOut">
              <a:rPr lang="en-US" smtClean="0"/>
              <a:t>4/19/2021</a:t>
            </a:fld>
            <a:endParaRPr lang="en-US"/>
          </a:p>
        </p:txBody>
      </p:sp>
      <p:sp>
        <p:nvSpPr>
          <p:cNvPr id="5" name="Footer Placeholder 4">
            <a:extLst>
              <a:ext uri="{FF2B5EF4-FFF2-40B4-BE49-F238E27FC236}">
                <a16:creationId xmlns:a16="http://schemas.microsoft.com/office/drawing/2014/main" xmlns="" id="{F778ECF7-7F26-408F-991A-B67B6ADA3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926B3B9-34C1-4E7B-B38E-7571F18172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101F6-4815-4676-9047-C38F8A0507DC}" type="slidenum">
              <a:rPr lang="en-US" smtClean="0"/>
              <a:t>‹#›</a:t>
            </a:fld>
            <a:endParaRPr lang="en-US"/>
          </a:p>
        </p:txBody>
      </p:sp>
    </p:spTree>
    <p:extLst>
      <p:ext uri="{BB962C8B-B14F-4D97-AF65-F5344CB8AC3E}">
        <p14:creationId xmlns:p14="http://schemas.microsoft.com/office/powerpoint/2010/main" val="301068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xmlns="" id="{E9E36066-046F-4710-A5CB-8E44849B348C}"/>
              </a:ext>
            </a:extLst>
          </p:cNvPr>
          <p:cNvSpPr/>
          <p:nvPr/>
        </p:nvSpPr>
        <p:spPr>
          <a:xfrm>
            <a:off x="5842860" y="170482"/>
            <a:ext cx="6152827" cy="1487837"/>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5400" b="1" dirty="0">
                <a:solidFill>
                  <a:schemeClr val="tx1"/>
                </a:solidFill>
              </a:rPr>
              <a:t>ديناميكية الجماعة الأحيائية </a:t>
            </a:r>
            <a:endParaRPr lang="en-US" sz="5400" b="1" dirty="0">
              <a:solidFill>
                <a:schemeClr val="tx1"/>
              </a:solidFill>
            </a:endParaRPr>
          </a:p>
        </p:txBody>
      </p:sp>
      <p:sp>
        <p:nvSpPr>
          <p:cNvPr id="5" name="Scroll: Vertical 4">
            <a:extLst>
              <a:ext uri="{FF2B5EF4-FFF2-40B4-BE49-F238E27FC236}">
                <a16:creationId xmlns:a16="http://schemas.microsoft.com/office/drawing/2014/main" xmlns="" id="{19AFC91F-93D2-482A-8368-BF7861020872}"/>
              </a:ext>
            </a:extLst>
          </p:cNvPr>
          <p:cNvSpPr/>
          <p:nvPr/>
        </p:nvSpPr>
        <p:spPr>
          <a:xfrm>
            <a:off x="7609668" y="2092271"/>
            <a:ext cx="4045057" cy="4246536"/>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C00000"/>
                </a:solidFill>
              </a:rPr>
              <a:t>الفكرة الرئيسة : </a:t>
            </a:r>
            <a:r>
              <a:rPr lang="ar-AE" sz="3200" b="1" dirty="0">
                <a:solidFill>
                  <a:schemeClr val="tx1"/>
                </a:solidFill>
              </a:rPr>
              <a:t>توصف جماعات الأنواع الأحيائية من خلال كثافتها وتوزيعها المكاني ومعدل نموها </a:t>
            </a:r>
            <a:endParaRPr lang="en-US" sz="3200" b="1" dirty="0">
              <a:solidFill>
                <a:schemeClr val="tx1"/>
              </a:solidFill>
            </a:endParaRPr>
          </a:p>
        </p:txBody>
      </p:sp>
      <p:sp>
        <p:nvSpPr>
          <p:cNvPr id="6" name="Callout: Right Arrow 5">
            <a:extLst>
              <a:ext uri="{FF2B5EF4-FFF2-40B4-BE49-F238E27FC236}">
                <a16:creationId xmlns:a16="http://schemas.microsoft.com/office/drawing/2014/main" xmlns="" id="{DAA44323-7CF0-4E63-BB4A-EC9A5E2BB88F}"/>
              </a:ext>
            </a:extLst>
          </p:cNvPr>
          <p:cNvSpPr/>
          <p:nvPr/>
        </p:nvSpPr>
        <p:spPr>
          <a:xfrm>
            <a:off x="790414" y="449451"/>
            <a:ext cx="5997844" cy="6114081"/>
          </a:xfrm>
          <a:prstGeom prst="right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C00000"/>
                </a:solidFill>
              </a:rPr>
              <a:t>الأسئلة الرئيسة </a:t>
            </a:r>
          </a:p>
          <a:p>
            <a:pPr algn="ctr"/>
            <a:r>
              <a:rPr lang="ar-AE" sz="2800" b="1" dirty="0">
                <a:solidFill>
                  <a:schemeClr val="tx1"/>
                </a:solidFill>
              </a:rPr>
              <a:t>- ما خصائص الجماعات الأحيائية وكيف يتم توزيعها </a:t>
            </a:r>
          </a:p>
          <a:p>
            <a:pPr algn="ctr"/>
            <a:r>
              <a:rPr lang="ar-AE" sz="2800" b="1" dirty="0">
                <a:solidFill>
                  <a:schemeClr val="tx1"/>
                </a:solidFill>
              </a:rPr>
              <a:t>- ما أوجه الاختلاف بين العوامل المحددة التي لا تعتمد على الكثافة والعوامل المحددة التي تعتمد على الكثافة </a:t>
            </a:r>
          </a:p>
          <a:p>
            <a:pPr algn="ctr"/>
            <a:r>
              <a:rPr lang="ar-AE" sz="2800" b="1" dirty="0">
                <a:solidFill>
                  <a:schemeClr val="tx1"/>
                </a:solidFill>
              </a:rPr>
              <a:t>- ما أوجه الشبه بين النماذج المختلفة التي تستخدم في تحديد مقدار نمو جماعة أحيائية </a:t>
            </a:r>
          </a:p>
          <a:p>
            <a:pPr algn="ctr"/>
            <a:r>
              <a:rPr lang="ar-AE" sz="2800" b="1" dirty="0">
                <a:solidFill>
                  <a:schemeClr val="tx1"/>
                </a:solidFill>
              </a:rPr>
              <a:t>- كيف تؤثر القدرة الاستيعابية في معدلات التكاثر </a:t>
            </a:r>
            <a:endParaRPr lang="en-US" sz="2800" b="1" dirty="0">
              <a:solidFill>
                <a:schemeClr val="tx1"/>
              </a:solidFill>
            </a:endParaRPr>
          </a:p>
        </p:txBody>
      </p:sp>
    </p:spTree>
    <p:extLst>
      <p:ext uri="{BB962C8B-B14F-4D97-AF65-F5344CB8AC3E}">
        <p14:creationId xmlns:p14="http://schemas.microsoft.com/office/powerpoint/2010/main" val="276397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A85D14C2-6F22-4E6A-8CCD-D1E2A601B49A}"/>
              </a:ext>
            </a:extLst>
          </p:cNvPr>
          <p:cNvSpPr/>
          <p:nvPr/>
        </p:nvSpPr>
        <p:spPr>
          <a:xfrm>
            <a:off x="580571" y="304800"/>
            <a:ext cx="10697029" cy="1248229"/>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C00000"/>
                </a:solidFill>
              </a:rPr>
              <a:t>العوامل المحددة للجماعة الأحيائية </a:t>
            </a:r>
            <a:r>
              <a:rPr lang="ar-AE" sz="3200" b="1" dirty="0">
                <a:solidFill>
                  <a:schemeClr val="tx1"/>
                </a:solidFill>
              </a:rPr>
              <a:t>: هي العوامل الحيوية وغير الحيوية التي تمنع استمرار زيادة الجماعة الأحيائية إلى ما لا نهاية </a:t>
            </a:r>
            <a:endParaRPr lang="en-US" sz="3200" b="1" dirty="0">
              <a:solidFill>
                <a:schemeClr val="tx1"/>
              </a:solidFill>
            </a:endParaRPr>
          </a:p>
        </p:txBody>
      </p:sp>
      <p:sp>
        <p:nvSpPr>
          <p:cNvPr id="3" name="Arrow: Left 2">
            <a:extLst>
              <a:ext uri="{FF2B5EF4-FFF2-40B4-BE49-F238E27FC236}">
                <a16:creationId xmlns:a16="http://schemas.microsoft.com/office/drawing/2014/main" xmlns="" id="{202DD82A-7647-488F-849C-94892664AFC2}"/>
              </a:ext>
            </a:extLst>
          </p:cNvPr>
          <p:cNvSpPr/>
          <p:nvPr/>
        </p:nvSpPr>
        <p:spPr>
          <a:xfrm rot="2787800">
            <a:off x="6095256" y="2784045"/>
            <a:ext cx="6079576" cy="2239932"/>
          </a:xfrm>
          <a:prstGeom prst="leftArrow">
            <a:avLst/>
          </a:prstGeom>
          <a:solidFill>
            <a:schemeClr val="accent4">
              <a:lumMod val="20000"/>
              <a:lumOff val="80000"/>
            </a:schemeClr>
          </a:solidFill>
          <a:ln>
            <a:solidFill>
              <a:schemeClr val="tx1"/>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C00000"/>
                </a:solidFill>
              </a:rPr>
              <a:t>عوامل لا تعتمد على الكثافة </a:t>
            </a:r>
            <a:r>
              <a:rPr lang="ar-AE" sz="2800" b="1" dirty="0">
                <a:solidFill>
                  <a:schemeClr val="tx1"/>
                </a:solidFill>
              </a:rPr>
              <a:t>: أي عامل لا يعتمد على عدد أفراد الجماعة الأحيائية في وحدة المساحة </a:t>
            </a:r>
            <a:endParaRPr lang="en-US" sz="2800" b="1" dirty="0">
              <a:solidFill>
                <a:schemeClr val="tx1"/>
              </a:solidFill>
            </a:endParaRPr>
          </a:p>
        </p:txBody>
      </p:sp>
      <p:graphicFrame>
        <p:nvGraphicFramePr>
          <p:cNvPr id="4" name="Diagram 3">
            <a:extLst>
              <a:ext uri="{FF2B5EF4-FFF2-40B4-BE49-F238E27FC236}">
                <a16:creationId xmlns:a16="http://schemas.microsoft.com/office/drawing/2014/main" xmlns="" id="{CF39CEF1-BAB4-4F53-9333-9EE49E8B3615}"/>
              </a:ext>
            </a:extLst>
          </p:cNvPr>
          <p:cNvGraphicFramePr/>
          <p:nvPr>
            <p:extLst>
              <p:ext uri="{D42A27DB-BD31-4B8C-83A1-F6EECF244321}">
                <p14:modId xmlns:p14="http://schemas.microsoft.com/office/powerpoint/2010/main" val="424877624"/>
              </p:ext>
            </p:extLst>
          </p:nvPr>
        </p:nvGraphicFramePr>
        <p:xfrm>
          <a:off x="-551543" y="15530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91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A7DA06-3D3C-4C1C-BBEE-73F2F0D1A9FB}"/>
              </a:ext>
            </a:extLst>
          </p:cNvPr>
          <p:cNvPicPr>
            <a:picLocks noChangeAspect="1"/>
          </p:cNvPicPr>
          <p:nvPr/>
        </p:nvPicPr>
        <p:blipFill>
          <a:blip r:embed="rId2"/>
          <a:stretch>
            <a:fillRect/>
          </a:stretch>
        </p:blipFill>
        <p:spPr>
          <a:xfrm>
            <a:off x="2048555" y="145143"/>
            <a:ext cx="8105282" cy="4608286"/>
          </a:xfrm>
          <a:prstGeom prst="rect">
            <a:avLst/>
          </a:prstGeom>
        </p:spPr>
      </p:pic>
      <p:sp>
        <p:nvSpPr>
          <p:cNvPr id="3" name="Rectangle: Top Corners Rounded 2">
            <a:extLst>
              <a:ext uri="{FF2B5EF4-FFF2-40B4-BE49-F238E27FC236}">
                <a16:creationId xmlns:a16="http://schemas.microsoft.com/office/drawing/2014/main" xmlns="" id="{1F6CAB43-2701-4BDE-988B-3A8A3CC758F5}"/>
              </a:ext>
            </a:extLst>
          </p:cNvPr>
          <p:cNvSpPr/>
          <p:nvPr/>
        </p:nvSpPr>
        <p:spPr>
          <a:xfrm>
            <a:off x="2048554" y="4753429"/>
            <a:ext cx="9330645" cy="1560286"/>
          </a:xfrm>
          <a:prstGeom prst="round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حرائق التيجان الشجرية الشديدة تقضي على العديد من أشجار صنوبر البوندبروزا </a:t>
            </a:r>
          </a:p>
          <a:p>
            <a:pPr algn="ctr"/>
            <a:r>
              <a:rPr lang="ar-AE" sz="2400" b="1" dirty="0">
                <a:solidFill>
                  <a:schemeClr val="tx1"/>
                </a:solidFill>
              </a:rPr>
              <a:t>بينما الحرائق الصغيرة المتكررة تقضي على النباتات الصغيرة التي تستهلك العناصر والمواد المغذية مما يسمح بنمو أشجار صنوبر البوندبروزا الأكثر صحة </a:t>
            </a:r>
            <a:endParaRPr lang="en-US" sz="2400" b="1" dirty="0">
              <a:solidFill>
                <a:schemeClr val="tx1"/>
              </a:solidFill>
            </a:endParaRPr>
          </a:p>
        </p:txBody>
      </p:sp>
    </p:spTree>
    <p:extLst>
      <p:ext uri="{BB962C8B-B14F-4D97-AF65-F5344CB8AC3E}">
        <p14:creationId xmlns:p14="http://schemas.microsoft.com/office/powerpoint/2010/main" val="151117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xmlns="" id="{4881F13C-42E5-41B3-9802-FE8DB53277A6}"/>
              </a:ext>
            </a:extLst>
          </p:cNvPr>
          <p:cNvSpPr/>
          <p:nvPr/>
        </p:nvSpPr>
        <p:spPr>
          <a:xfrm>
            <a:off x="1270000" y="118675"/>
            <a:ext cx="9753600" cy="2525485"/>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chemeClr val="tx1"/>
                </a:solidFill>
              </a:rPr>
              <a:t>أنشطة الانسان على نهر كولورادو أدت إلى انخفاض كمية تدفق ماء النهر وتغير درجة حرارتها </a:t>
            </a:r>
            <a:endParaRPr lang="en-US" sz="3600" b="1" dirty="0">
              <a:solidFill>
                <a:schemeClr val="tx1"/>
              </a:solidFill>
            </a:endParaRPr>
          </a:p>
        </p:txBody>
      </p:sp>
      <p:sp>
        <p:nvSpPr>
          <p:cNvPr id="4" name="Callout: Up Arrow 3">
            <a:extLst>
              <a:ext uri="{FF2B5EF4-FFF2-40B4-BE49-F238E27FC236}">
                <a16:creationId xmlns:a16="http://schemas.microsoft.com/office/drawing/2014/main" xmlns="" id="{F404A484-B2E9-4BB1-A905-96912B3ED6E0}"/>
              </a:ext>
            </a:extLst>
          </p:cNvPr>
          <p:cNvSpPr/>
          <p:nvPr/>
        </p:nvSpPr>
        <p:spPr>
          <a:xfrm>
            <a:off x="609599" y="2447364"/>
            <a:ext cx="11074401" cy="2206171"/>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rPr>
              <a:t>قام الانسان ببناء السدود وتحويل مسار الماء وبناء الحواجز المائية وإدخال أنواع دخيلة من الأسماك أدى لتغيير العوامل الحيوية فانخفضت أسماك الشوب  بدرجة كبيرة حتى أصبحت عرضة للاختفاء تماما من نهر كولورادو </a:t>
            </a:r>
            <a:r>
              <a:rPr lang="en-US" dirty="0"/>
              <a:t> </a:t>
            </a:r>
          </a:p>
        </p:txBody>
      </p:sp>
      <p:pic>
        <p:nvPicPr>
          <p:cNvPr id="3" name="Picture 2">
            <a:extLst>
              <a:ext uri="{FF2B5EF4-FFF2-40B4-BE49-F238E27FC236}">
                <a16:creationId xmlns:a16="http://schemas.microsoft.com/office/drawing/2014/main" xmlns="" id="{346A145C-0378-46E4-9FC1-DA95B4EE59E0}"/>
              </a:ext>
            </a:extLst>
          </p:cNvPr>
          <p:cNvPicPr>
            <a:picLocks noChangeAspect="1"/>
          </p:cNvPicPr>
          <p:nvPr/>
        </p:nvPicPr>
        <p:blipFill>
          <a:blip r:embed="rId2"/>
          <a:stretch>
            <a:fillRect/>
          </a:stretch>
        </p:blipFill>
        <p:spPr>
          <a:xfrm>
            <a:off x="426944" y="4972849"/>
            <a:ext cx="2705100" cy="1685925"/>
          </a:xfrm>
          <a:prstGeom prst="rect">
            <a:avLst/>
          </a:prstGeom>
        </p:spPr>
      </p:pic>
      <p:pic>
        <p:nvPicPr>
          <p:cNvPr id="5" name="Picture 4">
            <a:extLst>
              <a:ext uri="{FF2B5EF4-FFF2-40B4-BE49-F238E27FC236}">
                <a16:creationId xmlns:a16="http://schemas.microsoft.com/office/drawing/2014/main" xmlns="" id="{371EA3D0-367E-4DBA-84B6-46933B2B78AF}"/>
              </a:ext>
            </a:extLst>
          </p:cNvPr>
          <p:cNvPicPr>
            <a:picLocks noChangeAspect="1"/>
          </p:cNvPicPr>
          <p:nvPr/>
        </p:nvPicPr>
        <p:blipFill>
          <a:blip r:embed="rId3"/>
          <a:stretch>
            <a:fillRect/>
          </a:stretch>
        </p:blipFill>
        <p:spPr>
          <a:xfrm>
            <a:off x="6713442" y="5390549"/>
            <a:ext cx="5164305" cy="1268225"/>
          </a:xfrm>
          <a:prstGeom prst="rect">
            <a:avLst/>
          </a:prstGeom>
        </p:spPr>
      </p:pic>
    </p:spTree>
    <p:extLst>
      <p:ext uri="{BB962C8B-B14F-4D97-AF65-F5344CB8AC3E}">
        <p14:creationId xmlns:p14="http://schemas.microsoft.com/office/powerpoint/2010/main" val="179692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38C8229E-9162-45CA-AE3B-4ED9B9B3411B}"/>
              </a:ext>
            </a:extLst>
          </p:cNvPr>
          <p:cNvSpPr/>
          <p:nvPr/>
        </p:nvSpPr>
        <p:spPr>
          <a:xfrm>
            <a:off x="2563478" y="152827"/>
            <a:ext cx="6807200" cy="1741714"/>
          </a:xfrm>
          <a:prstGeom prst="round2Same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chemeClr val="tx1"/>
                </a:solidFill>
              </a:rPr>
              <a:t>التلوث يقلل عدد الموارد المتوافرة فيجعل بعضها ساما </a:t>
            </a:r>
            <a:endParaRPr lang="en-US" sz="3600" b="1" dirty="0">
              <a:solidFill>
                <a:schemeClr val="tx1"/>
              </a:solidFill>
            </a:endParaRPr>
          </a:p>
        </p:txBody>
      </p:sp>
      <p:pic>
        <p:nvPicPr>
          <p:cNvPr id="3" name="Picture 2">
            <a:extLst>
              <a:ext uri="{FF2B5EF4-FFF2-40B4-BE49-F238E27FC236}">
                <a16:creationId xmlns:a16="http://schemas.microsoft.com/office/drawing/2014/main" xmlns="" id="{5B0FC20E-F9B8-43FA-BF27-1046B39D4234}"/>
              </a:ext>
            </a:extLst>
          </p:cNvPr>
          <p:cNvPicPr>
            <a:picLocks noChangeAspect="1"/>
          </p:cNvPicPr>
          <p:nvPr/>
        </p:nvPicPr>
        <p:blipFill>
          <a:blip r:embed="rId2"/>
          <a:stretch>
            <a:fillRect/>
          </a:stretch>
        </p:blipFill>
        <p:spPr>
          <a:xfrm>
            <a:off x="7867989" y="2172140"/>
            <a:ext cx="4060507" cy="1933575"/>
          </a:xfrm>
          <a:prstGeom prst="rect">
            <a:avLst/>
          </a:prstGeom>
        </p:spPr>
      </p:pic>
      <p:pic>
        <p:nvPicPr>
          <p:cNvPr id="4" name="Picture 3">
            <a:extLst>
              <a:ext uri="{FF2B5EF4-FFF2-40B4-BE49-F238E27FC236}">
                <a16:creationId xmlns:a16="http://schemas.microsoft.com/office/drawing/2014/main" xmlns="" id="{FC579BA0-6EF9-4228-9CEE-CC4FC3406EF7}"/>
              </a:ext>
            </a:extLst>
          </p:cNvPr>
          <p:cNvPicPr>
            <a:picLocks noChangeAspect="1"/>
          </p:cNvPicPr>
          <p:nvPr/>
        </p:nvPicPr>
        <p:blipFill>
          <a:blip r:embed="rId3"/>
          <a:stretch>
            <a:fillRect/>
          </a:stretch>
        </p:blipFill>
        <p:spPr>
          <a:xfrm>
            <a:off x="4100507" y="4288211"/>
            <a:ext cx="3617222" cy="2416962"/>
          </a:xfrm>
          <a:prstGeom prst="rect">
            <a:avLst/>
          </a:prstGeom>
        </p:spPr>
      </p:pic>
      <p:pic>
        <p:nvPicPr>
          <p:cNvPr id="5" name="Picture 4">
            <a:extLst>
              <a:ext uri="{FF2B5EF4-FFF2-40B4-BE49-F238E27FC236}">
                <a16:creationId xmlns:a16="http://schemas.microsoft.com/office/drawing/2014/main" xmlns="" id="{FDFF177F-0FC0-40D7-B930-902E5757645D}"/>
              </a:ext>
            </a:extLst>
          </p:cNvPr>
          <p:cNvPicPr>
            <a:picLocks noChangeAspect="1"/>
          </p:cNvPicPr>
          <p:nvPr/>
        </p:nvPicPr>
        <p:blipFill>
          <a:blip r:embed="rId4"/>
          <a:stretch>
            <a:fillRect/>
          </a:stretch>
        </p:blipFill>
        <p:spPr>
          <a:xfrm>
            <a:off x="828281" y="2027312"/>
            <a:ext cx="2762084" cy="2260899"/>
          </a:xfrm>
          <a:prstGeom prst="rect">
            <a:avLst/>
          </a:prstGeom>
        </p:spPr>
      </p:pic>
    </p:spTree>
    <p:extLst>
      <p:ext uri="{BB962C8B-B14F-4D97-AF65-F5344CB8AC3E}">
        <p14:creationId xmlns:p14="http://schemas.microsoft.com/office/powerpoint/2010/main" val="182722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xmlns="" id="{ED98B875-1823-4B67-88BB-8A6D05937AC0}"/>
              </a:ext>
            </a:extLst>
          </p:cNvPr>
          <p:cNvSpPr/>
          <p:nvPr/>
        </p:nvSpPr>
        <p:spPr>
          <a:xfrm>
            <a:off x="6341035" y="304800"/>
            <a:ext cx="5430050" cy="2148114"/>
          </a:xfrm>
          <a:prstGeom prst="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C00000"/>
                </a:solidFill>
              </a:rPr>
              <a:t>عامل يعتمد على الكثافة :</a:t>
            </a:r>
            <a:r>
              <a:rPr lang="ar-AE" sz="2800" b="1" dirty="0">
                <a:solidFill>
                  <a:schemeClr val="tx1"/>
                </a:solidFill>
              </a:rPr>
              <a:t> أي عامل في البيئة يعتمد على عدد أفراد الجماعة الأحيائية في وحدة المساحة </a:t>
            </a:r>
            <a:endParaRPr lang="en-US" sz="2800" b="1" dirty="0">
              <a:solidFill>
                <a:schemeClr val="tx1"/>
              </a:solidFill>
            </a:endParaRPr>
          </a:p>
        </p:txBody>
      </p:sp>
      <p:sp>
        <p:nvSpPr>
          <p:cNvPr id="3" name="Explosion: 14 Points 2">
            <a:extLst>
              <a:ext uri="{FF2B5EF4-FFF2-40B4-BE49-F238E27FC236}">
                <a16:creationId xmlns:a16="http://schemas.microsoft.com/office/drawing/2014/main" xmlns="" id="{F6C3F649-B79C-4AE8-8410-10B5A82F0B91}"/>
              </a:ext>
            </a:extLst>
          </p:cNvPr>
          <p:cNvSpPr/>
          <p:nvPr/>
        </p:nvSpPr>
        <p:spPr>
          <a:xfrm>
            <a:off x="420915" y="161364"/>
            <a:ext cx="3909039" cy="2753871"/>
          </a:xfrm>
          <a:prstGeom prst="irregularSeal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غالبا ما تكون عوامل حيوية </a:t>
            </a:r>
            <a:endParaRPr lang="en-US" sz="2800" b="1" dirty="0">
              <a:solidFill>
                <a:schemeClr val="tx1"/>
              </a:solidFill>
            </a:endParaRPr>
          </a:p>
        </p:txBody>
      </p:sp>
      <p:graphicFrame>
        <p:nvGraphicFramePr>
          <p:cNvPr id="4" name="Diagram 3">
            <a:extLst>
              <a:ext uri="{FF2B5EF4-FFF2-40B4-BE49-F238E27FC236}">
                <a16:creationId xmlns:a16="http://schemas.microsoft.com/office/drawing/2014/main" xmlns="" id="{182E14C7-D5A5-483A-B9AC-D7E2111E571F}"/>
              </a:ext>
            </a:extLst>
          </p:cNvPr>
          <p:cNvGraphicFramePr/>
          <p:nvPr>
            <p:extLst>
              <p:ext uri="{D42A27DB-BD31-4B8C-83A1-F6EECF244321}">
                <p14:modId xmlns:p14="http://schemas.microsoft.com/office/powerpoint/2010/main" val="3922496401"/>
              </p:ext>
            </p:extLst>
          </p:nvPr>
        </p:nvGraphicFramePr>
        <p:xfrm>
          <a:off x="1271495" y="127796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28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8CC742-55C4-4CA0-932E-13B8DB0C8E60}"/>
              </a:ext>
            </a:extLst>
          </p:cNvPr>
          <p:cNvPicPr>
            <a:picLocks noChangeAspect="1"/>
          </p:cNvPicPr>
          <p:nvPr/>
        </p:nvPicPr>
        <p:blipFill>
          <a:blip r:embed="rId2"/>
          <a:stretch>
            <a:fillRect/>
          </a:stretch>
        </p:blipFill>
        <p:spPr>
          <a:xfrm>
            <a:off x="0" y="1905454"/>
            <a:ext cx="7304313" cy="4952546"/>
          </a:xfrm>
          <a:prstGeom prst="rect">
            <a:avLst/>
          </a:prstGeom>
        </p:spPr>
      </p:pic>
      <p:sp>
        <p:nvSpPr>
          <p:cNvPr id="3" name="Rectangle: Rounded Corners 2">
            <a:extLst>
              <a:ext uri="{FF2B5EF4-FFF2-40B4-BE49-F238E27FC236}">
                <a16:creationId xmlns:a16="http://schemas.microsoft.com/office/drawing/2014/main" xmlns="" id="{B499ABE8-8D5C-4125-8092-79CD10F13D9A}"/>
              </a:ext>
            </a:extLst>
          </p:cNvPr>
          <p:cNvSpPr/>
          <p:nvPr/>
        </p:nvSpPr>
        <p:spPr>
          <a:xfrm>
            <a:off x="8936531" y="2342469"/>
            <a:ext cx="2728686" cy="407851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4000" b="1" dirty="0">
                <a:solidFill>
                  <a:schemeClr val="tx1"/>
                </a:solidFill>
              </a:rPr>
              <a:t>كلما انخفض عدد الذئاب ازدادت أعداد الموظ </a:t>
            </a:r>
            <a:endParaRPr lang="en-US" sz="4000" b="1" dirty="0">
              <a:solidFill>
                <a:schemeClr val="tx1"/>
              </a:solidFill>
            </a:endParaRPr>
          </a:p>
        </p:txBody>
      </p:sp>
      <p:sp>
        <p:nvSpPr>
          <p:cNvPr id="4" name="Rectangle: Rounded Corners 3">
            <a:extLst>
              <a:ext uri="{FF2B5EF4-FFF2-40B4-BE49-F238E27FC236}">
                <a16:creationId xmlns:a16="http://schemas.microsoft.com/office/drawing/2014/main" xmlns="" id="{8B37399D-5B67-403F-98AC-1E564DA96F34}"/>
              </a:ext>
            </a:extLst>
          </p:cNvPr>
          <p:cNvSpPr/>
          <p:nvPr/>
        </p:nvSpPr>
        <p:spPr>
          <a:xfrm>
            <a:off x="2232212" y="295835"/>
            <a:ext cx="9399494" cy="91440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rPr>
              <a:t>العلاقة بين أعداد الكائنات المفترسة والفرائس مع مرور الوقت </a:t>
            </a:r>
            <a:endParaRPr lang="en-US" sz="3200" b="1" dirty="0">
              <a:solidFill>
                <a:schemeClr val="tx1"/>
              </a:solidFill>
            </a:endParaRPr>
          </a:p>
        </p:txBody>
      </p:sp>
    </p:spTree>
    <p:extLst>
      <p:ext uri="{BB962C8B-B14F-4D97-AF65-F5344CB8AC3E}">
        <p14:creationId xmlns:p14="http://schemas.microsoft.com/office/powerpoint/2010/main" val="349099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F43D002F-BA6A-4497-BA22-DFC9D4C8CC3B}"/>
              </a:ext>
            </a:extLst>
          </p:cNvPr>
          <p:cNvSpPr/>
          <p:nvPr/>
        </p:nvSpPr>
        <p:spPr>
          <a:xfrm>
            <a:off x="1161143" y="246743"/>
            <a:ext cx="9521371" cy="2496457"/>
          </a:xfrm>
          <a:prstGeom prst="round2Same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rgbClr val="C00000"/>
                </a:solidFill>
              </a:rPr>
              <a:t>المرض</a:t>
            </a:r>
            <a:r>
              <a:rPr lang="ar-AE" sz="3600" b="1" dirty="0">
                <a:solidFill>
                  <a:schemeClr val="tx1"/>
                </a:solidFill>
              </a:rPr>
              <a:t> : يتفشى المرض على نحو أسرع عندما يكون عدد أفراد الجماعة كبيرا وكثافتها مرتفعة وينطبق هذا على الجماعات البشرية والجماعات الأحيائية من الطلائعيات والنباتات  </a:t>
            </a:r>
            <a:endParaRPr lang="en-US" sz="3600" b="1" dirty="0">
              <a:solidFill>
                <a:schemeClr val="tx1"/>
              </a:solidFill>
            </a:endParaRPr>
          </a:p>
        </p:txBody>
      </p:sp>
    </p:spTree>
    <p:extLst>
      <p:ext uri="{BB962C8B-B14F-4D97-AF65-F5344CB8AC3E}">
        <p14:creationId xmlns:p14="http://schemas.microsoft.com/office/powerpoint/2010/main" val="2283271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DDB83D2-2401-460E-9D6F-51A50D38F9FA}"/>
              </a:ext>
            </a:extLst>
          </p:cNvPr>
          <p:cNvPicPr>
            <a:picLocks noChangeAspect="1"/>
          </p:cNvPicPr>
          <p:nvPr/>
        </p:nvPicPr>
        <p:blipFill>
          <a:blip r:embed="rId2"/>
          <a:stretch>
            <a:fillRect/>
          </a:stretch>
        </p:blipFill>
        <p:spPr>
          <a:xfrm>
            <a:off x="279172" y="2661514"/>
            <a:ext cx="3291342" cy="4056771"/>
          </a:xfrm>
          <a:prstGeom prst="rect">
            <a:avLst/>
          </a:prstGeom>
        </p:spPr>
      </p:pic>
      <p:sp>
        <p:nvSpPr>
          <p:cNvPr id="4" name="Rectangle: Top Corners Rounded 3">
            <a:extLst>
              <a:ext uri="{FF2B5EF4-FFF2-40B4-BE49-F238E27FC236}">
                <a16:creationId xmlns:a16="http://schemas.microsoft.com/office/drawing/2014/main" xmlns="" id="{F3038B1F-6AA0-4D9C-B0A4-31EE386EEE65}"/>
              </a:ext>
            </a:extLst>
          </p:cNvPr>
          <p:cNvSpPr/>
          <p:nvPr/>
        </p:nvSpPr>
        <p:spPr>
          <a:xfrm>
            <a:off x="537029" y="126999"/>
            <a:ext cx="11404828" cy="2514601"/>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rgbClr val="C00000"/>
                </a:solidFill>
              </a:rPr>
              <a:t>التنافس</a:t>
            </a:r>
            <a:r>
              <a:rPr lang="ar-AE" sz="3600" b="1" dirty="0">
                <a:solidFill>
                  <a:schemeClr val="tx1"/>
                </a:solidFill>
              </a:rPr>
              <a:t> : يزيد بين الكائنات الحية عندما تزداد كثافتها فعندما يزداد حجم الجماعة الأحيائية إلى حد يصبح عنده الموارد مثل الغذاء أو المساحة محدودة  وقد ينتج عن التنافس </a:t>
            </a:r>
            <a:r>
              <a:rPr lang="ar-AE" sz="3600" b="1" dirty="0">
                <a:solidFill>
                  <a:srgbClr val="002060"/>
                </a:solidFill>
              </a:rPr>
              <a:t>انخفاض في كثافة الجماعات الأحيائية </a:t>
            </a:r>
            <a:r>
              <a:rPr lang="ar-AE" sz="3600" b="1" dirty="0">
                <a:solidFill>
                  <a:schemeClr val="tx1"/>
                </a:solidFill>
              </a:rPr>
              <a:t>نتيجة المجاعات او </a:t>
            </a:r>
            <a:r>
              <a:rPr lang="ar-AE" sz="3600" b="1" dirty="0">
                <a:solidFill>
                  <a:srgbClr val="002060"/>
                </a:solidFill>
              </a:rPr>
              <a:t>انتقال الأفراد </a:t>
            </a:r>
            <a:r>
              <a:rPr lang="ar-AE" sz="3600" b="1" dirty="0">
                <a:solidFill>
                  <a:schemeClr val="tx1"/>
                </a:solidFill>
              </a:rPr>
              <a:t>إلى مكان آخر للبحث عن موارد إضافية </a:t>
            </a:r>
            <a:endParaRPr lang="en-US" sz="3600" b="1" dirty="0">
              <a:solidFill>
                <a:schemeClr val="tx1"/>
              </a:solidFill>
            </a:endParaRPr>
          </a:p>
        </p:txBody>
      </p:sp>
      <p:sp>
        <p:nvSpPr>
          <p:cNvPr id="5" name="Callout: Left Arrow 4">
            <a:extLst>
              <a:ext uri="{FF2B5EF4-FFF2-40B4-BE49-F238E27FC236}">
                <a16:creationId xmlns:a16="http://schemas.microsoft.com/office/drawing/2014/main" xmlns="" id="{E0A214ED-22DE-4741-B4DF-C9EF5AB62510}"/>
              </a:ext>
            </a:extLst>
          </p:cNvPr>
          <p:cNvSpPr/>
          <p:nvPr/>
        </p:nvSpPr>
        <p:spPr>
          <a:xfrm>
            <a:off x="7126514" y="2772230"/>
            <a:ext cx="4441372" cy="3773714"/>
          </a:xfrm>
          <a:prstGeom prst="left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002060"/>
                </a:solidFill>
              </a:rPr>
              <a:t>عند توفر الغذاء تزداد أعداد اللاموس وعندما يقل الغذاء يموت الكثير منها جوعا بسبب التنافس مما يؤدي إلى نقص حجم الجماعة الأحيائية </a:t>
            </a:r>
            <a:endParaRPr lang="en-US" sz="2800" b="1" dirty="0">
              <a:solidFill>
                <a:srgbClr val="002060"/>
              </a:solidFill>
            </a:endParaRPr>
          </a:p>
        </p:txBody>
      </p:sp>
    </p:spTree>
    <p:extLst>
      <p:ext uri="{BB962C8B-B14F-4D97-AF65-F5344CB8AC3E}">
        <p14:creationId xmlns:p14="http://schemas.microsoft.com/office/powerpoint/2010/main" val="152895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870D680C-0D31-42E5-B80F-27B67FCAE037}"/>
              </a:ext>
            </a:extLst>
          </p:cNvPr>
          <p:cNvSpPr/>
          <p:nvPr/>
        </p:nvSpPr>
        <p:spPr>
          <a:xfrm>
            <a:off x="653143" y="275772"/>
            <a:ext cx="11263086" cy="1625600"/>
          </a:xfrm>
          <a:prstGeom prst="round2Same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C00000"/>
                </a:solidFill>
              </a:rPr>
              <a:t>الطفيليات</a:t>
            </a:r>
            <a:r>
              <a:rPr lang="ar-AE" sz="3200" b="1" dirty="0">
                <a:solidFill>
                  <a:srgbClr val="002060"/>
                </a:solidFill>
              </a:rPr>
              <a:t> : تحد الطفيليات من أعداد أفراد الجماعات الأحيائية  </a:t>
            </a:r>
            <a:endParaRPr lang="en-US" sz="3200" b="1" dirty="0">
              <a:solidFill>
                <a:srgbClr val="002060"/>
              </a:solidFill>
            </a:endParaRPr>
          </a:p>
        </p:txBody>
      </p:sp>
      <p:pic>
        <p:nvPicPr>
          <p:cNvPr id="3" name="Picture 2">
            <a:extLst>
              <a:ext uri="{FF2B5EF4-FFF2-40B4-BE49-F238E27FC236}">
                <a16:creationId xmlns:a16="http://schemas.microsoft.com/office/drawing/2014/main" xmlns="" id="{1C4DA682-DBAD-4E09-AA6A-B40A5E572973}"/>
              </a:ext>
            </a:extLst>
          </p:cNvPr>
          <p:cNvPicPr>
            <a:picLocks noChangeAspect="1"/>
          </p:cNvPicPr>
          <p:nvPr/>
        </p:nvPicPr>
        <p:blipFill>
          <a:blip r:embed="rId2"/>
          <a:stretch>
            <a:fillRect/>
          </a:stretch>
        </p:blipFill>
        <p:spPr>
          <a:xfrm>
            <a:off x="3092825" y="2070368"/>
            <a:ext cx="6108242" cy="3926727"/>
          </a:xfrm>
          <a:prstGeom prst="rect">
            <a:avLst/>
          </a:prstGeom>
        </p:spPr>
      </p:pic>
    </p:spTree>
    <p:extLst>
      <p:ext uri="{BB962C8B-B14F-4D97-AF65-F5344CB8AC3E}">
        <p14:creationId xmlns:p14="http://schemas.microsoft.com/office/powerpoint/2010/main" val="217060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a16="http://schemas.microsoft.com/office/drawing/2014/main" xmlns="" id="{7E576A03-9F1F-4073-919B-75FC70E9E0A3}"/>
              </a:ext>
            </a:extLst>
          </p:cNvPr>
          <p:cNvSpPr/>
          <p:nvPr/>
        </p:nvSpPr>
        <p:spPr>
          <a:xfrm>
            <a:off x="2351315" y="0"/>
            <a:ext cx="6865257" cy="164011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rPr>
              <a:t>معدل نمو الجماعة الأحيائية : يوضح مقدار سرعة نمو الجماعة الأحيائية </a:t>
            </a:r>
            <a:endParaRPr lang="en-US" sz="3200" b="1" dirty="0">
              <a:solidFill>
                <a:schemeClr val="tx1"/>
              </a:solidFill>
            </a:endParaRPr>
          </a:p>
        </p:txBody>
      </p:sp>
      <p:sp>
        <p:nvSpPr>
          <p:cNvPr id="4" name="Rectangle: Rounded Corners 3">
            <a:extLst>
              <a:ext uri="{FF2B5EF4-FFF2-40B4-BE49-F238E27FC236}">
                <a16:creationId xmlns:a16="http://schemas.microsoft.com/office/drawing/2014/main" xmlns="" id="{126649CA-8AE8-4B2F-86F3-E4DBA0D1D220}"/>
              </a:ext>
            </a:extLst>
          </p:cNvPr>
          <p:cNvSpPr/>
          <p:nvPr/>
        </p:nvSpPr>
        <p:spPr>
          <a:xfrm>
            <a:off x="6705599" y="2177143"/>
            <a:ext cx="4992915" cy="1046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C00000"/>
                </a:solidFill>
              </a:rPr>
              <a:t>معدل المواليد</a:t>
            </a:r>
            <a:r>
              <a:rPr lang="ar-AE" sz="2400" b="1" dirty="0">
                <a:solidFill>
                  <a:schemeClr val="tx1"/>
                </a:solidFill>
              </a:rPr>
              <a:t> : عدد المواليد خلال فترة زمنية محددة </a:t>
            </a:r>
            <a:endParaRPr lang="en-US" sz="2400" b="1" dirty="0">
              <a:solidFill>
                <a:schemeClr val="tx1"/>
              </a:solidFill>
            </a:endParaRPr>
          </a:p>
        </p:txBody>
      </p:sp>
      <p:sp>
        <p:nvSpPr>
          <p:cNvPr id="5" name="Rectangle: Rounded Corners 4">
            <a:extLst>
              <a:ext uri="{FF2B5EF4-FFF2-40B4-BE49-F238E27FC236}">
                <a16:creationId xmlns:a16="http://schemas.microsoft.com/office/drawing/2014/main" xmlns="" id="{840E8EA5-9CC2-4CBF-88C0-8EF6880834E7}"/>
              </a:ext>
            </a:extLst>
          </p:cNvPr>
          <p:cNvSpPr/>
          <p:nvPr/>
        </p:nvSpPr>
        <p:spPr>
          <a:xfrm>
            <a:off x="841829" y="2191870"/>
            <a:ext cx="4717143" cy="10466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C00000"/>
                </a:solidFill>
              </a:rPr>
              <a:t>معدل الوفيات </a:t>
            </a:r>
            <a:r>
              <a:rPr lang="ar-AE" sz="2400" b="1" dirty="0">
                <a:solidFill>
                  <a:schemeClr val="tx1"/>
                </a:solidFill>
              </a:rPr>
              <a:t>: عدد الوفيات في الجماعة الأحيائية خلال فترة زمنية محددة </a:t>
            </a:r>
            <a:endParaRPr lang="en-US" sz="2400" b="1" dirty="0">
              <a:solidFill>
                <a:schemeClr val="tx1"/>
              </a:solidFill>
            </a:endParaRPr>
          </a:p>
        </p:txBody>
      </p:sp>
      <p:sp>
        <p:nvSpPr>
          <p:cNvPr id="6" name="Rectangle: Rounded Corners 5">
            <a:extLst>
              <a:ext uri="{FF2B5EF4-FFF2-40B4-BE49-F238E27FC236}">
                <a16:creationId xmlns:a16="http://schemas.microsoft.com/office/drawing/2014/main" xmlns="" id="{C2969EB4-5EA4-4BD5-82D3-EFF8DB5EB5ED}"/>
              </a:ext>
            </a:extLst>
          </p:cNvPr>
          <p:cNvSpPr/>
          <p:nvPr/>
        </p:nvSpPr>
        <p:spPr>
          <a:xfrm>
            <a:off x="6589059" y="4701029"/>
            <a:ext cx="5240084" cy="10466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C00000"/>
                </a:solidFill>
              </a:rPr>
              <a:t>الانفصال أو الخروج من جماعة أحيائية </a:t>
            </a:r>
            <a:r>
              <a:rPr lang="ar-AE" sz="2400" b="1" dirty="0">
                <a:solidFill>
                  <a:schemeClr val="tx1"/>
                </a:solidFill>
              </a:rPr>
              <a:t>: يعبر عن عدد الأفراد الذين يغادرون الجماعة الأحيائية </a:t>
            </a:r>
            <a:endParaRPr lang="en-US" sz="2400" b="1" dirty="0">
              <a:solidFill>
                <a:schemeClr val="tx1"/>
              </a:solidFill>
            </a:endParaRPr>
          </a:p>
        </p:txBody>
      </p:sp>
      <p:sp>
        <p:nvSpPr>
          <p:cNvPr id="7" name="Rectangle: Rounded Corners 6">
            <a:extLst>
              <a:ext uri="{FF2B5EF4-FFF2-40B4-BE49-F238E27FC236}">
                <a16:creationId xmlns:a16="http://schemas.microsoft.com/office/drawing/2014/main" xmlns="" id="{CA002ADD-93A0-49E9-B318-78642C2B4DA5}"/>
              </a:ext>
            </a:extLst>
          </p:cNvPr>
          <p:cNvSpPr/>
          <p:nvPr/>
        </p:nvSpPr>
        <p:spPr>
          <a:xfrm>
            <a:off x="856345" y="4666130"/>
            <a:ext cx="5123544" cy="10670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rgbClr val="C00000"/>
                </a:solidFill>
              </a:rPr>
              <a:t>الانضمام أو الدخول في جماعة أحيائية </a:t>
            </a:r>
            <a:r>
              <a:rPr lang="ar-AE" sz="2400" b="1" dirty="0">
                <a:solidFill>
                  <a:schemeClr val="tx1"/>
                </a:solidFill>
              </a:rPr>
              <a:t>: يعبر عن عدد الأفراد الذين ينضمون إلى الجماعة الأحيائية </a:t>
            </a:r>
            <a:endParaRPr lang="en-US" sz="2400" b="1" dirty="0">
              <a:solidFill>
                <a:schemeClr val="tx1"/>
              </a:solidFill>
            </a:endParaRPr>
          </a:p>
        </p:txBody>
      </p:sp>
    </p:spTree>
    <p:extLst>
      <p:ext uri="{BB962C8B-B14F-4D97-AF65-F5344CB8AC3E}">
        <p14:creationId xmlns:p14="http://schemas.microsoft.com/office/powerpoint/2010/main" val="320371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xmlns="" id="{2247C9FE-6C42-4298-9FF4-0B0A051E8BB5}"/>
              </a:ext>
            </a:extLst>
          </p:cNvPr>
          <p:cNvSpPr/>
          <p:nvPr/>
        </p:nvSpPr>
        <p:spPr>
          <a:xfrm>
            <a:off x="2738034" y="1991532"/>
            <a:ext cx="8834034" cy="486646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rPr>
              <a:t>كثافة الجماعة الأحيائية – الانتشار – عامل لا يعتمد على الكثافة – عامل يعتمد على الكثافة – معدل نمو الجماعة الأحيائية – الانفصال أو الخروج من جماعة أحيائية – الانضمام أو الدخول في جماعة أحيائية – القدرة الاستيعابية </a:t>
            </a:r>
            <a:endParaRPr lang="en-US" sz="3200" b="1" dirty="0">
              <a:solidFill>
                <a:schemeClr val="tx1"/>
              </a:solidFill>
            </a:endParaRPr>
          </a:p>
        </p:txBody>
      </p:sp>
      <p:sp>
        <p:nvSpPr>
          <p:cNvPr id="3" name="Explosion: 8 Points 2">
            <a:extLst>
              <a:ext uri="{FF2B5EF4-FFF2-40B4-BE49-F238E27FC236}">
                <a16:creationId xmlns:a16="http://schemas.microsoft.com/office/drawing/2014/main" xmlns="" id="{4F22F742-7447-4C75-9C32-BE157BC3580E}"/>
              </a:ext>
            </a:extLst>
          </p:cNvPr>
          <p:cNvSpPr/>
          <p:nvPr/>
        </p:nvSpPr>
        <p:spPr>
          <a:xfrm>
            <a:off x="619932" y="402955"/>
            <a:ext cx="2913682" cy="2495227"/>
          </a:xfrm>
          <a:prstGeom prst="irregularSeal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مفردات جديدة </a:t>
            </a:r>
            <a:endParaRPr lang="en-US" sz="2800" b="1" dirty="0">
              <a:solidFill>
                <a:schemeClr val="tx1"/>
              </a:solidFill>
            </a:endParaRPr>
          </a:p>
        </p:txBody>
      </p:sp>
    </p:spTree>
    <p:extLst>
      <p:ext uri="{BB962C8B-B14F-4D97-AF65-F5344CB8AC3E}">
        <p14:creationId xmlns:p14="http://schemas.microsoft.com/office/powerpoint/2010/main" val="165095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AE4773A-2054-4966-9F62-B608FB210944}"/>
              </a:ext>
            </a:extLst>
          </p:cNvPr>
          <p:cNvPicPr>
            <a:picLocks noChangeAspect="1"/>
          </p:cNvPicPr>
          <p:nvPr/>
        </p:nvPicPr>
        <p:blipFill>
          <a:blip r:embed="rId2"/>
          <a:stretch>
            <a:fillRect/>
          </a:stretch>
        </p:blipFill>
        <p:spPr>
          <a:xfrm>
            <a:off x="455381" y="2524147"/>
            <a:ext cx="5127180" cy="4102964"/>
          </a:xfrm>
          <a:prstGeom prst="rect">
            <a:avLst/>
          </a:prstGeom>
        </p:spPr>
      </p:pic>
      <p:sp>
        <p:nvSpPr>
          <p:cNvPr id="3" name="Rectangle: Rounded Corners 2">
            <a:extLst>
              <a:ext uri="{FF2B5EF4-FFF2-40B4-BE49-F238E27FC236}">
                <a16:creationId xmlns:a16="http://schemas.microsoft.com/office/drawing/2014/main" xmlns="" id="{C3D47F9A-B284-454D-9511-D52628C449C3}"/>
              </a:ext>
            </a:extLst>
          </p:cNvPr>
          <p:cNvSpPr/>
          <p:nvPr/>
        </p:nvSpPr>
        <p:spPr>
          <a:xfrm>
            <a:off x="525233" y="230889"/>
            <a:ext cx="11141533" cy="17720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يمثل معدل النمو على شكل حرف </a:t>
            </a:r>
          </a:p>
          <a:p>
            <a:pPr algn="ctr"/>
            <a:r>
              <a:rPr lang="en-US" sz="2800" b="1" dirty="0">
                <a:solidFill>
                  <a:schemeClr val="tx1"/>
                </a:solidFill>
              </a:rPr>
              <a:t>J</a:t>
            </a:r>
            <a:endParaRPr lang="ar-AE" sz="2800" b="1" dirty="0">
              <a:solidFill>
                <a:schemeClr val="tx1"/>
              </a:solidFill>
            </a:endParaRPr>
          </a:p>
          <a:p>
            <a:pPr algn="ctr"/>
            <a:r>
              <a:rPr lang="ar-AE" sz="2800" b="1" dirty="0">
                <a:solidFill>
                  <a:schemeClr val="tx1"/>
                </a:solidFill>
              </a:rPr>
              <a:t>النمو الأسي (الهندسي ) والذي يحدث عندما يتناسب معدل النمو طرديا مع حجم الجماعة الأحيائية </a:t>
            </a:r>
            <a:endParaRPr lang="en-US" sz="2800" b="1" dirty="0">
              <a:solidFill>
                <a:schemeClr val="tx1"/>
              </a:solidFill>
            </a:endParaRPr>
          </a:p>
        </p:txBody>
      </p:sp>
      <p:sp>
        <p:nvSpPr>
          <p:cNvPr id="4" name="Callout: Left Arrow 3">
            <a:extLst>
              <a:ext uri="{FF2B5EF4-FFF2-40B4-BE49-F238E27FC236}">
                <a16:creationId xmlns:a16="http://schemas.microsoft.com/office/drawing/2014/main" xmlns="" id="{98A36900-52F9-42A0-BDA5-E0A3BAA26ED6}"/>
              </a:ext>
            </a:extLst>
          </p:cNvPr>
          <p:cNvSpPr/>
          <p:nvPr/>
        </p:nvSpPr>
        <p:spPr>
          <a:xfrm>
            <a:off x="6720114" y="2524147"/>
            <a:ext cx="4659086" cy="4102964"/>
          </a:xfrm>
          <a:prstGeom prst="leftArrow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خلال طور التباطؤ يكون استخدام الموارد المتوافرة أسيا لذلك تصبح الموارد محدودة بسرعة ويصبح نمو الجماعة الأحيائية أبطأ </a:t>
            </a:r>
            <a:endParaRPr lang="en-US" sz="2800" b="1" dirty="0">
              <a:solidFill>
                <a:schemeClr val="tx1"/>
              </a:solidFill>
            </a:endParaRPr>
          </a:p>
        </p:txBody>
      </p:sp>
    </p:spTree>
    <p:extLst>
      <p:ext uri="{BB962C8B-B14F-4D97-AF65-F5344CB8AC3E}">
        <p14:creationId xmlns:p14="http://schemas.microsoft.com/office/powerpoint/2010/main" val="137022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24FB01-7869-4ADE-9F4A-5074178AA8FD}"/>
              </a:ext>
            </a:extLst>
          </p:cNvPr>
          <p:cNvPicPr>
            <a:picLocks noChangeAspect="1"/>
          </p:cNvPicPr>
          <p:nvPr/>
        </p:nvPicPr>
        <p:blipFill rotWithShape="1">
          <a:blip r:embed="rId2"/>
          <a:srcRect l="8105" t="10976" r="3038" b="2886"/>
          <a:stretch/>
        </p:blipFill>
        <p:spPr>
          <a:xfrm>
            <a:off x="246743" y="1248229"/>
            <a:ext cx="5091591" cy="5239657"/>
          </a:xfrm>
          <a:prstGeom prst="rect">
            <a:avLst/>
          </a:prstGeom>
        </p:spPr>
      </p:pic>
      <p:sp>
        <p:nvSpPr>
          <p:cNvPr id="5" name="Rectangle: Rounded Corners 4">
            <a:extLst>
              <a:ext uri="{FF2B5EF4-FFF2-40B4-BE49-F238E27FC236}">
                <a16:creationId xmlns:a16="http://schemas.microsoft.com/office/drawing/2014/main" xmlns="" id="{8BF7B798-14EF-4716-A442-BC20A0E5BE2C}"/>
              </a:ext>
            </a:extLst>
          </p:cNvPr>
          <p:cNvSpPr/>
          <p:nvPr/>
        </p:nvSpPr>
        <p:spPr>
          <a:xfrm>
            <a:off x="5471886" y="210458"/>
            <a:ext cx="6354332" cy="17054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يحدث النمو اللوجيستي عندما يتباطأ نمو الجماعة الأحيائية أو يتوقف بعد النمو الأسي عند قدرة الجماعة الاستيعابية </a:t>
            </a:r>
            <a:endParaRPr lang="en-US" sz="2800" b="1" dirty="0">
              <a:solidFill>
                <a:schemeClr val="tx1"/>
              </a:solidFill>
            </a:endParaRPr>
          </a:p>
        </p:txBody>
      </p:sp>
      <p:sp>
        <p:nvSpPr>
          <p:cNvPr id="6" name="Callout: Left Arrow 5">
            <a:extLst>
              <a:ext uri="{FF2B5EF4-FFF2-40B4-BE49-F238E27FC236}">
                <a16:creationId xmlns:a16="http://schemas.microsoft.com/office/drawing/2014/main" xmlns="" id="{7279CC07-AEFD-420E-95D5-8915ADEFE8C4}"/>
              </a:ext>
            </a:extLst>
          </p:cNvPr>
          <p:cNvSpPr/>
          <p:nvPr/>
        </p:nvSpPr>
        <p:spPr>
          <a:xfrm>
            <a:off x="6096000" y="2423886"/>
            <a:ext cx="5239657" cy="4064000"/>
          </a:xfrm>
          <a:prstGeom prst="lef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يتوقف الازدياد في حجم الجماعة الأحيائية عندما يقل عدد المواليد عن عدد الوفيات أو عندما يزيد معدل الانفصال أو الخروج من جماعة أحيائية عن معدل الانضمام أو الدخول في جماعة أحيائية  </a:t>
            </a:r>
            <a:endParaRPr lang="en-US" sz="2400" b="1" dirty="0">
              <a:solidFill>
                <a:schemeClr val="tx1"/>
              </a:solidFill>
            </a:endParaRPr>
          </a:p>
        </p:txBody>
      </p:sp>
    </p:spTree>
    <p:extLst>
      <p:ext uri="{BB962C8B-B14F-4D97-AF65-F5344CB8AC3E}">
        <p14:creationId xmlns:p14="http://schemas.microsoft.com/office/powerpoint/2010/main" val="256563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xmlns="" id="{8E6BA86B-D1B2-49EA-A5E1-A1EC2DBC1080}"/>
              </a:ext>
            </a:extLst>
          </p:cNvPr>
          <p:cNvSpPr/>
          <p:nvPr/>
        </p:nvSpPr>
        <p:spPr>
          <a:xfrm>
            <a:off x="493486" y="204559"/>
            <a:ext cx="11393714" cy="1487945"/>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C00000"/>
                </a:solidFill>
              </a:rPr>
              <a:t>القدرة الاستيعابية هي أكبر عدد من أفراد نوع ما تستطيع البيئة دعمه على المدى الطويل </a:t>
            </a:r>
            <a:endParaRPr lang="en-US" sz="3200" b="1" dirty="0">
              <a:solidFill>
                <a:srgbClr val="C00000"/>
              </a:solidFill>
            </a:endParaRPr>
          </a:p>
        </p:txBody>
      </p:sp>
      <p:sp>
        <p:nvSpPr>
          <p:cNvPr id="4" name="Rectangle: Rounded Corners 3">
            <a:extLst>
              <a:ext uri="{FF2B5EF4-FFF2-40B4-BE49-F238E27FC236}">
                <a16:creationId xmlns:a16="http://schemas.microsoft.com/office/drawing/2014/main" xmlns="" id="{620AEAE2-41A3-4806-A74C-9CB8ADA05479}"/>
              </a:ext>
            </a:extLst>
          </p:cNvPr>
          <p:cNvSpPr/>
          <p:nvPr/>
        </p:nvSpPr>
        <p:spPr>
          <a:xfrm>
            <a:off x="493486" y="2122714"/>
            <a:ext cx="6458858" cy="13062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accent6">
                    <a:lumMod val="75000"/>
                  </a:schemeClr>
                </a:solidFill>
              </a:rPr>
              <a:t>لدى اقتراب الجماعة الأحيائية من القدرة الاستيعابية : </a:t>
            </a:r>
            <a:r>
              <a:rPr lang="ar-AE" sz="2800" b="1" dirty="0">
                <a:solidFill>
                  <a:schemeClr val="tx1"/>
                </a:solidFill>
              </a:rPr>
              <a:t>تصبح الموارد محدودة </a:t>
            </a:r>
            <a:endParaRPr lang="en-US" sz="2800" b="1" dirty="0">
              <a:solidFill>
                <a:schemeClr val="tx1"/>
              </a:solidFill>
            </a:endParaRPr>
          </a:p>
        </p:txBody>
      </p:sp>
      <p:sp>
        <p:nvSpPr>
          <p:cNvPr id="5" name="Rectangle: Rounded Corners 4">
            <a:extLst>
              <a:ext uri="{FF2B5EF4-FFF2-40B4-BE49-F238E27FC236}">
                <a16:creationId xmlns:a16="http://schemas.microsoft.com/office/drawing/2014/main" xmlns="" id="{31A0A5A8-08C1-407F-832C-E614F689F835}"/>
              </a:ext>
            </a:extLst>
          </p:cNvPr>
          <p:cNvSpPr/>
          <p:nvPr/>
        </p:nvSpPr>
        <p:spPr>
          <a:xfrm>
            <a:off x="5050972" y="4275252"/>
            <a:ext cx="6589485" cy="116114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accent6">
                    <a:lumMod val="75000"/>
                  </a:schemeClr>
                </a:solidFill>
              </a:rPr>
              <a:t>إذا تجاوزت الجماعة الأحيائية القدرة الاستيعابية : </a:t>
            </a:r>
            <a:r>
              <a:rPr lang="ar-AE" sz="2800" b="1" dirty="0">
                <a:solidFill>
                  <a:schemeClr val="tx1"/>
                </a:solidFill>
              </a:rPr>
              <a:t>سيفوق عدد الوفيات عدد المواليد </a:t>
            </a:r>
            <a:endParaRPr lang="en-US" sz="2800" b="1" dirty="0">
              <a:solidFill>
                <a:schemeClr val="tx1"/>
              </a:solidFill>
            </a:endParaRPr>
          </a:p>
        </p:txBody>
      </p:sp>
      <p:pic>
        <p:nvPicPr>
          <p:cNvPr id="6" name="Picture 5">
            <a:extLst>
              <a:ext uri="{FF2B5EF4-FFF2-40B4-BE49-F238E27FC236}">
                <a16:creationId xmlns:a16="http://schemas.microsoft.com/office/drawing/2014/main" xmlns="" id="{A3B4B052-F0AD-4BF8-8071-17F7F061E538}"/>
              </a:ext>
            </a:extLst>
          </p:cNvPr>
          <p:cNvPicPr>
            <a:picLocks noChangeAspect="1"/>
          </p:cNvPicPr>
          <p:nvPr/>
        </p:nvPicPr>
        <p:blipFill>
          <a:blip r:embed="rId2"/>
          <a:stretch>
            <a:fillRect/>
          </a:stretch>
        </p:blipFill>
        <p:spPr>
          <a:xfrm>
            <a:off x="493486" y="4398257"/>
            <a:ext cx="4267200" cy="2295525"/>
          </a:xfrm>
          <a:prstGeom prst="rect">
            <a:avLst/>
          </a:prstGeom>
        </p:spPr>
      </p:pic>
    </p:spTree>
    <p:extLst>
      <p:ext uri="{BB962C8B-B14F-4D97-AF65-F5344CB8AC3E}">
        <p14:creationId xmlns:p14="http://schemas.microsoft.com/office/powerpoint/2010/main" val="644106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CB584B-460E-477A-9986-095E44C07825}"/>
              </a:ext>
            </a:extLst>
          </p:cNvPr>
          <p:cNvPicPr>
            <a:picLocks noChangeAspect="1"/>
          </p:cNvPicPr>
          <p:nvPr/>
        </p:nvPicPr>
        <p:blipFill>
          <a:blip r:embed="rId2"/>
          <a:stretch>
            <a:fillRect/>
          </a:stretch>
        </p:blipFill>
        <p:spPr>
          <a:xfrm rot="10800000">
            <a:off x="247648" y="4001046"/>
            <a:ext cx="4149539" cy="2683008"/>
          </a:xfrm>
          <a:prstGeom prst="rect">
            <a:avLst/>
          </a:prstGeom>
        </p:spPr>
      </p:pic>
      <p:graphicFrame>
        <p:nvGraphicFramePr>
          <p:cNvPr id="4" name="Table 3">
            <a:extLst>
              <a:ext uri="{FF2B5EF4-FFF2-40B4-BE49-F238E27FC236}">
                <a16:creationId xmlns:a16="http://schemas.microsoft.com/office/drawing/2014/main" xmlns="" id="{913A1E82-FB25-4377-8675-93BDE63E0B9A}"/>
              </a:ext>
            </a:extLst>
          </p:cNvPr>
          <p:cNvGraphicFramePr>
            <a:graphicFrameLocks noGrp="1"/>
          </p:cNvGraphicFramePr>
          <p:nvPr>
            <p:extLst>
              <p:ext uri="{D42A27DB-BD31-4B8C-83A1-F6EECF244321}">
                <p14:modId xmlns:p14="http://schemas.microsoft.com/office/powerpoint/2010/main" val="3105242599"/>
              </p:ext>
            </p:extLst>
          </p:nvPr>
        </p:nvGraphicFramePr>
        <p:xfrm>
          <a:off x="779929" y="173946"/>
          <a:ext cx="10273554" cy="2864040"/>
        </p:xfrm>
        <a:graphic>
          <a:graphicData uri="http://schemas.openxmlformats.org/drawingml/2006/table">
            <a:tbl>
              <a:tblPr firstRow="1" bandRow="1">
                <a:tableStyleId>{5940675A-B579-460E-94D1-54222C63F5DA}</a:tableStyleId>
              </a:tblPr>
              <a:tblGrid>
                <a:gridCol w="5136777">
                  <a:extLst>
                    <a:ext uri="{9D8B030D-6E8A-4147-A177-3AD203B41FA5}">
                      <a16:colId xmlns:a16="http://schemas.microsoft.com/office/drawing/2014/main" xmlns="" val="2814810772"/>
                    </a:ext>
                  </a:extLst>
                </a:gridCol>
                <a:gridCol w="5136777">
                  <a:extLst>
                    <a:ext uri="{9D8B030D-6E8A-4147-A177-3AD203B41FA5}">
                      <a16:colId xmlns:a16="http://schemas.microsoft.com/office/drawing/2014/main" xmlns="" val="2512819242"/>
                    </a:ext>
                  </a:extLst>
                </a:gridCol>
              </a:tblGrid>
              <a:tr h="572808">
                <a:tc gridSpan="2">
                  <a:txBody>
                    <a:bodyPr/>
                    <a:lstStyle/>
                    <a:p>
                      <a:pPr algn="ctr"/>
                      <a:r>
                        <a:rPr lang="ar-AE" sz="2400" b="1" dirty="0">
                          <a:solidFill>
                            <a:srgbClr val="C00000"/>
                          </a:solidFill>
                        </a:rPr>
                        <a:t>                                        أنماط التكاثر                                                     </a:t>
                      </a:r>
                      <a:endParaRPr lang="en-US" sz="2400" b="1" dirty="0">
                        <a:solidFill>
                          <a:srgbClr val="C00000"/>
                        </a:solidFill>
                      </a:endParaRPr>
                    </a:p>
                  </a:txBody>
                  <a:tcPr/>
                </a:tc>
                <a:tc hMerge="1">
                  <a:txBody>
                    <a:bodyPr/>
                    <a:lstStyle/>
                    <a:p>
                      <a:endParaRPr lang="en-US" dirty="0"/>
                    </a:p>
                  </a:txBody>
                  <a:tcPr/>
                </a:tc>
                <a:extLst>
                  <a:ext uri="{0D108BD9-81ED-4DB2-BD59-A6C34878D82A}">
                    <a16:rowId xmlns:a16="http://schemas.microsoft.com/office/drawing/2014/main" xmlns="" val="2503212984"/>
                  </a:ext>
                </a:extLst>
              </a:tr>
              <a:tr h="572808">
                <a:tc>
                  <a:txBody>
                    <a:bodyPr/>
                    <a:lstStyle/>
                    <a:p>
                      <a:pPr algn="ctr"/>
                      <a:r>
                        <a:rPr lang="en-US" sz="2400" b="1" dirty="0"/>
                        <a:t>K</a:t>
                      </a:r>
                      <a:r>
                        <a:rPr lang="ar-AE" sz="2400" b="1" dirty="0"/>
                        <a:t>استراتيجية </a:t>
                      </a:r>
                      <a:endParaRPr lang="en-US" sz="2400" b="1" dirty="0"/>
                    </a:p>
                  </a:txBody>
                  <a:tcPr/>
                </a:tc>
                <a:tc>
                  <a:txBody>
                    <a:bodyPr/>
                    <a:lstStyle/>
                    <a:p>
                      <a:pPr algn="ctr"/>
                      <a:r>
                        <a:rPr lang="en-US" sz="2400" b="1" dirty="0"/>
                        <a:t>R</a:t>
                      </a:r>
                      <a:r>
                        <a:rPr lang="ar-AE" sz="2400" b="1" dirty="0"/>
                        <a:t>استراتيجية </a:t>
                      </a:r>
                      <a:endParaRPr lang="en-US" sz="2400" b="1" dirty="0"/>
                    </a:p>
                  </a:txBody>
                  <a:tcPr/>
                </a:tc>
                <a:extLst>
                  <a:ext uri="{0D108BD9-81ED-4DB2-BD59-A6C34878D82A}">
                    <a16:rowId xmlns:a16="http://schemas.microsoft.com/office/drawing/2014/main" xmlns="" val="2595326534"/>
                  </a:ext>
                </a:extLst>
              </a:tr>
              <a:tr h="572808">
                <a:tc>
                  <a:txBody>
                    <a:bodyPr/>
                    <a:lstStyle/>
                    <a:p>
                      <a:pPr algn="ctr"/>
                      <a:r>
                        <a:rPr lang="ar-AE" sz="2400" b="1" dirty="0"/>
                        <a:t>كائنات كبيرة الحجم  مثل الفيلة </a:t>
                      </a:r>
                      <a:endParaRPr lang="en-US" sz="2400" b="1" dirty="0"/>
                    </a:p>
                  </a:txBody>
                  <a:tcPr/>
                </a:tc>
                <a:tc>
                  <a:txBody>
                    <a:bodyPr/>
                    <a:lstStyle/>
                    <a:p>
                      <a:pPr algn="ctr"/>
                      <a:r>
                        <a:rPr lang="ar-AE" sz="2400" b="1" dirty="0"/>
                        <a:t>كائنات صغيرة مثل ذبابة الفاكهة أو الفأر أو الجراد</a:t>
                      </a:r>
                      <a:endParaRPr lang="en-US" sz="2400" b="1" dirty="0"/>
                    </a:p>
                  </a:txBody>
                  <a:tcPr/>
                </a:tc>
                <a:extLst>
                  <a:ext uri="{0D108BD9-81ED-4DB2-BD59-A6C34878D82A}">
                    <a16:rowId xmlns:a16="http://schemas.microsoft.com/office/drawing/2014/main" xmlns="" val="2950310589"/>
                  </a:ext>
                </a:extLst>
              </a:tr>
              <a:tr h="572808">
                <a:tc>
                  <a:txBody>
                    <a:bodyPr/>
                    <a:lstStyle/>
                    <a:p>
                      <a:pPr algn="ctr"/>
                      <a:r>
                        <a:rPr lang="ar-AE" sz="2400" b="1" dirty="0"/>
                        <a:t>دورة حياة طويلة مع إنتاج أعداد قليلة من الأبناء </a:t>
                      </a:r>
                      <a:endParaRPr lang="en-US" sz="2400" b="1" dirty="0"/>
                    </a:p>
                  </a:txBody>
                  <a:tcPr/>
                </a:tc>
                <a:tc>
                  <a:txBody>
                    <a:bodyPr/>
                    <a:lstStyle/>
                    <a:p>
                      <a:pPr algn="ctr"/>
                      <a:r>
                        <a:rPr lang="ar-AE" sz="2400" b="1" dirty="0"/>
                        <a:t>قصر دورة الحياة مع إنتاج أعداد كبيرة من الأفراد</a:t>
                      </a:r>
                      <a:endParaRPr lang="en-US" sz="2400" b="1" dirty="0"/>
                    </a:p>
                  </a:txBody>
                  <a:tcPr/>
                </a:tc>
                <a:extLst>
                  <a:ext uri="{0D108BD9-81ED-4DB2-BD59-A6C34878D82A}">
                    <a16:rowId xmlns:a16="http://schemas.microsoft.com/office/drawing/2014/main" xmlns="" val="3966838701"/>
                  </a:ext>
                </a:extLst>
              </a:tr>
              <a:tr h="572808">
                <a:tc>
                  <a:txBody>
                    <a:bodyPr/>
                    <a:lstStyle/>
                    <a:p>
                      <a:pPr algn="ctr"/>
                      <a:r>
                        <a:rPr lang="ar-AE" sz="2400" b="1" dirty="0"/>
                        <a:t>توفر الآباء قدر كبير من الرعاية والعناية بالأبناء </a:t>
                      </a:r>
                      <a:endParaRPr lang="en-US" sz="2400" b="1" dirty="0"/>
                    </a:p>
                  </a:txBody>
                  <a:tcPr/>
                </a:tc>
                <a:tc>
                  <a:txBody>
                    <a:bodyPr/>
                    <a:lstStyle/>
                    <a:p>
                      <a:pPr algn="ctr"/>
                      <a:r>
                        <a:rPr lang="ar-AE" sz="2400" b="1" dirty="0"/>
                        <a:t>لا يبذل الآباء طاقة في الاعتناء بالأبناء </a:t>
                      </a:r>
                      <a:endParaRPr lang="en-US" sz="2400" b="1" dirty="0"/>
                    </a:p>
                  </a:txBody>
                  <a:tcPr/>
                </a:tc>
                <a:extLst>
                  <a:ext uri="{0D108BD9-81ED-4DB2-BD59-A6C34878D82A}">
                    <a16:rowId xmlns:a16="http://schemas.microsoft.com/office/drawing/2014/main" xmlns="" val="1812953485"/>
                  </a:ext>
                </a:extLst>
              </a:tr>
            </a:tbl>
          </a:graphicData>
        </a:graphic>
      </p:graphicFrame>
      <p:pic>
        <p:nvPicPr>
          <p:cNvPr id="5" name="Picture 4">
            <a:extLst>
              <a:ext uri="{FF2B5EF4-FFF2-40B4-BE49-F238E27FC236}">
                <a16:creationId xmlns:a16="http://schemas.microsoft.com/office/drawing/2014/main" xmlns="" id="{1A691483-2006-4EC8-BDC5-4F5893EBF3D4}"/>
              </a:ext>
            </a:extLst>
          </p:cNvPr>
          <p:cNvPicPr>
            <a:picLocks noChangeAspect="1"/>
          </p:cNvPicPr>
          <p:nvPr/>
        </p:nvPicPr>
        <p:blipFill rotWithShape="1">
          <a:blip r:embed="rId3"/>
          <a:srcRect t="4220" b="1111"/>
          <a:stretch/>
        </p:blipFill>
        <p:spPr>
          <a:xfrm>
            <a:off x="7570136" y="4218859"/>
            <a:ext cx="2488264" cy="2639142"/>
          </a:xfrm>
          <a:prstGeom prst="rect">
            <a:avLst/>
          </a:prstGeom>
        </p:spPr>
      </p:pic>
    </p:spTree>
    <p:extLst>
      <p:ext uri="{BB962C8B-B14F-4D97-AF65-F5344CB8AC3E}">
        <p14:creationId xmlns:p14="http://schemas.microsoft.com/office/powerpoint/2010/main" val="17087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18A310BD-A639-46FA-9F70-88AD0671C254}"/>
              </a:ext>
            </a:extLst>
          </p:cNvPr>
          <p:cNvGraphicFramePr/>
          <p:nvPr>
            <p:extLst>
              <p:ext uri="{D42A27DB-BD31-4B8C-83A1-F6EECF244321}">
                <p14:modId xmlns:p14="http://schemas.microsoft.com/office/powerpoint/2010/main" val="3938403952"/>
              </p:ext>
            </p:extLst>
          </p:nvPr>
        </p:nvGraphicFramePr>
        <p:xfrm>
          <a:off x="914401" y="449944"/>
          <a:ext cx="9869714" cy="6139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53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6C3132-63C6-4C89-93E4-7E1B7AE0D1A7}"/>
              </a:ext>
            </a:extLst>
          </p:cNvPr>
          <p:cNvPicPr>
            <a:picLocks noChangeAspect="1"/>
          </p:cNvPicPr>
          <p:nvPr/>
        </p:nvPicPr>
        <p:blipFill>
          <a:blip r:embed="rId2"/>
          <a:stretch>
            <a:fillRect/>
          </a:stretch>
        </p:blipFill>
        <p:spPr>
          <a:xfrm>
            <a:off x="190500" y="2598057"/>
            <a:ext cx="6505332" cy="4259943"/>
          </a:xfrm>
          <a:prstGeom prst="rect">
            <a:avLst/>
          </a:prstGeom>
        </p:spPr>
      </p:pic>
      <p:sp>
        <p:nvSpPr>
          <p:cNvPr id="3" name="Rectangle: Rounded Corners 2">
            <a:extLst>
              <a:ext uri="{FF2B5EF4-FFF2-40B4-BE49-F238E27FC236}">
                <a16:creationId xmlns:a16="http://schemas.microsoft.com/office/drawing/2014/main" xmlns="" id="{0560923A-E376-41D9-82E5-C129E049E7BA}"/>
              </a:ext>
            </a:extLst>
          </p:cNvPr>
          <p:cNvSpPr/>
          <p:nvPr/>
        </p:nvSpPr>
        <p:spPr>
          <a:xfrm>
            <a:off x="3236686" y="348343"/>
            <a:ext cx="8316685" cy="16981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chemeClr val="tx1"/>
                </a:solidFill>
              </a:rPr>
              <a:t>كثافة الجماعة الأحيائية : يقصد بها عدد الكائنات الحية في كل وحدة مساحة </a:t>
            </a:r>
            <a:endParaRPr lang="en-US" sz="3600" b="1" dirty="0">
              <a:solidFill>
                <a:schemeClr val="tx1"/>
              </a:solidFill>
            </a:endParaRPr>
          </a:p>
        </p:txBody>
      </p:sp>
      <p:sp>
        <p:nvSpPr>
          <p:cNvPr id="4" name="Callout: Left Arrow 3">
            <a:extLst>
              <a:ext uri="{FF2B5EF4-FFF2-40B4-BE49-F238E27FC236}">
                <a16:creationId xmlns:a16="http://schemas.microsoft.com/office/drawing/2014/main" xmlns="" id="{D2933731-A05E-45E1-A223-3888CEB084C0}"/>
              </a:ext>
            </a:extLst>
          </p:cNvPr>
          <p:cNvSpPr/>
          <p:nvPr/>
        </p:nvSpPr>
        <p:spPr>
          <a:xfrm>
            <a:off x="6695832" y="2249715"/>
            <a:ext cx="4726911" cy="4259943"/>
          </a:xfrm>
          <a:prstGeom prst="left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C00000"/>
                </a:solidFill>
              </a:rPr>
              <a:t>تكون كثافة طائر البلشون أكبر بالقرب من الجاموس </a:t>
            </a:r>
          </a:p>
          <a:p>
            <a:pPr algn="ctr"/>
            <a:r>
              <a:rPr lang="ar-AE" sz="2800" b="1" dirty="0">
                <a:solidFill>
                  <a:schemeClr val="tx1"/>
                </a:solidFill>
              </a:rPr>
              <a:t>فقد نجد ثلاثة طيور بالقرب من الجاموس في كل متر مربع أما اذا ابتعدنا خمسين مترا عن الجاموس فقد تكون كثافة طائر البلشون صفرا </a:t>
            </a:r>
            <a:endParaRPr lang="en-US" sz="2800" b="1" dirty="0">
              <a:solidFill>
                <a:schemeClr val="tx1"/>
              </a:solidFill>
            </a:endParaRPr>
          </a:p>
        </p:txBody>
      </p:sp>
    </p:spTree>
    <p:extLst>
      <p:ext uri="{BB962C8B-B14F-4D97-AF65-F5344CB8AC3E}">
        <p14:creationId xmlns:p14="http://schemas.microsoft.com/office/powerpoint/2010/main" val="404612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xmlns="" id="{F99F336B-B106-4764-A7AF-686AFE0FB63D}"/>
              </a:ext>
            </a:extLst>
          </p:cNvPr>
          <p:cNvSpPr/>
          <p:nvPr/>
        </p:nvSpPr>
        <p:spPr>
          <a:xfrm>
            <a:off x="3643087" y="449943"/>
            <a:ext cx="7953828" cy="1320800"/>
          </a:xfrm>
          <a:prstGeom prst="round2Same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chemeClr val="tx1"/>
                </a:solidFill>
              </a:rPr>
              <a:t>الانتشار : نمط انتشار الجماعة الأحيائية في منطقة محددة </a:t>
            </a:r>
            <a:endParaRPr lang="en-US" sz="3200" b="1" dirty="0">
              <a:solidFill>
                <a:schemeClr val="tx1"/>
              </a:solidFill>
            </a:endParaRPr>
          </a:p>
        </p:txBody>
      </p:sp>
      <p:sp>
        <p:nvSpPr>
          <p:cNvPr id="3" name="Explosion: 14 Points 2">
            <a:extLst>
              <a:ext uri="{FF2B5EF4-FFF2-40B4-BE49-F238E27FC236}">
                <a16:creationId xmlns:a16="http://schemas.microsoft.com/office/drawing/2014/main" xmlns="" id="{12E0F732-EFC0-4D2B-9B69-FA2CB6210CE2}"/>
              </a:ext>
            </a:extLst>
          </p:cNvPr>
          <p:cNvSpPr/>
          <p:nvPr/>
        </p:nvSpPr>
        <p:spPr>
          <a:xfrm rot="940161">
            <a:off x="524822" y="2789121"/>
            <a:ext cx="3414538" cy="3597285"/>
          </a:xfrm>
          <a:prstGeom prst="irregularSeal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b="1" dirty="0">
                <a:solidFill>
                  <a:schemeClr val="tx1"/>
                </a:solidFill>
              </a:rPr>
              <a:t>توفر الغذاء يتحكم في نمط الانتشار </a:t>
            </a:r>
            <a:endParaRPr lang="en-US" sz="2400" b="1" dirty="0">
              <a:solidFill>
                <a:schemeClr val="tx1"/>
              </a:solidFill>
            </a:endParaRPr>
          </a:p>
        </p:txBody>
      </p:sp>
      <p:graphicFrame>
        <p:nvGraphicFramePr>
          <p:cNvPr id="4" name="Diagram 3">
            <a:extLst>
              <a:ext uri="{FF2B5EF4-FFF2-40B4-BE49-F238E27FC236}">
                <a16:creationId xmlns:a16="http://schemas.microsoft.com/office/drawing/2014/main" xmlns="" id="{0F5272B1-7E8E-4226-8CEA-C6531BB6A602}"/>
              </a:ext>
            </a:extLst>
          </p:cNvPr>
          <p:cNvGraphicFramePr/>
          <p:nvPr>
            <p:extLst>
              <p:ext uri="{D42A27DB-BD31-4B8C-83A1-F6EECF244321}">
                <p14:modId xmlns:p14="http://schemas.microsoft.com/office/powerpoint/2010/main" val="3668441088"/>
              </p:ext>
            </p:extLst>
          </p:nvPr>
        </p:nvGraphicFramePr>
        <p:xfrm>
          <a:off x="3991429" y="2162629"/>
          <a:ext cx="6908800" cy="4019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825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B6B92E5-D006-47D3-A1FB-ACF21967FFAA}"/>
              </a:ext>
            </a:extLst>
          </p:cNvPr>
          <p:cNvPicPr>
            <a:picLocks noChangeAspect="1"/>
          </p:cNvPicPr>
          <p:nvPr/>
        </p:nvPicPr>
        <p:blipFill>
          <a:blip r:embed="rId2"/>
          <a:stretch>
            <a:fillRect/>
          </a:stretch>
        </p:blipFill>
        <p:spPr>
          <a:xfrm>
            <a:off x="6631079" y="140969"/>
            <a:ext cx="5406223" cy="2212266"/>
          </a:xfrm>
          <a:prstGeom prst="rect">
            <a:avLst/>
          </a:prstGeom>
        </p:spPr>
      </p:pic>
      <p:pic>
        <p:nvPicPr>
          <p:cNvPr id="3" name="Picture 2">
            <a:extLst>
              <a:ext uri="{FF2B5EF4-FFF2-40B4-BE49-F238E27FC236}">
                <a16:creationId xmlns:a16="http://schemas.microsoft.com/office/drawing/2014/main" xmlns="" id="{C1AE895A-A5A3-4511-8D5C-FA63F615BEBA}"/>
              </a:ext>
            </a:extLst>
          </p:cNvPr>
          <p:cNvPicPr>
            <a:picLocks noChangeAspect="1"/>
          </p:cNvPicPr>
          <p:nvPr/>
        </p:nvPicPr>
        <p:blipFill rotWithShape="1">
          <a:blip r:embed="rId3"/>
          <a:srcRect l="-1154" t="31100" r="1154" b="18131"/>
          <a:stretch/>
        </p:blipFill>
        <p:spPr>
          <a:xfrm>
            <a:off x="2733842" y="3676651"/>
            <a:ext cx="7984833" cy="3040380"/>
          </a:xfrm>
          <a:prstGeom prst="rect">
            <a:avLst/>
          </a:prstGeom>
        </p:spPr>
      </p:pic>
      <p:pic>
        <p:nvPicPr>
          <p:cNvPr id="4" name="Picture 3">
            <a:extLst>
              <a:ext uri="{FF2B5EF4-FFF2-40B4-BE49-F238E27FC236}">
                <a16:creationId xmlns:a16="http://schemas.microsoft.com/office/drawing/2014/main" xmlns="" id="{12030851-BCD0-43A9-9AE1-2F36CC2FAF65}"/>
              </a:ext>
            </a:extLst>
          </p:cNvPr>
          <p:cNvPicPr>
            <a:picLocks noChangeAspect="1"/>
          </p:cNvPicPr>
          <p:nvPr/>
        </p:nvPicPr>
        <p:blipFill rotWithShape="1">
          <a:blip r:embed="rId4"/>
          <a:srcRect t="11569"/>
          <a:stretch/>
        </p:blipFill>
        <p:spPr>
          <a:xfrm>
            <a:off x="313765" y="262217"/>
            <a:ext cx="4572000" cy="3032312"/>
          </a:xfrm>
          <a:prstGeom prst="rect">
            <a:avLst/>
          </a:prstGeom>
        </p:spPr>
      </p:pic>
    </p:spTree>
    <p:extLst>
      <p:ext uri="{BB962C8B-B14F-4D97-AF65-F5344CB8AC3E}">
        <p14:creationId xmlns:p14="http://schemas.microsoft.com/office/powerpoint/2010/main" val="298294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E7CCB-2C8C-4F4E-A71D-0A841E3902E2}"/>
              </a:ext>
            </a:extLst>
          </p:cNvPr>
          <p:cNvPicPr>
            <a:picLocks noChangeAspect="1"/>
          </p:cNvPicPr>
          <p:nvPr/>
        </p:nvPicPr>
        <p:blipFill>
          <a:blip r:embed="rId2"/>
          <a:stretch>
            <a:fillRect/>
          </a:stretch>
        </p:blipFill>
        <p:spPr>
          <a:xfrm>
            <a:off x="2102846" y="109143"/>
            <a:ext cx="5139373" cy="6748857"/>
          </a:xfrm>
          <a:prstGeom prst="rect">
            <a:avLst/>
          </a:prstGeom>
        </p:spPr>
      </p:pic>
    </p:spTree>
    <p:extLst>
      <p:ext uri="{BB962C8B-B14F-4D97-AF65-F5344CB8AC3E}">
        <p14:creationId xmlns:p14="http://schemas.microsoft.com/office/powerpoint/2010/main" val="389752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10F3F3E0-2999-44D4-ACB6-0CBF86961895}"/>
              </a:ext>
            </a:extLst>
          </p:cNvPr>
          <p:cNvSpPr/>
          <p:nvPr/>
        </p:nvSpPr>
        <p:spPr>
          <a:xfrm>
            <a:off x="1756229" y="261256"/>
            <a:ext cx="9637485" cy="2728687"/>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rgbClr val="C00000"/>
                </a:solidFill>
              </a:rPr>
              <a:t>نطاقات الجماعة الأحيائية : </a:t>
            </a:r>
          </a:p>
          <a:p>
            <a:pPr algn="ctr"/>
            <a:r>
              <a:rPr lang="ar-AE" sz="2800" b="1" dirty="0">
                <a:solidFill>
                  <a:schemeClr val="tx1"/>
                </a:solidFill>
              </a:rPr>
              <a:t>تتميز بعض الأنواع مثل طائر هاواي الباحث عن العسل بانتشارها أو توزيعها في نطاق محدود جدا </a:t>
            </a:r>
          </a:p>
          <a:p>
            <a:pPr algn="ctr"/>
            <a:r>
              <a:rPr lang="ar-AE" sz="2800" b="1" dirty="0">
                <a:solidFill>
                  <a:schemeClr val="tx1"/>
                </a:solidFill>
              </a:rPr>
              <a:t>كما يتميز الشاهين بانتشاره في نطاق واسع في كل القارات ما عدا القطبية الجنوبية </a:t>
            </a:r>
            <a:endParaRPr lang="en-US" sz="2800" b="1" dirty="0">
              <a:solidFill>
                <a:schemeClr val="tx1"/>
              </a:solidFill>
            </a:endParaRPr>
          </a:p>
        </p:txBody>
      </p:sp>
      <p:pic>
        <p:nvPicPr>
          <p:cNvPr id="3" name="Picture 2">
            <a:extLst>
              <a:ext uri="{FF2B5EF4-FFF2-40B4-BE49-F238E27FC236}">
                <a16:creationId xmlns:a16="http://schemas.microsoft.com/office/drawing/2014/main" xmlns="" id="{D8172A41-08E6-4E6C-9692-9B7EA9E2524B}"/>
              </a:ext>
            </a:extLst>
          </p:cNvPr>
          <p:cNvPicPr>
            <a:picLocks noChangeAspect="1"/>
          </p:cNvPicPr>
          <p:nvPr/>
        </p:nvPicPr>
        <p:blipFill>
          <a:blip r:embed="rId2"/>
          <a:stretch>
            <a:fillRect/>
          </a:stretch>
        </p:blipFill>
        <p:spPr>
          <a:xfrm>
            <a:off x="2560407" y="3114732"/>
            <a:ext cx="8029128" cy="3743268"/>
          </a:xfrm>
          <a:prstGeom prst="rect">
            <a:avLst/>
          </a:prstGeom>
        </p:spPr>
      </p:pic>
    </p:spTree>
    <p:extLst>
      <p:ext uri="{BB962C8B-B14F-4D97-AF65-F5344CB8AC3E}">
        <p14:creationId xmlns:p14="http://schemas.microsoft.com/office/powerpoint/2010/main" val="225838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8E16007-EAAC-4099-B5CE-4D171C2A4BF5}"/>
              </a:ext>
            </a:extLst>
          </p:cNvPr>
          <p:cNvSpPr/>
          <p:nvPr/>
        </p:nvSpPr>
        <p:spPr>
          <a:xfrm>
            <a:off x="508000" y="275772"/>
            <a:ext cx="11176000" cy="13353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800" b="1" dirty="0">
                <a:solidFill>
                  <a:schemeClr val="tx1"/>
                </a:solidFill>
              </a:rPr>
              <a:t>لا تتمكن بعض الأنواع من توسيع نطاق جماعتها الأحيائية بسبب عجزها عن التكيف مع الظروف غير الحيوية والعوامل الحيوية </a:t>
            </a:r>
            <a:endParaRPr lang="en-US" sz="2800" b="1" dirty="0">
              <a:solidFill>
                <a:schemeClr val="tx1"/>
              </a:solidFill>
            </a:endParaRPr>
          </a:p>
        </p:txBody>
      </p:sp>
      <p:sp>
        <p:nvSpPr>
          <p:cNvPr id="5" name="Callout: Left Arrow 4">
            <a:extLst>
              <a:ext uri="{FF2B5EF4-FFF2-40B4-BE49-F238E27FC236}">
                <a16:creationId xmlns:a16="http://schemas.microsoft.com/office/drawing/2014/main" xmlns="" id="{E02A3ACB-04DA-4C18-820E-75A52665D272}"/>
              </a:ext>
            </a:extLst>
          </p:cNvPr>
          <p:cNvSpPr/>
          <p:nvPr/>
        </p:nvSpPr>
        <p:spPr>
          <a:xfrm>
            <a:off x="7271657" y="2148114"/>
            <a:ext cx="4209143" cy="4434114"/>
          </a:xfrm>
          <a:prstGeom prst="lef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a:solidFill>
                  <a:srgbClr val="C00000"/>
                </a:solidFill>
              </a:rPr>
              <a:t>عوامل غير حيوية</a:t>
            </a:r>
          </a:p>
          <a:p>
            <a:pPr algn="ctr"/>
            <a:r>
              <a:rPr lang="ar-AE" sz="2800" b="1" dirty="0">
                <a:solidFill>
                  <a:schemeClr val="tx1"/>
                </a:solidFill>
              </a:rPr>
              <a:t> </a:t>
            </a:r>
          </a:p>
          <a:p>
            <a:pPr algn="ctr"/>
            <a:r>
              <a:rPr lang="ar-AE" sz="2800" b="1" dirty="0">
                <a:solidFill>
                  <a:schemeClr val="tx1"/>
                </a:solidFill>
              </a:rPr>
              <a:t>درجة الحرارة </a:t>
            </a:r>
          </a:p>
          <a:p>
            <a:pPr algn="ctr"/>
            <a:r>
              <a:rPr lang="ar-AE" sz="2800" b="1" dirty="0">
                <a:solidFill>
                  <a:schemeClr val="tx1"/>
                </a:solidFill>
              </a:rPr>
              <a:t>الرطوبة </a:t>
            </a:r>
          </a:p>
          <a:p>
            <a:pPr algn="ctr"/>
            <a:r>
              <a:rPr lang="ar-AE" sz="2800" b="1" dirty="0">
                <a:solidFill>
                  <a:schemeClr val="tx1"/>
                </a:solidFill>
              </a:rPr>
              <a:t>معدل الهطول </a:t>
            </a:r>
          </a:p>
          <a:p>
            <a:pPr algn="ctr"/>
            <a:r>
              <a:rPr lang="ar-AE" sz="2800" b="1" dirty="0">
                <a:solidFill>
                  <a:schemeClr val="tx1"/>
                </a:solidFill>
              </a:rPr>
              <a:t>كمية ضوء الشمس </a:t>
            </a:r>
            <a:endParaRPr lang="en-US" sz="2800" b="1" dirty="0">
              <a:solidFill>
                <a:schemeClr val="tx1"/>
              </a:solidFill>
            </a:endParaRPr>
          </a:p>
        </p:txBody>
      </p:sp>
      <p:sp>
        <p:nvSpPr>
          <p:cNvPr id="6" name="Callout: Right Arrow 5">
            <a:extLst>
              <a:ext uri="{FF2B5EF4-FFF2-40B4-BE49-F238E27FC236}">
                <a16:creationId xmlns:a16="http://schemas.microsoft.com/office/drawing/2014/main" xmlns="" id="{1D31DE03-CC17-4084-AD4E-C5CEFD23ADB6}"/>
              </a:ext>
            </a:extLst>
          </p:cNvPr>
          <p:cNvSpPr/>
          <p:nvPr/>
        </p:nvSpPr>
        <p:spPr>
          <a:xfrm>
            <a:off x="711200" y="2148114"/>
            <a:ext cx="4049486" cy="4434114"/>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solidFill>
                  <a:srgbClr val="C00000"/>
                </a:solidFill>
              </a:rPr>
              <a:t>عوامل حيوية </a:t>
            </a:r>
          </a:p>
          <a:p>
            <a:pPr algn="ctr"/>
            <a:endParaRPr lang="ar-AE" sz="3200" b="1" dirty="0">
              <a:solidFill>
                <a:schemeClr val="tx1"/>
              </a:solidFill>
            </a:endParaRPr>
          </a:p>
          <a:p>
            <a:pPr algn="ctr"/>
            <a:r>
              <a:rPr lang="ar-AE" sz="3200" b="1" dirty="0">
                <a:solidFill>
                  <a:schemeClr val="tx1"/>
                </a:solidFill>
              </a:rPr>
              <a:t>الكائنات المفترسة </a:t>
            </a:r>
          </a:p>
          <a:p>
            <a:pPr algn="ctr"/>
            <a:r>
              <a:rPr lang="ar-AE" sz="3200" b="1" dirty="0">
                <a:solidFill>
                  <a:schemeClr val="tx1"/>
                </a:solidFill>
              </a:rPr>
              <a:t>الكائنات الحية المنافسة </a:t>
            </a:r>
          </a:p>
          <a:p>
            <a:pPr algn="ctr"/>
            <a:r>
              <a:rPr lang="ar-AE" sz="3200" b="1" dirty="0">
                <a:solidFill>
                  <a:schemeClr val="tx1"/>
                </a:solidFill>
              </a:rPr>
              <a:t>الطفيليات </a:t>
            </a:r>
            <a:endParaRPr lang="en-US" sz="3200" b="1" dirty="0">
              <a:solidFill>
                <a:schemeClr val="tx1"/>
              </a:solidFill>
            </a:endParaRPr>
          </a:p>
        </p:txBody>
      </p:sp>
    </p:spTree>
    <p:extLst>
      <p:ext uri="{BB962C8B-B14F-4D97-AF65-F5344CB8AC3E}">
        <p14:creationId xmlns:p14="http://schemas.microsoft.com/office/powerpoint/2010/main" val="2088961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093CD7EA589CB64897AADE96B72C6E4A" ma:contentTypeVersion="11" ma:contentTypeDescription="إنشاء مستند جديد." ma:contentTypeScope="" ma:versionID="f191a7684067fca005f5a72866935fb1">
  <xsd:schema xmlns:xsd="http://www.w3.org/2001/XMLSchema" xmlns:xs="http://www.w3.org/2001/XMLSchema" xmlns:p="http://schemas.microsoft.com/office/2006/metadata/properties" xmlns:ns2="ccac14b0-d128-4df1-b7e7-35733c89d08c" xmlns:ns3="0c74eb88-f8f5-436c-9d42-02efdb4daf28" targetNamespace="http://schemas.microsoft.com/office/2006/metadata/properties" ma:root="true" ma:fieldsID="7dcb135cb49a3658c97d97c56200c7d6" ns2:_="" ns3:_="">
    <xsd:import namespace="ccac14b0-d128-4df1-b7e7-35733c89d08c"/>
    <xsd:import namespace="0c74eb88-f8f5-436c-9d42-02efdb4daf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c14b0-d128-4df1-b7e7-35733c89d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74eb88-f8f5-436c-9d42-02efdb4daf28" elementFormDefault="qualified">
    <xsd:import namespace="http://schemas.microsoft.com/office/2006/documentManagement/types"/>
    <xsd:import namespace="http://schemas.microsoft.com/office/infopath/2007/PartnerControls"/>
    <xsd:element name="SharedWithUsers" ma:index="17"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C7C07F-B9C0-4593-8D99-44A253895024}"/>
</file>

<file path=customXml/itemProps2.xml><?xml version="1.0" encoding="utf-8"?>
<ds:datastoreItem xmlns:ds="http://schemas.openxmlformats.org/officeDocument/2006/customXml" ds:itemID="{4FD9400D-92E5-48C8-9637-EA2119FDB4AB}"/>
</file>

<file path=customXml/itemProps3.xml><?xml version="1.0" encoding="utf-8"?>
<ds:datastoreItem xmlns:ds="http://schemas.openxmlformats.org/officeDocument/2006/customXml" ds:itemID="{299C6D97-5113-404A-A344-36007C7B548D}"/>
</file>

<file path=docProps/app.xml><?xml version="1.0" encoding="utf-8"?>
<Properties xmlns="http://schemas.openxmlformats.org/officeDocument/2006/extended-properties" xmlns:vt="http://schemas.openxmlformats.org/officeDocument/2006/docPropsVTypes">
  <TotalTime>306</TotalTime>
  <Words>824</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شيخه العبدولي</dc:creator>
  <cp:lastModifiedBy>User</cp:lastModifiedBy>
  <cp:revision>35</cp:revision>
  <dcterms:created xsi:type="dcterms:W3CDTF">2018-03-18T06:50:06Z</dcterms:created>
  <dcterms:modified xsi:type="dcterms:W3CDTF">2021-04-18T20:43:51Z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0x010100093CD7EA589CB64897AADE96B72C6E4A</vt:lpwstr>
  </property>
</Properties>
</file>