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88" r:id="rId2"/>
    <p:sldId id="256" r:id="rId3"/>
    <p:sldId id="257" r:id="rId4"/>
    <p:sldId id="265" r:id="rId5"/>
    <p:sldId id="258" r:id="rId6"/>
    <p:sldId id="266" r:id="rId7"/>
    <p:sldId id="267" r:id="rId8"/>
    <p:sldId id="268" r:id="rId9"/>
    <p:sldId id="259" r:id="rId10"/>
    <p:sldId id="269" r:id="rId11"/>
    <p:sldId id="270" r:id="rId12"/>
    <p:sldId id="271" r:id="rId13"/>
    <p:sldId id="273" r:id="rId14"/>
    <p:sldId id="272" r:id="rId15"/>
    <p:sldId id="274" r:id="rId16"/>
    <p:sldId id="275" r:id="rId17"/>
    <p:sldId id="260" r:id="rId18"/>
    <p:sldId id="276" r:id="rId19"/>
    <p:sldId id="277" r:id="rId20"/>
    <p:sldId id="278" r:id="rId21"/>
    <p:sldId id="279" r:id="rId22"/>
    <p:sldId id="280" r:id="rId23"/>
    <p:sldId id="281" r:id="rId24"/>
    <p:sldId id="261" r:id="rId25"/>
    <p:sldId id="282" r:id="rId26"/>
    <p:sldId id="262" r:id="rId27"/>
    <p:sldId id="283" r:id="rId28"/>
    <p:sldId id="285" r:id="rId29"/>
    <p:sldId id="263" r:id="rId30"/>
    <p:sldId id="286" r:id="rId31"/>
    <p:sldId id="287" r:id="rId3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6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7275C-F362-4668-87EA-6E2877A32A0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AE"/>
        </a:p>
      </dgm:t>
    </dgm:pt>
    <dgm:pt modelId="{095E6576-2886-46D2-B688-E0C2E6DF9035}">
      <dgm:prSet phldrT="[Text]"/>
      <dgm:spPr/>
      <dgm:t>
        <a:bodyPr/>
        <a:lstStyle/>
        <a:p>
          <a:pPr rtl="1"/>
          <a:r>
            <a:rPr lang="ar-AE" b="1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مستودع المرض</a:t>
          </a:r>
          <a:endParaRPr lang="ar-AE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78BB002-33A7-4DC4-A6D6-E247F62DB6A2}" type="parTrans" cxnId="{734C6A36-C012-40F5-A525-784F84FAF843}">
      <dgm:prSet/>
      <dgm:spPr/>
      <dgm:t>
        <a:bodyPr/>
        <a:lstStyle/>
        <a:p>
          <a:pPr rtl="1"/>
          <a:endParaRPr lang="ar-AE"/>
        </a:p>
      </dgm:t>
    </dgm:pt>
    <dgm:pt modelId="{DD0ACE44-1017-48A1-82E8-C09C54484B30}" type="sibTrans" cxnId="{734C6A36-C012-40F5-A525-784F84FAF843}">
      <dgm:prSet/>
      <dgm:spPr/>
      <dgm:t>
        <a:bodyPr/>
        <a:lstStyle/>
        <a:p>
          <a:pPr rtl="1"/>
          <a:endParaRPr lang="ar-AE"/>
        </a:p>
      </dgm:t>
    </dgm:pt>
    <dgm:pt modelId="{6EAB305D-1CFC-4F06-BB94-8EF7FB4643BE}">
      <dgm:prSet phldrT="[Text]"/>
      <dgm:spPr/>
      <dgm:t>
        <a:bodyPr/>
        <a:lstStyle/>
        <a:p>
          <a:pPr rtl="1"/>
          <a:r>
            <a:rPr lang="ar-AE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مستودع بشري</a:t>
          </a:r>
          <a:endParaRPr lang="ar-AE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1ACDFDFE-7F80-45C2-ACC7-2311EA258C77}" type="parTrans" cxnId="{5D57EEE7-995D-43D5-A946-EA6AD36A3A87}">
      <dgm:prSet/>
      <dgm:spPr/>
      <dgm:t>
        <a:bodyPr/>
        <a:lstStyle/>
        <a:p>
          <a:pPr rtl="1"/>
          <a:endParaRPr lang="ar-AE"/>
        </a:p>
      </dgm:t>
    </dgm:pt>
    <dgm:pt modelId="{EE7F19E0-ECCD-4A7D-BDC4-7DECA4B483B9}" type="sibTrans" cxnId="{5D57EEE7-995D-43D5-A946-EA6AD36A3A87}">
      <dgm:prSet/>
      <dgm:spPr/>
      <dgm:t>
        <a:bodyPr/>
        <a:lstStyle/>
        <a:p>
          <a:pPr rtl="1"/>
          <a:endParaRPr lang="ar-AE"/>
        </a:p>
      </dgm:t>
    </dgm:pt>
    <dgm:pt modelId="{3B8AA149-8E1C-4BE3-82A3-40B6B54A3B7C}">
      <dgm:prSet phldrT="[Text]"/>
      <dgm:spPr>
        <a:solidFill>
          <a:srgbClr val="00B0F0"/>
        </a:solidFill>
      </dgm:spPr>
      <dgm:t>
        <a:bodyPr/>
        <a:lstStyle/>
        <a:p>
          <a:pPr rtl="1"/>
          <a:r>
            <a:rPr lang="ar-AE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مستودع حيواني</a:t>
          </a:r>
          <a:endParaRPr lang="ar-AE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10000CA-00DE-4889-B5D8-8C031434467D}" type="parTrans" cxnId="{E48CBA11-9A69-4ED8-9221-98FCED3B55A0}">
      <dgm:prSet/>
      <dgm:spPr/>
      <dgm:t>
        <a:bodyPr/>
        <a:lstStyle/>
        <a:p>
          <a:pPr rtl="1"/>
          <a:endParaRPr lang="ar-AE"/>
        </a:p>
      </dgm:t>
    </dgm:pt>
    <dgm:pt modelId="{5537E0A1-804E-4A55-86EE-77A3A604DBD5}" type="sibTrans" cxnId="{E48CBA11-9A69-4ED8-9221-98FCED3B55A0}">
      <dgm:prSet/>
      <dgm:spPr/>
      <dgm:t>
        <a:bodyPr/>
        <a:lstStyle/>
        <a:p>
          <a:pPr rtl="1"/>
          <a:endParaRPr lang="ar-AE"/>
        </a:p>
      </dgm:t>
    </dgm:pt>
    <dgm:pt modelId="{10834DCD-1E46-4083-8A8D-29B157FAB9E7}">
      <dgm:prSet phldrT="[Text]"/>
      <dgm:spPr>
        <a:solidFill>
          <a:srgbClr val="92D050"/>
        </a:solidFill>
      </dgm:spPr>
      <dgm:t>
        <a:bodyPr/>
        <a:lstStyle/>
        <a:p>
          <a:pPr rtl="1"/>
          <a:r>
            <a:rPr lang="ar-AE" b="1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مستودع آخر</a:t>
          </a:r>
          <a:endParaRPr lang="ar-AE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D562C1FD-D551-4888-8E42-79E64569CBA5}" type="parTrans" cxnId="{47F16BB0-5FE6-4747-8EC1-B9B2FB38DD4B}">
      <dgm:prSet/>
      <dgm:spPr/>
      <dgm:t>
        <a:bodyPr/>
        <a:lstStyle/>
        <a:p>
          <a:pPr rtl="1"/>
          <a:endParaRPr lang="ar-AE"/>
        </a:p>
      </dgm:t>
    </dgm:pt>
    <dgm:pt modelId="{D1A126DF-3015-4FE0-83BA-716FCF094F43}" type="sibTrans" cxnId="{47F16BB0-5FE6-4747-8EC1-B9B2FB38DD4B}">
      <dgm:prSet/>
      <dgm:spPr/>
      <dgm:t>
        <a:bodyPr/>
        <a:lstStyle/>
        <a:p>
          <a:pPr rtl="1"/>
          <a:endParaRPr lang="ar-AE"/>
        </a:p>
      </dgm:t>
    </dgm:pt>
    <dgm:pt modelId="{ADA3CE93-07A8-4F66-A4B6-B54712BC8AFD}" type="pres">
      <dgm:prSet presAssocID="{18E7275C-F362-4668-87EA-6E2877A32A0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AE"/>
        </a:p>
      </dgm:t>
    </dgm:pt>
    <dgm:pt modelId="{825D75E5-FFAF-4037-A85A-4AC24A1BA867}" type="pres">
      <dgm:prSet presAssocID="{095E6576-2886-46D2-B688-E0C2E6DF9035}" presName="root1" presStyleCnt="0"/>
      <dgm:spPr/>
    </dgm:pt>
    <dgm:pt modelId="{37E2D5AF-4346-46B6-B95C-8429D9B23DE5}" type="pres">
      <dgm:prSet presAssocID="{095E6576-2886-46D2-B688-E0C2E6DF9035}" presName="LevelOneTextNode" presStyleLbl="node0" presStyleIdx="0" presStyleCnt="1" custLinFactNeighborX="-33806" custLinFactNeighborY="-2064">
        <dgm:presLayoutVars>
          <dgm:chPref val="3"/>
        </dgm:presLayoutVars>
      </dgm:prSet>
      <dgm:spPr/>
      <dgm:t>
        <a:bodyPr/>
        <a:lstStyle/>
        <a:p>
          <a:pPr rtl="1"/>
          <a:endParaRPr lang="ar-AE"/>
        </a:p>
      </dgm:t>
    </dgm:pt>
    <dgm:pt modelId="{9586A976-B224-4097-B2E1-6B7B870ABC08}" type="pres">
      <dgm:prSet presAssocID="{095E6576-2886-46D2-B688-E0C2E6DF9035}" presName="level2hierChild" presStyleCnt="0"/>
      <dgm:spPr/>
    </dgm:pt>
    <dgm:pt modelId="{20531E56-7A28-4FB8-BBE5-23C006CF3586}" type="pres">
      <dgm:prSet presAssocID="{1ACDFDFE-7F80-45C2-ACC7-2311EA258C77}" presName="conn2-1" presStyleLbl="parChTrans1D2" presStyleIdx="0" presStyleCnt="3"/>
      <dgm:spPr/>
      <dgm:t>
        <a:bodyPr/>
        <a:lstStyle/>
        <a:p>
          <a:pPr rtl="1"/>
          <a:endParaRPr lang="ar-AE"/>
        </a:p>
      </dgm:t>
    </dgm:pt>
    <dgm:pt modelId="{5BFB4B19-494C-47F0-BAF3-F973058513B0}" type="pres">
      <dgm:prSet presAssocID="{1ACDFDFE-7F80-45C2-ACC7-2311EA258C77}" presName="connTx" presStyleLbl="parChTrans1D2" presStyleIdx="0" presStyleCnt="3"/>
      <dgm:spPr/>
      <dgm:t>
        <a:bodyPr/>
        <a:lstStyle/>
        <a:p>
          <a:pPr rtl="1"/>
          <a:endParaRPr lang="ar-AE"/>
        </a:p>
      </dgm:t>
    </dgm:pt>
    <dgm:pt modelId="{47CAD9E2-CFB8-41DD-8E1D-AE16E178FDE8}" type="pres">
      <dgm:prSet presAssocID="{6EAB305D-1CFC-4F06-BB94-8EF7FB4643BE}" presName="root2" presStyleCnt="0"/>
      <dgm:spPr/>
    </dgm:pt>
    <dgm:pt modelId="{215E1016-E38D-44A4-B74B-2035684D2426}" type="pres">
      <dgm:prSet presAssocID="{6EAB305D-1CFC-4F06-BB94-8EF7FB4643B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AE"/>
        </a:p>
      </dgm:t>
    </dgm:pt>
    <dgm:pt modelId="{CF2ABFF7-43EC-479C-A641-715D02A8A329}" type="pres">
      <dgm:prSet presAssocID="{6EAB305D-1CFC-4F06-BB94-8EF7FB4643BE}" presName="level3hierChild" presStyleCnt="0"/>
      <dgm:spPr/>
    </dgm:pt>
    <dgm:pt modelId="{01E1BF19-7CB4-41CC-ACE8-7B03C74A5DD9}" type="pres">
      <dgm:prSet presAssocID="{810000CA-00DE-4889-B5D8-8C031434467D}" presName="conn2-1" presStyleLbl="parChTrans1D2" presStyleIdx="1" presStyleCnt="3"/>
      <dgm:spPr/>
      <dgm:t>
        <a:bodyPr/>
        <a:lstStyle/>
        <a:p>
          <a:pPr rtl="1"/>
          <a:endParaRPr lang="ar-AE"/>
        </a:p>
      </dgm:t>
    </dgm:pt>
    <dgm:pt modelId="{46A059C5-333A-49A8-B39B-7DA116E0FFB9}" type="pres">
      <dgm:prSet presAssocID="{810000CA-00DE-4889-B5D8-8C031434467D}" presName="connTx" presStyleLbl="parChTrans1D2" presStyleIdx="1" presStyleCnt="3"/>
      <dgm:spPr/>
      <dgm:t>
        <a:bodyPr/>
        <a:lstStyle/>
        <a:p>
          <a:pPr rtl="1"/>
          <a:endParaRPr lang="ar-AE"/>
        </a:p>
      </dgm:t>
    </dgm:pt>
    <dgm:pt modelId="{B328C8B1-E9F1-46A2-A90C-CA924DCEF4CC}" type="pres">
      <dgm:prSet presAssocID="{3B8AA149-8E1C-4BE3-82A3-40B6B54A3B7C}" presName="root2" presStyleCnt="0"/>
      <dgm:spPr/>
    </dgm:pt>
    <dgm:pt modelId="{B1367355-D027-44D6-84CA-F947902AC4C0}" type="pres">
      <dgm:prSet presAssocID="{3B8AA149-8E1C-4BE3-82A3-40B6B54A3B7C}" presName="LevelTwoTextNode" presStyleLbl="node2" presStyleIdx="1" presStyleCnt="3" custLinFactNeighborX="-1016" custLinFactNeighborY="2071">
        <dgm:presLayoutVars>
          <dgm:chPref val="3"/>
        </dgm:presLayoutVars>
      </dgm:prSet>
      <dgm:spPr/>
      <dgm:t>
        <a:bodyPr/>
        <a:lstStyle/>
        <a:p>
          <a:pPr rtl="1"/>
          <a:endParaRPr lang="ar-AE"/>
        </a:p>
      </dgm:t>
    </dgm:pt>
    <dgm:pt modelId="{ACFA6F57-6E5B-4AD1-BA5C-D0DA48719DC9}" type="pres">
      <dgm:prSet presAssocID="{3B8AA149-8E1C-4BE3-82A3-40B6B54A3B7C}" presName="level3hierChild" presStyleCnt="0"/>
      <dgm:spPr/>
    </dgm:pt>
    <dgm:pt modelId="{37613BE5-2913-40E1-8065-1DDB7E18A48A}" type="pres">
      <dgm:prSet presAssocID="{D562C1FD-D551-4888-8E42-79E64569CBA5}" presName="conn2-1" presStyleLbl="parChTrans1D2" presStyleIdx="2" presStyleCnt="3"/>
      <dgm:spPr/>
      <dgm:t>
        <a:bodyPr/>
        <a:lstStyle/>
        <a:p>
          <a:pPr rtl="1"/>
          <a:endParaRPr lang="ar-AE"/>
        </a:p>
      </dgm:t>
    </dgm:pt>
    <dgm:pt modelId="{919EAEB5-FCC2-4DE1-9A1F-DD16B4B1B538}" type="pres">
      <dgm:prSet presAssocID="{D562C1FD-D551-4888-8E42-79E64569CBA5}" presName="connTx" presStyleLbl="parChTrans1D2" presStyleIdx="2" presStyleCnt="3"/>
      <dgm:spPr/>
      <dgm:t>
        <a:bodyPr/>
        <a:lstStyle/>
        <a:p>
          <a:pPr rtl="1"/>
          <a:endParaRPr lang="ar-AE"/>
        </a:p>
      </dgm:t>
    </dgm:pt>
    <dgm:pt modelId="{CC8E7E39-4163-40CA-B25F-8523B41EC62F}" type="pres">
      <dgm:prSet presAssocID="{10834DCD-1E46-4083-8A8D-29B157FAB9E7}" presName="root2" presStyleCnt="0"/>
      <dgm:spPr/>
    </dgm:pt>
    <dgm:pt modelId="{C8F9228E-402B-4802-A485-4453BD7FDEC8}" type="pres">
      <dgm:prSet presAssocID="{10834DCD-1E46-4083-8A8D-29B157FAB9E7}" presName="LevelTwoTextNode" presStyleLbl="node2" presStyleIdx="2" presStyleCnt="3" custLinFactNeighborX="95" custLinFactNeighborY="12046">
        <dgm:presLayoutVars>
          <dgm:chPref val="3"/>
        </dgm:presLayoutVars>
      </dgm:prSet>
      <dgm:spPr/>
      <dgm:t>
        <a:bodyPr/>
        <a:lstStyle/>
        <a:p>
          <a:pPr rtl="1"/>
          <a:endParaRPr lang="ar-AE"/>
        </a:p>
      </dgm:t>
    </dgm:pt>
    <dgm:pt modelId="{F2FC9155-E214-4C24-BF13-418E47F8DB53}" type="pres">
      <dgm:prSet presAssocID="{10834DCD-1E46-4083-8A8D-29B157FAB9E7}" presName="level3hierChild" presStyleCnt="0"/>
      <dgm:spPr/>
    </dgm:pt>
  </dgm:ptLst>
  <dgm:cxnLst>
    <dgm:cxn modelId="{734C6A36-C012-40F5-A525-784F84FAF843}" srcId="{18E7275C-F362-4668-87EA-6E2877A32A0B}" destId="{095E6576-2886-46D2-B688-E0C2E6DF9035}" srcOrd="0" destOrd="0" parTransId="{278BB002-33A7-4DC4-A6D6-E247F62DB6A2}" sibTransId="{DD0ACE44-1017-48A1-82E8-C09C54484B30}"/>
    <dgm:cxn modelId="{2922FA5D-0E7E-46D0-B91B-D153D0E891C5}" type="presOf" srcId="{10834DCD-1E46-4083-8A8D-29B157FAB9E7}" destId="{C8F9228E-402B-4802-A485-4453BD7FDEC8}" srcOrd="0" destOrd="0" presId="urn:microsoft.com/office/officeart/2005/8/layout/hierarchy2"/>
    <dgm:cxn modelId="{5D57EEE7-995D-43D5-A946-EA6AD36A3A87}" srcId="{095E6576-2886-46D2-B688-E0C2E6DF9035}" destId="{6EAB305D-1CFC-4F06-BB94-8EF7FB4643BE}" srcOrd="0" destOrd="0" parTransId="{1ACDFDFE-7F80-45C2-ACC7-2311EA258C77}" sibTransId="{EE7F19E0-ECCD-4A7D-BDC4-7DECA4B483B9}"/>
    <dgm:cxn modelId="{CEA02716-A46E-40D5-A7BA-9A130F720FCE}" type="presOf" srcId="{3B8AA149-8E1C-4BE3-82A3-40B6B54A3B7C}" destId="{B1367355-D027-44D6-84CA-F947902AC4C0}" srcOrd="0" destOrd="0" presId="urn:microsoft.com/office/officeart/2005/8/layout/hierarchy2"/>
    <dgm:cxn modelId="{86587C4E-BBAD-48BC-94C5-C60F6C00DB17}" type="presOf" srcId="{D562C1FD-D551-4888-8E42-79E64569CBA5}" destId="{919EAEB5-FCC2-4DE1-9A1F-DD16B4B1B538}" srcOrd="1" destOrd="0" presId="urn:microsoft.com/office/officeart/2005/8/layout/hierarchy2"/>
    <dgm:cxn modelId="{47F16BB0-5FE6-4747-8EC1-B9B2FB38DD4B}" srcId="{095E6576-2886-46D2-B688-E0C2E6DF9035}" destId="{10834DCD-1E46-4083-8A8D-29B157FAB9E7}" srcOrd="2" destOrd="0" parTransId="{D562C1FD-D551-4888-8E42-79E64569CBA5}" sibTransId="{D1A126DF-3015-4FE0-83BA-716FCF094F43}"/>
    <dgm:cxn modelId="{E48CBA11-9A69-4ED8-9221-98FCED3B55A0}" srcId="{095E6576-2886-46D2-B688-E0C2E6DF9035}" destId="{3B8AA149-8E1C-4BE3-82A3-40B6B54A3B7C}" srcOrd="1" destOrd="0" parTransId="{810000CA-00DE-4889-B5D8-8C031434467D}" sibTransId="{5537E0A1-804E-4A55-86EE-77A3A604DBD5}"/>
    <dgm:cxn modelId="{578FF7A2-D98C-4198-A023-04A129F0B7D9}" type="presOf" srcId="{6EAB305D-1CFC-4F06-BB94-8EF7FB4643BE}" destId="{215E1016-E38D-44A4-B74B-2035684D2426}" srcOrd="0" destOrd="0" presId="urn:microsoft.com/office/officeart/2005/8/layout/hierarchy2"/>
    <dgm:cxn modelId="{8388E1C5-1EF6-41A9-8BE4-1DAAD47BA0C1}" type="presOf" srcId="{810000CA-00DE-4889-B5D8-8C031434467D}" destId="{01E1BF19-7CB4-41CC-ACE8-7B03C74A5DD9}" srcOrd="0" destOrd="0" presId="urn:microsoft.com/office/officeart/2005/8/layout/hierarchy2"/>
    <dgm:cxn modelId="{70B3BCBB-09C2-4EDC-AAAA-882D3E17A7CD}" type="presOf" srcId="{095E6576-2886-46D2-B688-E0C2E6DF9035}" destId="{37E2D5AF-4346-46B6-B95C-8429D9B23DE5}" srcOrd="0" destOrd="0" presId="urn:microsoft.com/office/officeart/2005/8/layout/hierarchy2"/>
    <dgm:cxn modelId="{DD95F205-93AC-4626-8B7C-AF455C2EEB4F}" type="presOf" srcId="{D562C1FD-D551-4888-8E42-79E64569CBA5}" destId="{37613BE5-2913-40E1-8065-1DDB7E18A48A}" srcOrd="0" destOrd="0" presId="urn:microsoft.com/office/officeart/2005/8/layout/hierarchy2"/>
    <dgm:cxn modelId="{343C09B3-F9B8-444B-955D-BA8AEFBE6450}" type="presOf" srcId="{18E7275C-F362-4668-87EA-6E2877A32A0B}" destId="{ADA3CE93-07A8-4F66-A4B6-B54712BC8AFD}" srcOrd="0" destOrd="0" presId="urn:microsoft.com/office/officeart/2005/8/layout/hierarchy2"/>
    <dgm:cxn modelId="{8BE64999-AEB1-43E3-9434-278AEC655CE4}" type="presOf" srcId="{1ACDFDFE-7F80-45C2-ACC7-2311EA258C77}" destId="{20531E56-7A28-4FB8-BBE5-23C006CF3586}" srcOrd="0" destOrd="0" presId="urn:microsoft.com/office/officeart/2005/8/layout/hierarchy2"/>
    <dgm:cxn modelId="{32E706FE-BE8B-41A3-93CC-7F8F0526EC21}" type="presOf" srcId="{1ACDFDFE-7F80-45C2-ACC7-2311EA258C77}" destId="{5BFB4B19-494C-47F0-BAF3-F973058513B0}" srcOrd="1" destOrd="0" presId="urn:microsoft.com/office/officeart/2005/8/layout/hierarchy2"/>
    <dgm:cxn modelId="{D4FBFB70-B78D-403C-BFF7-7DDB3A6C57B4}" type="presOf" srcId="{810000CA-00DE-4889-B5D8-8C031434467D}" destId="{46A059C5-333A-49A8-B39B-7DA116E0FFB9}" srcOrd="1" destOrd="0" presId="urn:microsoft.com/office/officeart/2005/8/layout/hierarchy2"/>
    <dgm:cxn modelId="{228AFDB8-4D64-4820-99DC-EF35C780BEDB}" type="presParOf" srcId="{ADA3CE93-07A8-4F66-A4B6-B54712BC8AFD}" destId="{825D75E5-FFAF-4037-A85A-4AC24A1BA867}" srcOrd="0" destOrd="0" presId="urn:microsoft.com/office/officeart/2005/8/layout/hierarchy2"/>
    <dgm:cxn modelId="{97606B25-E2D5-4A3D-A7D7-232CB34B160E}" type="presParOf" srcId="{825D75E5-FFAF-4037-A85A-4AC24A1BA867}" destId="{37E2D5AF-4346-46B6-B95C-8429D9B23DE5}" srcOrd="0" destOrd="0" presId="urn:microsoft.com/office/officeart/2005/8/layout/hierarchy2"/>
    <dgm:cxn modelId="{C21E9DAF-4B46-4AEA-A0A3-CD234CA4C10C}" type="presParOf" srcId="{825D75E5-FFAF-4037-A85A-4AC24A1BA867}" destId="{9586A976-B224-4097-B2E1-6B7B870ABC08}" srcOrd="1" destOrd="0" presId="urn:microsoft.com/office/officeart/2005/8/layout/hierarchy2"/>
    <dgm:cxn modelId="{60D30842-9DDA-42C6-8A58-631D09DFF0E9}" type="presParOf" srcId="{9586A976-B224-4097-B2E1-6B7B870ABC08}" destId="{20531E56-7A28-4FB8-BBE5-23C006CF3586}" srcOrd="0" destOrd="0" presId="urn:microsoft.com/office/officeart/2005/8/layout/hierarchy2"/>
    <dgm:cxn modelId="{2E2F84C2-5DD9-4B6C-AFE5-43B012DC029B}" type="presParOf" srcId="{20531E56-7A28-4FB8-BBE5-23C006CF3586}" destId="{5BFB4B19-494C-47F0-BAF3-F973058513B0}" srcOrd="0" destOrd="0" presId="urn:microsoft.com/office/officeart/2005/8/layout/hierarchy2"/>
    <dgm:cxn modelId="{191D949C-468F-4CB3-B7BA-4603EA6C105E}" type="presParOf" srcId="{9586A976-B224-4097-B2E1-6B7B870ABC08}" destId="{47CAD9E2-CFB8-41DD-8E1D-AE16E178FDE8}" srcOrd="1" destOrd="0" presId="urn:microsoft.com/office/officeart/2005/8/layout/hierarchy2"/>
    <dgm:cxn modelId="{9BBB71C6-0039-4DB7-B12A-0228861C16DA}" type="presParOf" srcId="{47CAD9E2-CFB8-41DD-8E1D-AE16E178FDE8}" destId="{215E1016-E38D-44A4-B74B-2035684D2426}" srcOrd="0" destOrd="0" presId="urn:microsoft.com/office/officeart/2005/8/layout/hierarchy2"/>
    <dgm:cxn modelId="{55E12019-C268-4EB8-8FA4-335F74271F25}" type="presParOf" srcId="{47CAD9E2-CFB8-41DD-8E1D-AE16E178FDE8}" destId="{CF2ABFF7-43EC-479C-A641-715D02A8A329}" srcOrd="1" destOrd="0" presId="urn:microsoft.com/office/officeart/2005/8/layout/hierarchy2"/>
    <dgm:cxn modelId="{81CC9149-2765-4D70-9CD4-94BBDC9F1DD3}" type="presParOf" srcId="{9586A976-B224-4097-B2E1-6B7B870ABC08}" destId="{01E1BF19-7CB4-41CC-ACE8-7B03C74A5DD9}" srcOrd="2" destOrd="0" presId="urn:microsoft.com/office/officeart/2005/8/layout/hierarchy2"/>
    <dgm:cxn modelId="{6E64E2B0-1833-4E70-A69C-9A4A3BE34F7E}" type="presParOf" srcId="{01E1BF19-7CB4-41CC-ACE8-7B03C74A5DD9}" destId="{46A059C5-333A-49A8-B39B-7DA116E0FFB9}" srcOrd="0" destOrd="0" presId="urn:microsoft.com/office/officeart/2005/8/layout/hierarchy2"/>
    <dgm:cxn modelId="{3E9A03EB-C987-4A08-84A8-F188F80DA20A}" type="presParOf" srcId="{9586A976-B224-4097-B2E1-6B7B870ABC08}" destId="{B328C8B1-E9F1-46A2-A90C-CA924DCEF4CC}" srcOrd="3" destOrd="0" presId="urn:microsoft.com/office/officeart/2005/8/layout/hierarchy2"/>
    <dgm:cxn modelId="{455D379E-92E3-48C9-9B10-3CFFC7A2B696}" type="presParOf" srcId="{B328C8B1-E9F1-46A2-A90C-CA924DCEF4CC}" destId="{B1367355-D027-44D6-84CA-F947902AC4C0}" srcOrd="0" destOrd="0" presId="urn:microsoft.com/office/officeart/2005/8/layout/hierarchy2"/>
    <dgm:cxn modelId="{31C2053E-5CEC-47AC-B2E3-8A6E3495975A}" type="presParOf" srcId="{B328C8B1-E9F1-46A2-A90C-CA924DCEF4CC}" destId="{ACFA6F57-6E5B-4AD1-BA5C-D0DA48719DC9}" srcOrd="1" destOrd="0" presId="urn:microsoft.com/office/officeart/2005/8/layout/hierarchy2"/>
    <dgm:cxn modelId="{32215812-60E1-47D6-B1EF-6D9C90650CBF}" type="presParOf" srcId="{9586A976-B224-4097-B2E1-6B7B870ABC08}" destId="{37613BE5-2913-40E1-8065-1DDB7E18A48A}" srcOrd="4" destOrd="0" presId="urn:microsoft.com/office/officeart/2005/8/layout/hierarchy2"/>
    <dgm:cxn modelId="{2623E8A9-A5AD-4976-BC59-E14F5EBC5AFC}" type="presParOf" srcId="{37613BE5-2913-40E1-8065-1DDB7E18A48A}" destId="{919EAEB5-FCC2-4DE1-9A1F-DD16B4B1B538}" srcOrd="0" destOrd="0" presId="urn:microsoft.com/office/officeart/2005/8/layout/hierarchy2"/>
    <dgm:cxn modelId="{5C5E146C-0C71-40FA-99C7-D1D66707ACC8}" type="presParOf" srcId="{9586A976-B224-4097-B2E1-6B7B870ABC08}" destId="{CC8E7E39-4163-40CA-B25F-8523B41EC62F}" srcOrd="5" destOrd="0" presId="urn:microsoft.com/office/officeart/2005/8/layout/hierarchy2"/>
    <dgm:cxn modelId="{501AB856-3ADA-4B62-B831-0A0CA1FFCDC2}" type="presParOf" srcId="{CC8E7E39-4163-40CA-B25F-8523B41EC62F}" destId="{C8F9228E-402B-4802-A485-4453BD7FDEC8}" srcOrd="0" destOrd="0" presId="urn:microsoft.com/office/officeart/2005/8/layout/hierarchy2"/>
    <dgm:cxn modelId="{69809805-6A52-411C-BF2A-DD0E0B516DC4}" type="presParOf" srcId="{CC8E7E39-4163-40CA-B25F-8523B41EC62F}" destId="{F2FC9155-E214-4C24-BF13-418E47F8DB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2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7463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6561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97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5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7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764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917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380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060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02BAD9-FEAA-4FDE-A299-CC0AB6AE2A54}" type="datetimeFigureOut">
              <a:rPr lang="ar-AE" smtClean="0"/>
              <a:t>15/09/1442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CE65B4-04E2-48F9-8263-C388AAFDEF45}" type="slidenum">
              <a:rPr lang="ar-AE" smtClean="0"/>
              <a:t>‹#›</a:t>
            </a:fld>
            <a:endParaRPr lang="ar-A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feww.files.wordpress.com/2007/10/water-pollution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41" t="475" r="18155" b="1111"/>
          <a:stretch/>
        </p:blipFill>
        <p:spPr>
          <a:xfrm>
            <a:off x="326571" y="175284"/>
            <a:ext cx="7249886" cy="6339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24" t="7936" r="18869" b="68413"/>
          <a:stretch/>
        </p:blipFill>
        <p:spPr>
          <a:xfrm>
            <a:off x="7952015" y="175284"/>
            <a:ext cx="3837215" cy="1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4945" y="396240"/>
            <a:ext cx="109008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قبل اكتشاف المجهر كان اعتقاد الناس أن شيئاً ما كان ينتقل من شخصٍ مريض إلى آخر سليم ويسبب المرض.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9" y="2406630"/>
            <a:ext cx="3589965" cy="37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945" y="396240"/>
            <a:ext cx="109008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اكتشف العلماء الكائنات الدقيقة وأوضح لويس باستور أنها  موجودة في الهواء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00" y="1746723"/>
            <a:ext cx="3635307" cy="4614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3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39" y="1973456"/>
            <a:ext cx="8667771" cy="4884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4945" y="396240"/>
            <a:ext cx="109008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الطبيب روبرت كوخ درس الجمرة الخبيثة التي تصيب الماشية وقد تصيب البشر .</a:t>
            </a:r>
          </a:p>
        </p:txBody>
      </p:sp>
    </p:spTree>
    <p:extLst>
      <p:ext uri="{BB962C8B-B14F-4D97-AF65-F5344CB8AC3E}">
        <p14:creationId xmlns:p14="http://schemas.microsoft.com/office/powerpoint/2010/main" val="5816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62" t="968" r="16312" b="16194"/>
          <a:stretch/>
        </p:blipFill>
        <p:spPr>
          <a:xfrm>
            <a:off x="365327" y="210406"/>
            <a:ext cx="9863847" cy="6093604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499307" y="-1"/>
            <a:ext cx="2692693" cy="17272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فرضيات كوخ </a:t>
            </a:r>
            <a:endParaRPr lang="ar-AE" sz="4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8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0857" y="5345347"/>
            <a:ext cx="46556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3- حقنها في ماشية سليمة </a:t>
            </a:r>
          </a:p>
        </p:txBody>
      </p:sp>
      <p:sp>
        <p:nvSpPr>
          <p:cNvPr id="5" name="Cloud 4"/>
          <p:cNvSpPr/>
          <p:nvPr/>
        </p:nvSpPr>
        <p:spPr>
          <a:xfrm>
            <a:off x="4029277" y="-218953"/>
            <a:ext cx="4474724" cy="249028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فرضيات كوخ </a:t>
            </a:r>
            <a:endParaRPr lang="ar-AE" sz="6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3260187" y="1220802"/>
            <a:ext cx="724830" cy="563211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8352751" y="748958"/>
            <a:ext cx="593191" cy="577112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H="1">
            <a:off x="6379189" y="2635999"/>
            <a:ext cx="2252991" cy="653997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3643029" y="1955074"/>
            <a:ext cx="1520660" cy="1283522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5538" y="1251357"/>
            <a:ext cx="41864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1-عزل كوخ البكتيريا من دم الماشية التي ماتت بسبب الجمرة الخبيثة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5120" y="4155287"/>
            <a:ext cx="7146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2- قام بتربية هذه البكتيريا في المختبر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015" y="3357163"/>
            <a:ext cx="323349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4-أصيبت هذه الماشية بمرض الجمرة الخبيثة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539" y="75853"/>
            <a:ext cx="288357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5-عزل البكتيريا من دم الماشية المصابة حديثاً وتربيتها 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4093936" y="3167400"/>
            <a:ext cx="3508842" cy="742070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88" t="31353" r="10181" b="31739"/>
          <a:stretch/>
        </p:blipFill>
        <p:spPr>
          <a:xfrm>
            <a:off x="0" y="1451113"/>
            <a:ext cx="12165496" cy="3191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9843" y="1530626"/>
            <a:ext cx="3419061" cy="437322"/>
          </a:xfrm>
          <a:prstGeom prst="rect">
            <a:avLst/>
          </a:prstGeom>
          <a:solidFill>
            <a:srgbClr val="F71111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559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93" t="2368" r="18877" b="8552"/>
          <a:stretch/>
        </p:blipFill>
        <p:spPr>
          <a:xfrm>
            <a:off x="2047461" y="0"/>
            <a:ext cx="8627164" cy="67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59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8960" y="2900738"/>
            <a:ext cx="6382602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Sultan Medium" pitchFamily="2" charset="-78"/>
              </a:rPr>
              <a:t>انتشار المرض</a:t>
            </a:r>
          </a:p>
        </p:txBody>
      </p:sp>
    </p:spTree>
    <p:extLst>
      <p:ext uri="{BB962C8B-B14F-4D97-AF65-F5344CB8AC3E}">
        <p14:creationId xmlns:p14="http://schemas.microsoft.com/office/powerpoint/2010/main" val="272384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5934550"/>
              </p:ext>
            </p:extLst>
          </p:nvPr>
        </p:nvGraphicFramePr>
        <p:xfrm>
          <a:off x="3057912" y="-306658"/>
          <a:ext cx="8128000" cy="653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3068" y="4068883"/>
            <a:ext cx="617326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عبارة عن مصدر لمسبب المرض</a:t>
            </a:r>
          </a:p>
          <a:p>
            <a:pPr algn="ctr"/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موجود في البيئة </a:t>
            </a:r>
          </a:p>
        </p:txBody>
      </p:sp>
    </p:spTree>
    <p:extLst>
      <p:ext uri="{BB962C8B-B14F-4D97-AF65-F5344CB8AC3E}">
        <p14:creationId xmlns:p14="http://schemas.microsoft.com/office/powerpoint/2010/main" val="262864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81738" y="347802"/>
            <a:ext cx="3383990" cy="1691995"/>
            <a:chOff x="4740798" y="477270"/>
            <a:chExt cx="3383990" cy="1691995"/>
          </a:xfrm>
        </p:grpSpPr>
        <p:sp>
          <p:nvSpPr>
            <p:cNvPr id="3" name="Rounded Rectangle 2"/>
            <p:cNvSpPr/>
            <p:nvPr/>
          </p:nvSpPr>
          <p:spPr>
            <a:xfrm>
              <a:off x="4740798" y="477270"/>
              <a:ext cx="3383990" cy="16919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790355" y="526827"/>
              <a:ext cx="3284876" cy="159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6200" b="1" kern="1200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مستودع بشري</a:t>
              </a:r>
              <a:endParaRPr lang="ar-AE" sz="62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42224" y="2089354"/>
            <a:ext cx="898168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البشر ينقلون المرض بطرق مباشرة وغير مباشرة ، وقد ينتقل المرض حتى قبل معرفة الشخص المصاب بإصابته ويسمى الشخص الذي ينقل المرض دون أن تظهر عليه الأعراض بالناقل مثل البرد والانفلونزا </a:t>
            </a:r>
          </a:p>
        </p:txBody>
      </p:sp>
    </p:spTree>
    <p:extLst>
      <p:ext uri="{BB962C8B-B14F-4D97-AF65-F5344CB8AC3E}">
        <p14:creationId xmlns:p14="http://schemas.microsoft.com/office/powerpoint/2010/main" val="748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9724" y="2338535"/>
            <a:ext cx="6299200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الأمراض المعدية </a:t>
            </a:r>
          </a:p>
          <a:p>
            <a:pPr algn="ctr"/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الصف الثاني عشر المتقدم </a:t>
            </a:r>
            <a:endParaRPr lang="ar-AE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2" descr="Sick%20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2223" y="2089354"/>
            <a:ext cx="1008928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هنالك حيوانات ناقلة لأمراض تصيب البشر مثل داء الكلب(يصيب الحيوانات البرية مثل الخفافيش والثعالب والضربان والراكون) والأنفلونزا (تصيب أنواع مختلفة من الطيور)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97072" y="397359"/>
            <a:ext cx="3383990" cy="1691995"/>
            <a:chOff x="4706416" y="2458106"/>
            <a:chExt cx="3383990" cy="1691995"/>
          </a:xfrm>
        </p:grpSpPr>
        <p:sp>
          <p:nvSpPr>
            <p:cNvPr id="7" name="Rounded Rectangle 6"/>
            <p:cNvSpPr/>
            <p:nvPr/>
          </p:nvSpPr>
          <p:spPr>
            <a:xfrm>
              <a:off x="4706416" y="2458106"/>
              <a:ext cx="3383990" cy="1691995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755973" y="2507663"/>
              <a:ext cx="3284876" cy="159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6200" b="1" kern="120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مستودع حيواني</a:t>
              </a:r>
              <a:endParaRPr lang="ar-AE" sz="62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41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8758" y="2561667"/>
            <a:ext cx="89816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التربة مستودع = بكتيريا التيتانوس</a:t>
            </a:r>
          </a:p>
          <a:p>
            <a:pPr algn="ctr"/>
            <a:r>
              <a:rPr lang="ar-AE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الماء ، الغذاء مستودعان لمسببات الأمراض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5472" y="397359"/>
            <a:ext cx="3383990" cy="1691995"/>
            <a:chOff x="4744009" y="4572677"/>
            <a:chExt cx="3383990" cy="1691995"/>
          </a:xfrm>
        </p:grpSpPr>
        <p:sp>
          <p:nvSpPr>
            <p:cNvPr id="10" name="Rounded Rectangle 9"/>
            <p:cNvSpPr/>
            <p:nvPr/>
          </p:nvSpPr>
          <p:spPr>
            <a:xfrm>
              <a:off x="4744009" y="4572677"/>
              <a:ext cx="3383990" cy="169199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793566" y="4622234"/>
              <a:ext cx="3284876" cy="1592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6200" b="1" kern="120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مستودع آخر</a:t>
              </a:r>
              <a:endParaRPr lang="ar-AE" sz="6200" b="1" kern="12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11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enage girls fighting over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 b="21436"/>
          <a:stretch>
            <a:fillRect/>
          </a:stretch>
        </p:blipFill>
        <p:spPr bwMode="auto">
          <a:xfrm>
            <a:off x="4727576" y="2133600"/>
            <a:ext cx="246856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water-pollution.JPG">
            <a:hlinkClick r:id="rId3" tooltip="water-pollution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4901"/>
            <a:ext cx="22875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30c4e1a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1"/>
            <a:ext cx="216058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pic_2903430011823036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410200"/>
            <a:ext cx="21828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shaking%20ha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5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japanese_food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4" r="3571"/>
          <a:stretch>
            <a:fillRect/>
          </a:stretch>
        </p:blipFill>
        <p:spPr bwMode="auto">
          <a:xfrm>
            <a:off x="4872038" y="1125538"/>
            <a:ext cx="23034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kids hugg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36576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 rot="16200000">
            <a:off x="7526236" y="3057766"/>
            <a:ext cx="7025995" cy="742467"/>
            <a:chOff x="4744009" y="4572677"/>
            <a:chExt cx="3383990" cy="1691995"/>
          </a:xfrm>
        </p:grpSpPr>
        <p:sp>
          <p:nvSpPr>
            <p:cNvPr id="11" name="Rounded Rectangle 10"/>
            <p:cNvSpPr/>
            <p:nvPr/>
          </p:nvSpPr>
          <p:spPr>
            <a:xfrm>
              <a:off x="4744009" y="4572677"/>
              <a:ext cx="3383990" cy="1691995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873374" y="4622234"/>
              <a:ext cx="3205067" cy="1642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370" tIns="39370" rIns="39370" bIns="39370" numCol="1" spcCol="1270" anchor="ctr" anchorCtr="0">
              <a:noAutofit/>
            </a:bodyPr>
            <a:lstStyle/>
            <a:p>
              <a:pPr lvl="0" algn="ctr" defTabSz="2755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AE" sz="6200" b="1" kern="1200" dirty="0" smtClean="0">
                  <a:solidFill>
                    <a:schemeClr val="tx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انتقال مسببات المرض</a:t>
              </a:r>
              <a:endParaRPr lang="ar-AE" sz="6200" b="1" kern="1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856133" y="942739"/>
            <a:ext cx="3219233" cy="19528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المباشر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253783" y="942738"/>
            <a:ext cx="3386666" cy="17566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غير المباشر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597" y="101604"/>
            <a:ext cx="5554133" cy="841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انتقال مسببات </a:t>
            </a:r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المرض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4409" y="3378819"/>
            <a:ext cx="3619988" cy="244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الاتصال بالبشر مثل نزلات البرد والوحيدات المعدية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2377" y="4011937"/>
            <a:ext cx="3490530" cy="1701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تنتقل مسببات المرض عبر الهواء عندما يعطس أو يسعل شخص مصاب بمرض معدي </a:t>
            </a:r>
            <a:endParaRPr lang="ar-AE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6390732" y="-1082702"/>
            <a:ext cx="507391" cy="4807627"/>
          </a:xfrm>
          <a:prstGeom prst="leftBrace">
            <a:avLst>
              <a:gd name="adj1" fmla="val 95770"/>
              <a:gd name="adj2" fmla="val 5176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14" name="Group 13"/>
          <p:cNvGrpSpPr/>
          <p:nvPr/>
        </p:nvGrpSpPr>
        <p:grpSpPr>
          <a:xfrm>
            <a:off x="1121360" y="2305865"/>
            <a:ext cx="4807627" cy="561823"/>
            <a:chOff x="864022" y="3105768"/>
            <a:chExt cx="4807627" cy="561823"/>
          </a:xfrm>
        </p:grpSpPr>
        <p:sp>
          <p:nvSpPr>
            <p:cNvPr id="10" name="Left Brace 9"/>
            <p:cNvSpPr/>
            <p:nvPr/>
          </p:nvSpPr>
          <p:spPr>
            <a:xfrm rot="5400000">
              <a:off x="3014140" y="955650"/>
              <a:ext cx="507391" cy="4807627"/>
            </a:xfrm>
            <a:prstGeom prst="leftBrace">
              <a:avLst>
                <a:gd name="adj1" fmla="val 95770"/>
                <a:gd name="adj2" fmla="val 5176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17036" y="3164021"/>
              <a:ext cx="0" cy="503570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5957824" y="2699432"/>
            <a:ext cx="1373206" cy="97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الهواء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51668" y="3026866"/>
            <a:ext cx="1924570" cy="97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الأشياء الملوثة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177" y="2890957"/>
            <a:ext cx="1956223" cy="975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الكائنات الحية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4760" y="4062559"/>
            <a:ext cx="3490530" cy="1701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 مسببات المرض تبقى على أدوات يستخدمها البشر</a:t>
            </a:r>
            <a:endParaRPr lang="ar-AE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0" y="4176384"/>
            <a:ext cx="2743689" cy="1701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المفصليات وتشمل الحشرات كالبعوض والقراد  تنقل المرض وكذلك والذباب </a:t>
            </a:r>
            <a:endParaRPr lang="ar-AE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32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8960" y="2900738"/>
            <a:ext cx="6382602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Sultan Medium" pitchFamily="2" charset="-78"/>
              </a:rPr>
              <a:t>أعراض المرض </a:t>
            </a:r>
          </a:p>
        </p:txBody>
      </p:sp>
    </p:spTree>
    <p:extLst>
      <p:ext uri="{BB962C8B-B14F-4D97-AF65-F5344CB8AC3E}">
        <p14:creationId xmlns:p14="http://schemas.microsoft.com/office/powerpoint/2010/main" val="185417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07476" y="296953"/>
            <a:ext cx="3619988" cy="244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يغزو مسبب المرض خلايا الجسم </a:t>
            </a:r>
          </a:p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(بكتيريا أو فيروس)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87488" y="97802"/>
            <a:ext cx="3619988" cy="244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يتضاعف</a:t>
            </a:r>
          </a:p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الفيروس</a:t>
            </a:r>
            <a:endParaRPr lang="ar-AE" sz="4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54633" y="347750"/>
            <a:ext cx="5791833" cy="244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يترك الفيروس الخلية عن طريق الإخراج الخلوي أو انفجار الخلية</a:t>
            </a:r>
          </a:p>
          <a:p>
            <a:pPr algn="ctr"/>
            <a:r>
              <a:rPr lang="ar-AE" sz="4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 البكتيريا تقوم بإنتاج مواد سامة أو تنتقل السموم عبر مجرى الدم وتدمر خلايا الجسم </a:t>
            </a:r>
            <a:endParaRPr lang="ar-AE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4650" y="2675465"/>
            <a:ext cx="12282814" cy="3867718"/>
            <a:chOff x="44650" y="2455333"/>
            <a:chExt cx="12282814" cy="3867718"/>
          </a:xfrm>
        </p:grpSpPr>
        <p:sp>
          <p:nvSpPr>
            <p:cNvPr id="8" name="Freeform 7"/>
            <p:cNvSpPr/>
            <p:nvPr/>
          </p:nvSpPr>
          <p:spPr>
            <a:xfrm>
              <a:off x="8707476" y="2946400"/>
              <a:ext cx="3081867" cy="2590800"/>
            </a:xfrm>
            <a:custGeom>
              <a:avLst/>
              <a:gdLst>
                <a:gd name="connsiteX0" fmla="*/ 1231728 w 1875194"/>
                <a:gd name="connsiteY0" fmla="*/ 33867 h 1642533"/>
                <a:gd name="connsiteX1" fmla="*/ 1130128 w 1875194"/>
                <a:gd name="connsiteY1" fmla="*/ 16933 h 1642533"/>
                <a:gd name="connsiteX2" fmla="*/ 1062394 w 1875194"/>
                <a:gd name="connsiteY2" fmla="*/ 0 h 1642533"/>
                <a:gd name="connsiteX3" fmla="*/ 537461 w 1875194"/>
                <a:gd name="connsiteY3" fmla="*/ 16933 h 1642533"/>
                <a:gd name="connsiteX4" fmla="*/ 486661 w 1875194"/>
                <a:gd name="connsiteY4" fmla="*/ 33867 h 1642533"/>
                <a:gd name="connsiteX5" fmla="*/ 418928 w 1875194"/>
                <a:gd name="connsiteY5" fmla="*/ 135467 h 1642533"/>
                <a:gd name="connsiteX6" fmla="*/ 385061 w 1875194"/>
                <a:gd name="connsiteY6" fmla="*/ 186267 h 1642533"/>
                <a:gd name="connsiteX7" fmla="*/ 334261 w 1875194"/>
                <a:gd name="connsiteY7" fmla="*/ 287867 h 1642533"/>
                <a:gd name="connsiteX8" fmla="*/ 283461 w 1875194"/>
                <a:gd name="connsiteY8" fmla="*/ 321733 h 1642533"/>
                <a:gd name="connsiteX9" fmla="*/ 181861 w 1875194"/>
                <a:gd name="connsiteY9" fmla="*/ 406400 h 1642533"/>
                <a:gd name="connsiteX10" fmla="*/ 114128 w 1875194"/>
                <a:gd name="connsiteY10" fmla="*/ 508000 h 1642533"/>
                <a:gd name="connsiteX11" fmla="*/ 97194 w 1875194"/>
                <a:gd name="connsiteY11" fmla="*/ 558800 h 1642533"/>
                <a:gd name="connsiteX12" fmla="*/ 63328 w 1875194"/>
                <a:gd name="connsiteY12" fmla="*/ 609600 h 1642533"/>
                <a:gd name="connsiteX13" fmla="*/ 12528 w 1875194"/>
                <a:gd name="connsiteY13" fmla="*/ 778933 h 1642533"/>
                <a:gd name="connsiteX14" fmla="*/ 63328 w 1875194"/>
                <a:gd name="connsiteY14" fmla="*/ 1219200 h 1642533"/>
                <a:gd name="connsiteX15" fmla="*/ 114128 w 1875194"/>
                <a:gd name="connsiteY15" fmla="*/ 1253067 h 1642533"/>
                <a:gd name="connsiteX16" fmla="*/ 164928 w 1875194"/>
                <a:gd name="connsiteY16" fmla="*/ 1270000 h 1642533"/>
                <a:gd name="connsiteX17" fmla="*/ 283461 w 1875194"/>
                <a:gd name="connsiteY17" fmla="*/ 1354667 h 1642533"/>
                <a:gd name="connsiteX18" fmla="*/ 385061 w 1875194"/>
                <a:gd name="connsiteY18" fmla="*/ 1422400 h 1642533"/>
                <a:gd name="connsiteX19" fmla="*/ 588261 w 1875194"/>
                <a:gd name="connsiteY19" fmla="*/ 1557867 h 1642533"/>
                <a:gd name="connsiteX20" fmla="*/ 639061 w 1875194"/>
                <a:gd name="connsiteY20" fmla="*/ 1591733 h 1642533"/>
                <a:gd name="connsiteX21" fmla="*/ 825328 w 1875194"/>
                <a:gd name="connsiteY21" fmla="*/ 1642533 h 1642533"/>
                <a:gd name="connsiteX22" fmla="*/ 1180928 w 1875194"/>
                <a:gd name="connsiteY22" fmla="*/ 1625600 h 1642533"/>
                <a:gd name="connsiteX23" fmla="*/ 1248661 w 1875194"/>
                <a:gd name="connsiteY23" fmla="*/ 1591733 h 1642533"/>
                <a:gd name="connsiteX24" fmla="*/ 1299461 w 1875194"/>
                <a:gd name="connsiteY24" fmla="*/ 1574800 h 1642533"/>
                <a:gd name="connsiteX25" fmla="*/ 1451861 w 1875194"/>
                <a:gd name="connsiteY25" fmla="*/ 1490133 h 1642533"/>
                <a:gd name="connsiteX26" fmla="*/ 1519594 w 1875194"/>
                <a:gd name="connsiteY26" fmla="*/ 1422400 h 1642533"/>
                <a:gd name="connsiteX27" fmla="*/ 1604261 w 1875194"/>
                <a:gd name="connsiteY27" fmla="*/ 1320800 h 1642533"/>
                <a:gd name="connsiteX28" fmla="*/ 1671994 w 1875194"/>
                <a:gd name="connsiteY28" fmla="*/ 1270000 h 1642533"/>
                <a:gd name="connsiteX29" fmla="*/ 1739728 w 1875194"/>
                <a:gd name="connsiteY29" fmla="*/ 1151467 h 1642533"/>
                <a:gd name="connsiteX30" fmla="*/ 1790528 w 1875194"/>
                <a:gd name="connsiteY30" fmla="*/ 1100667 h 1642533"/>
                <a:gd name="connsiteX31" fmla="*/ 1841328 w 1875194"/>
                <a:gd name="connsiteY31" fmla="*/ 965200 h 1642533"/>
                <a:gd name="connsiteX32" fmla="*/ 1875194 w 1875194"/>
                <a:gd name="connsiteY32" fmla="*/ 863600 h 1642533"/>
                <a:gd name="connsiteX33" fmla="*/ 1858261 w 1875194"/>
                <a:gd name="connsiteY33" fmla="*/ 457200 h 1642533"/>
                <a:gd name="connsiteX34" fmla="*/ 1790528 w 1875194"/>
                <a:gd name="connsiteY34" fmla="*/ 355600 h 1642533"/>
                <a:gd name="connsiteX35" fmla="*/ 1655061 w 1875194"/>
                <a:gd name="connsiteY35" fmla="*/ 203200 h 1642533"/>
                <a:gd name="connsiteX36" fmla="*/ 1553461 w 1875194"/>
                <a:gd name="connsiteY36" fmla="*/ 135467 h 1642533"/>
                <a:gd name="connsiteX37" fmla="*/ 1502661 w 1875194"/>
                <a:gd name="connsiteY37" fmla="*/ 101600 h 1642533"/>
                <a:gd name="connsiteX38" fmla="*/ 1401061 w 1875194"/>
                <a:gd name="connsiteY38" fmla="*/ 50800 h 1642533"/>
                <a:gd name="connsiteX39" fmla="*/ 1231728 w 1875194"/>
                <a:gd name="connsiteY39" fmla="*/ 33867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75194" h="1642533">
                  <a:moveTo>
                    <a:pt x="1231728" y="33867"/>
                  </a:moveTo>
                  <a:cubicBezTo>
                    <a:pt x="1186572" y="28222"/>
                    <a:pt x="1163795" y="23666"/>
                    <a:pt x="1130128" y="16933"/>
                  </a:cubicBezTo>
                  <a:cubicBezTo>
                    <a:pt x="1107307" y="12369"/>
                    <a:pt x="1085667" y="0"/>
                    <a:pt x="1062394" y="0"/>
                  </a:cubicBezTo>
                  <a:cubicBezTo>
                    <a:pt x="887325" y="0"/>
                    <a:pt x="712439" y="11289"/>
                    <a:pt x="537461" y="16933"/>
                  </a:cubicBezTo>
                  <a:cubicBezTo>
                    <a:pt x="520528" y="22578"/>
                    <a:pt x="501513" y="23966"/>
                    <a:pt x="486661" y="33867"/>
                  </a:cubicBezTo>
                  <a:cubicBezTo>
                    <a:pt x="414435" y="82018"/>
                    <a:pt x="449996" y="73330"/>
                    <a:pt x="418928" y="135467"/>
                  </a:cubicBezTo>
                  <a:cubicBezTo>
                    <a:pt x="409827" y="153670"/>
                    <a:pt x="396350" y="169334"/>
                    <a:pt x="385061" y="186267"/>
                  </a:cubicBezTo>
                  <a:cubicBezTo>
                    <a:pt x="371289" y="227584"/>
                    <a:pt x="367087" y="255041"/>
                    <a:pt x="334261" y="287867"/>
                  </a:cubicBezTo>
                  <a:cubicBezTo>
                    <a:pt x="319870" y="302257"/>
                    <a:pt x="299095" y="308705"/>
                    <a:pt x="283461" y="321733"/>
                  </a:cubicBezTo>
                  <a:cubicBezTo>
                    <a:pt x="153072" y="430390"/>
                    <a:pt x="307994" y="322310"/>
                    <a:pt x="181861" y="406400"/>
                  </a:cubicBezTo>
                  <a:cubicBezTo>
                    <a:pt x="159283" y="440267"/>
                    <a:pt x="127000" y="469386"/>
                    <a:pt x="114128" y="508000"/>
                  </a:cubicBezTo>
                  <a:cubicBezTo>
                    <a:pt x="108483" y="524933"/>
                    <a:pt x="105176" y="542835"/>
                    <a:pt x="97194" y="558800"/>
                  </a:cubicBezTo>
                  <a:cubicBezTo>
                    <a:pt x="88093" y="577003"/>
                    <a:pt x="71593" y="591003"/>
                    <a:pt x="63328" y="609600"/>
                  </a:cubicBezTo>
                  <a:cubicBezTo>
                    <a:pt x="39769" y="662609"/>
                    <a:pt x="26602" y="722638"/>
                    <a:pt x="12528" y="778933"/>
                  </a:cubicBezTo>
                  <a:cubicBezTo>
                    <a:pt x="14971" y="835126"/>
                    <a:pt x="-40212" y="1115660"/>
                    <a:pt x="63328" y="1219200"/>
                  </a:cubicBezTo>
                  <a:cubicBezTo>
                    <a:pt x="77719" y="1233591"/>
                    <a:pt x="95925" y="1243966"/>
                    <a:pt x="114128" y="1253067"/>
                  </a:cubicBezTo>
                  <a:cubicBezTo>
                    <a:pt x="130093" y="1261049"/>
                    <a:pt x="147995" y="1264356"/>
                    <a:pt x="164928" y="1270000"/>
                  </a:cubicBezTo>
                  <a:cubicBezTo>
                    <a:pt x="297011" y="1402083"/>
                    <a:pt x="127445" y="1243226"/>
                    <a:pt x="283461" y="1354667"/>
                  </a:cubicBezTo>
                  <a:cubicBezTo>
                    <a:pt x="394446" y="1433943"/>
                    <a:pt x="276091" y="1386077"/>
                    <a:pt x="385061" y="1422400"/>
                  </a:cubicBezTo>
                  <a:lnTo>
                    <a:pt x="588261" y="1557867"/>
                  </a:lnTo>
                  <a:cubicBezTo>
                    <a:pt x="605194" y="1569156"/>
                    <a:pt x="619754" y="1585297"/>
                    <a:pt x="639061" y="1591733"/>
                  </a:cubicBezTo>
                  <a:cubicBezTo>
                    <a:pt x="767965" y="1634702"/>
                    <a:pt x="705656" y="1618599"/>
                    <a:pt x="825328" y="1642533"/>
                  </a:cubicBezTo>
                  <a:cubicBezTo>
                    <a:pt x="943861" y="1636889"/>
                    <a:pt x="1063106" y="1639739"/>
                    <a:pt x="1180928" y="1625600"/>
                  </a:cubicBezTo>
                  <a:cubicBezTo>
                    <a:pt x="1205991" y="1622592"/>
                    <a:pt x="1225459" y="1601677"/>
                    <a:pt x="1248661" y="1591733"/>
                  </a:cubicBezTo>
                  <a:cubicBezTo>
                    <a:pt x="1265067" y="1584702"/>
                    <a:pt x="1282528" y="1580444"/>
                    <a:pt x="1299461" y="1574800"/>
                  </a:cubicBezTo>
                  <a:cubicBezTo>
                    <a:pt x="1415913" y="1497166"/>
                    <a:pt x="1362447" y="1519939"/>
                    <a:pt x="1451861" y="1490133"/>
                  </a:cubicBezTo>
                  <a:cubicBezTo>
                    <a:pt x="1484114" y="1393371"/>
                    <a:pt x="1442185" y="1474006"/>
                    <a:pt x="1519594" y="1422400"/>
                  </a:cubicBezTo>
                  <a:cubicBezTo>
                    <a:pt x="1602814" y="1366921"/>
                    <a:pt x="1541789" y="1383272"/>
                    <a:pt x="1604261" y="1320800"/>
                  </a:cubicBezTo>
                  <a:cubicBezTo>
                    <a:pt x="1624217" y="1300844"/>
                    <a:pt x="1652038" y="1289956"/>
                    <a:pt x="1671994" y="1270000"/>
                  </a:cubicBezTo>
                  <a:cubicBezTo>
                    <a:pt x="1711990" y="1230004"/>
                    <a:pt x="1706525" y="1197951"/>
                    <a:pt x="1739728" y="1151467"/>
                  </a:cubicBezTo>
                  <a:cubicBezTo>
                    <a:pt x="1753647" y="1131980"/>
                    <a:pt x="1773595" y="1117600"/>
                    <a:pt x="1790528" y="1100667"/>
                  </a:cubicBezTo>
                  <a:cubicBezTo>
                    <a:pt x="1847303" y="987113"/>
                    <a:pt x="1806746" y="1080475"/>
                    <a:pt x="1841328" y="965200"/>
                  </a:cubicBezTo>
                  <a:cubicBezTo>
                    <a:pt x="1851586" y="931007"/>
                    <a:pt x="1875194" y="863600"/>
                    <a:pt x="1875194" y="863600"/>
                  </a:cubicBezTo>
                  <a:cubicBezTo>
                    <a:pt x="1869550" y="728133"/>
                    <a:pt x="1880551" y="590939"/>
                    <a:pt x="1858261" y="457200"/>
                  </a:cubicBezTo>
                  <a:cubicBezTo>
                    <a:pt x="1851570" y="417051"/>
                    <a:pt x="1813106" y="389467"/>
                    <a:pt x="1790528" y="355600"/>
                  </a:cubicBezTo>
                  <a:cubicBezTo>
                    <a:pt x="1749809" y="294522"/>
                    <a:pt x="1724653" y="249594"/>
                    <a:pt x="1655061" y="203200"/>
                  </a:cubicBezTo>
                  <a:lnTo>
                    <a:pt x="1553461" y="135467"/>
                  </a:lnTo>
                  <a:lnTo>
                    <a:pt x="1502661" y="101600"/>
                  </a:lnTo>
                  <a:cubicBezTo>
                    <a:pt x="1472535" y="81516"/>
                    <a:pt x="1440010" y="53397"/>
                    <a:pt x="1401061" y="50800"/>
                  </a:cubicBezTo>
                  <a:cubicBezTo>
                    <a:pt x="1333478" y="46295"/>
                    <a:pt x="1276884" y="39512"/>
                    <a:pt x="1231728" y="33867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AE" sz="3200" b="1" dirty="0" smtClean="0">
                  <a:solidFill>
                    <a:schemeClr val="tx1"/>
                  </a:solidFill>
                </a:rPr>
                <a:t>خلية الجسم </a:t>
              </a:r>
              <a:endParaRPr lang="ar-AE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491" y="2840755"/>
              <a:ext cx="1385973" cy="1057960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4865482" y="2523065"/>
              <a:ext cx="3081867" cy="2590800"/>
            </a:xfrm>
            <a:custGeom>
              <a:avLst/>
              <a:gdLst>
                <a:gd name="connsiteX0" fmla="*/ 1231728 w 1875194"/>
                <a:gd name="connsiteY0" fmla="*/ 33867 h 1642533"/>
                <a:gd name="connsiteX1" fmla="*/ 1130128 w 1875194"/>
                <a:gd name="connsiteY1" fmla="*/ 16933 h 1642533"/>
                <a:gd name="connsiteX2" fmla="*/ 1062394 w 1875194"/>
                <a:gd name="connsiteY2" fmla="*/ 0 h 1642533"/>
                <a:gd name="connsiteX3" fmla="*/ 537461 w 1875194"/>
                <a:gd name="connsiteY3" fmla="*/ 16933 h 1642533"/>
                <a:gd name="connsiteX4" fmla="*/ 486661 w 1875194"/>
                <a:gd name="connsiteY4" fmla="*/ 33867 h 1642533"/>
                <a:gd name="connsiteX5" fmla="*/ 418928 w 1875194"/>
                <a:gd name="connsiteY5" fmla="*/ 135467 h 1642533"/>
                <a:gd name="connsiteX6" fmla="*/ 385061 w 1875194"/>
                <a:gd name="connsiteY6" fmla="*/ 186267 h 1642533"/>
                <a:gd name="connsiteX7" fmla="*/ 334261 w 1875194"/>
                <a:gd name="connsiteY7" fmla="*/ 287867 h 1642533"/>
                <a:gd name="connsiteX8" fmla="*/ 283461 w 1875194"/>
                <a:gd name="connsiteY8" fmla="*/ 321733 h 1642533"/>
                <a:gd name="connsiteX9" fmla="*/ 181861 w 1875194"/>
                <a:gd name="connsiteY9" fmla="*/ 406400 h 1642533"/>
                <a:gd name="connsiteX10" fmla="*/ 114128 w 1875194"/>
                <a:gd name="connsiteY10" fmla="*/ 508000 h 1642533"/>
                <a:gd name="connsiteX11" fmla="*/ 97194 w 1875194"/>
                <a:gd name="connsiteY11" fmla="*/ 558800 h 1642533"/>
                <a:gd name="connsiteX12" fmla="*/ 63328 w 1875194"/>
                <a:gd name="connsiteY12" fmla="*/ 609600 h 1642533"/>
                <a:gd name="connsiteX13" fmla="*/ 12528 w 1875194"/>
                <a:gd name="connsiteY13" fmla="*/ 778933 h 1642533"/>
                <a:gd name="connsiteX14" fmla="*/ 63328 w 1875194"/>
                <a:gd name="connsiteY14" fmla="*/ 1219200 h 1642533"/>
                <a:gd name="connsiteX15" fmla="*/ 114128 w 1875194"/>
                <a:gd name="connsiteY15" fmla="*/ 1253067 h 1642533"/>
                <a:gd name="connsiteX16" fmla="*/ 164928 w 1875194"/>
                <a:gd name="connsiteY16" fmla="*/ 1270000 h 1642533"/>
                <a:gd name="connsiteX17" fmla="*/ 283461 w 1875194"/>
                <a:gd name="connsiteY17" fmla="*/ 1354667 h 1642533"/>
                <a:gd name="connsiteX18" fmla="*/ 385061 w 1875194"/>
                <a:gd name="connsiteY18" fmla="*/ 1422400 h 1642533"/>
                <a:gd name="connsiteX19" fmla="*/ 588261 w 1875194"/>
                <a:gd name="connsiteY19" fmla="*/ 1557867 h 1642533"/>
                <a:gd name="connsiteX20" fmla="*/ 639061 w 1875194"/>
                <a:gd name="connsiteY20" fmla="*/ 1591733 h 1642533"/>
                <a:gd name="connsiteX21" fmla="*/ 825328 w 1875194"/>
                <a:gd name="connsiteY21" fmla="*/ 1642533 h 1642533"/>
                <a:gd name="connsiteX22" fmla="*/ 1180928 w 1875194"/>
                <a:gd name="connsiteY22" fmla="*/ 1625600 h 1642533"/>
                <a:gd name="connsiteX23" fmla="*/ 1248661 w 1875194"/>
                <a:gd name="connsiteY23" fmla="*/ 1591733 h 1642533"/>
                <a:gd name="connsiteX24" fmla="*/ 1299461 w 1875194"/>
                <a:gd name="connsiteY24" fmla="*/ 1574800 h 1642533"/>
                <a:gd name="connsiteX25" fmla="*/ 1451861 w 1875194"/>
                <a:gd name="connsiteY25" fmla="*/ 1490133 h 1642533"/>
                <a:gd name="connsiteX26" fmla="*/ 1519594 w 1875194"/>
                <a:gd name="connsiteY26" fmla="*/ 1422400 h 1642533"/>
                <a:gd name="connsiteX27" fmla="*/ 1604261 w 1875194"/>
                <a:gd name="connsiteY27" fmla="*/ 1320800 h 1642533"/>
                <a:gd name="connsiteX28" fmla="*/ 1671994 w 1875194"/>
                <a:gd name="connsiteY28" fmla="*/ 1270000 h 1642533"/>
                <a:gd name="connsiteX29" fmla="*/ 1739728 w 1875194"/>
                <a:gd name="connsiteY29" fmla="*/ 1151467 h 1642533"/>
                <a:gd name="connsiteX30" fmla="*/ 1790528 w 1875194"/>
                <a:gd name="connsiteY30" fmla="*/ 1100667 h 1642533"/>
                <a:gd name="connsiteX31" fmla="*/ 1841328 w 1875194"/>
                <a:gd name="connsiteY31" fmla="*/ 965200 h 1642533"/>
                <a:gd name="connsiteX32" fmla="*/ 1875194 w 1875194"/>
                <a:gd name="connsiteY32" fmla="*/ 863600 h 1642533"/>
                <a:gd name="connsiteX33" fmla="*/ 1858261 w 1875194"/>
                <a:gd name="connsiteY33" fmla="*/ 457200 h 1642533"/>
                <a:gd name="connsiteX34" fmla="*/ 1790528 w 1875194"/>
                <a:gd name="connsiteY34" fmla="*/ 355600 h 1642533"/>
                <a:gd name="connsiteX35" fmla="*/ 1655061 w 1875194"/>
                <a:gd name="connsiteY35" fmla="*/ 203200 h 1642533"/>
                <a:gd name="connsiteX36" fmla="*/ 1553461 w 1875194"/>
                <a:gd name="connsiteY36" fmla="*/ 135467 h 1642533"/>
                <a:gd name="connsiteX37" fmla="*/ 1502661 w 1875194"/>
                <a:gd name="connsiteY37" fmla="*/ 101600 h 1642533"/>
                <a:gd name="connsiteX38" fmla="*/ 1401061 w 1875194"/>
                <a:gd name="connsiteY38" fmla="*/ 50800 h 1642533"/>
                <a:gd name="connsiteX39" fmla="*/ 1231728 w 1875194"/>
                <a:gd name="connsiteY39" fmla="*/ 33867 h 164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75194" h="1642533">
                  <a:moveTo>
                    <a:pt x="1231728" y="33867"/>
                  </a:moveTo>
                  <a:cubicBezTo>
                    <a:pt x="1186572" y="28222"/>
                    <a:pt x="1163795" y="23666"/>
                    <a:pt x="1130128" y="16933"/>
                  </a:cubicBezTo>
                  <a:cubicBezTo>
                    <a:pt x="1107307" y="12369"/>
                    <a:pt x="1085667" y="0"/>
                    <a:pt x="1062394" y="0"/>
                  </a:cubicBezTo>
                  <a:cubicBezTo>
                    <a:pt x="887325" y="0"/>
                    <a:pt x="712439" y="11289"/>
                    <a:pt x="537461" y="16933"/>
                  </a:cubicBezTo>
                  <a:cubicBezTo>
                    <a:pt x="520528" y="22578"/>
                    <a:pt x="501513" y="23966"/>
                    <a:pt x="486661" y="33867"/>
                  </a:cubicBezTo>
                  <a:cubicBezTo>
                    <a:pt x="414435" y="82018"/>
                    <a:pt x="449996" y="73330"/>
                    <a:pt x="418928" y="135467"/>
                  </a:cubicBezTo>
                  <a:cubicBezTo>
                    <a:pt x="409827" y="153670"/>
                    <a:pt x="396350" y="169334"/>
                    <a:pt x="385061" y="186267"/>
                  </a:cubicBezTo>
                  <a:cubicBezTo>
                    <a:pt x="371289" y="227584"/>
                    <a:pt x="367087" y="255041"/>
                    <a:pt x="334261" y="287867"/>
                  </a:cubicBezTo>
                  <a:cubicBezTo>
                    <a:pt x="319870" y="302257"/>
                    <a:pt x="299095" y="308705"/>
                    <a:pt x="283461" y="321733"/>
                  </a:cubicBezTo>
                  <a:cubicBezTo>
                    <a:pt x="153072" y="430390"/>
                    <a:pt x="307994" y="322310"/>
                    <a:pt x="181861" y="406400"/>
                  </a:cubicBezTo>
                  <a:cubicBezTo>
                    <a:pt x="159283" y="440267"/>
                    <a:pt x="127000" y="469386"/>
                    <a:pt x="114128" y="508000"/>
                  </a:cubicBezTo>
                  <a:cubicBezTo>
                    <a:pt x="108483" y="524933"/>
                    <a:pt x="105176" y="542835"/>
                    <a:pt x="97194" y="558800"/>
                  </a:cubicBezTo>
                  <a:cubicBezTo>
                    <a:pt x="88093" y="577003"/>
                    <a:pt x="71593" y="591003"/>
                    <a:pt x="63328" y="609600"/>
                  </a:cubicBezTo>
                  <a:cubicBezTo>
                    <a:pt x="39769" y="662609"/>
                    <a:pt x="26602" y="722638"/>
                    <a:pt x="12528" y="778933"/>
                  </a:cubicBezTo>
                  <a:cubicBezTo>
                    <a:pt x="14971" y="835126"/>
                    <a:pt x="-40212" y="1115660"/>
                    <a:pt x="63328" y="1219200"/>
                  </a:cubicBezTo>
                  <a:cubicBezTo>
                    <a:pt x="77719" y="1233591"/>
                    <a:pt x="95925" y="1243966"/>
                    <a:pt x="114128" y="1253067"/>
                  </a:cubicBezTo>
                  <a:cubicBezTo>
                    <a:pt x="130093" y="1261049"/>
                    <a:pt x="147995" y="1264356"/>
                    <a:pt x="164928" y="1270000"/>
                  </a:cubicBezTo>
                  <a:cubicBezTo>
                    <a:pt x="297011" y="1402083"/>
                    <a:pt x="127445" y="1243226"/>
                    <a:pt x="283461" y="1354667"/>
                  </a:cubicBezTo>
                  <a:cubicBezTo>
                    <a:pt x="394446" y="1433943"/>
                    <a:pt x="276091" y="1386077"/>
                    <a:pt x="385061" y="1422400"/>
                  </a:cubicBezTo>
                  <a:lnTo>
                    <a:pt x="588261" y="1557867"/>
                  </a:lnTo>
                  <a:cubicBezTo>
                    <a:pt x="605194" y="1569156"/>
                    <a:pt x="619754" y="1585297"/>
                    <a:pt x="639061" y="1591733"/>
                  </a:cubicBezTo>
                  <a:cubicBezTo>
                    <a:pt x="767965" y="1634702"/>
                    <a:pt x="705656" y="1618599"/>
                    <a:pt x="825328" y="1642533"/>
                  </a:cubicBezTo>
                  <a:cubicBezTo>
                    <a:pt x="943861" y="1636889"/>
                    <a:pt x="1063106" y="1639739"/>
                    <a:pt x="1180928" y="1625600"/>
                  </a:cubicBezTo>
                  <a:cubicBezTo>
                    <a:pt x="1205991" y="1622592"/>
                    <a:pt x="1225459" y="1601677"/>
                    <a:pt x="1248661" y="1591733"/>
                  </a:cubicBezTo>
                  <a:cubicBezTo>
                    <a:pt x="1265067" y="1584702"/>
                    <a:pt x="1282528" y="1580444"/>
                    <a:pt x="1299461" y="1574800"/>
                  </a:cubicBezTo>
                  <a:cubicBezTo>
                    <a:pt x="1415913" y="1497166"/>
                    <a:pt x="1362447" y="1519939"/>
                    <a:pt x="1451861" y="1490133"/>
                  </a:cubicBezTo>
                  <a:cubicBezTo>
                    <a:pt x="1484114" y="1393371"/>
                    <a:pt x="1442185" y="1474006"/>
                    <a:pt x="1519594" y="1422400"/>
                  </a:cubicBezTo>
                  <a:cubicBezTo>
                    <a:pt x="1602814" y="1366921"/>
                    <a:pt x="1541789" y="1383272"/>
                    <a:pt x="1604261" y="1320800"/>
                  </a:cubicBezTo>
                  <a:cubicBezTo>
                    <a:pt x="1624217" y="1300844"/>
                    <a:pt x="1652038" y="1289956"/>
                    <a:pt x="1671994" y="1270000"/>
                  </a:cubicBezTo>
                  <a:cubicBezTo>
                    <a:pt x="1711990" y="1230004"/>
                    <a:pt x="1706525" y="1197951"/>
                    <a:pt x="1739728" y="1151467"/>
                  </a:cubicBezTo>
                  <a:cubicBezTo>
                    <a:pt x="1753647" y="1131980"/>
                    <a:pt x="1773595" y="1117600"/>
                    <a:pt x="1790528" y="1100667"/>
                  </a:cubicBezTo>
                  <a:cubicBezTo>
                    <a:pt x="1847303" y="987113"/>
                    <a:pt x="1806746" y="1080475"/>
                    <a:pt x="1841328" y="965200"/>
                  </a:cubicBezTo>
                  <a:cubicBezTo>
                    <a:pt x="1851586" y="931007"/>
                    <a:pt x="1875194" y="863600"/>
                    <a:pt x="1875194" y="863600"/>
                  </a:cubicBezTo>
                  <a:cubicBezTo>
                    <a:pt x="1869550" y="728133"/>
                    <a:pt x="1880551" y="590939"/>
                    <a:pt x="1858261" y="457200"/>
                  </a:cubicBezTo>
                  <a:cubicBezTo>
                    <a:pt x="1851570" y="417051"/>
                    <a:pt x="1813106" y="389467"/>
                    <a:pt x="1790528" y="355600"/>
                  </a:cubicBezTo>
                  <a:cubicBezTo>
                    <a:pt x="1749809" y="294522"/>
                    <a:pt x="1724653" y="249594"/>
                    <a:pt x="1655061" y="203200"/>
                  </a:cubicBezTo>
                  <a:lnTo>
                    <a:pt x="1553461" y="135467"/>
                  </a:lnTo>
                  <a:lnTo>
                    <a:pt x="1502661" y="101600"/>
                  </a:lnTo>
                  <a:cubicBezTo>
                    <a:pt x="1472535" y="81516"/>
                    <a:pt x="1440010" y="53397"/>
                    <a:pt x="1401061" y="50800"/>
                  </a:cubicBezTo>
                  <a:cubicBezTo>
                    <a:pt x="1333478" y="46295"/>
                    <a:pt x="1276884" y="39512"/>
                    <a:pt x="1231728" y="33867"/>
                  </a:cubicBez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787" y="2455333"/>
              <a:ext cx="1385973" cy="1057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785" y="2807264"/>
              <a:ext cx="1385973" cy="10579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861" y="3513293"/>
              <a:ext cx="1385973" cy="10579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5865" y="3961648"/>
              <a:ext cx="1385973" cy="10579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58" y="3251198"/>
              <a:ext cx="1385973" cy="1057960"/>
            </a:xfrm>
            <a:prstGeom prst="rect">
              <a:avLst/>
            </a:prstGeom>
          </p:spPr>
        </p:pic>
        <p:sp>
          <p:nvSpPr>
            <p:cNvPr id="28" name="Freeform 27"/>
            <p:cNvSpPr/>
            <p:nvPr/>
          </p:nvSpPr>
          <p:spPr>
            <a:xfrm rot="755423">
              <a:off x="44650" y="3401432"/>
              <a:ext cx="3224092" cy="2921619"/>
            </a:xfrm>
            <a:custGeom>
              <a:avLst/>
              <a:gdLst>
                <a:gd name="connsiteX0" fmla="*/ 4741334 w 6526092"/>
                <a:gd name="connsiteY0" fmla="*/ 33866 h 6068956"/>
                <a:gd name="connsiteX1" fmla="*/ 4605867 w 6526092"/>
                <a:gd name="connsiteY1" fmla="*/ 169333 h 6068956"/>
                <a:gd name="connsiteX2" fmla="*/ 4572000 w 6526092"/>
                <a:gd name="connsiteY2" fmla="*/ 220133 h 6068956"/>
                <a:gd name="connsiteX3" fmla="*/ 4470400 w 6526092"/>
                <a:gd name="connsiteY3" fmla="*/ 287866 h 6068956"/>
                <a:gd name="connsiteX4" fmla="*/ 4385734 w 6526092"/>
                <a:gd name="connsiteY4" fmla="*/ 355600 h 6068956"/>
                <a:gd name="connsiteX5" fmla="*/ 4334934 w 6526092"/>
                <a:gd name="connsiteY5" fmla="*/ 389466 h 6068956"/>
                <a:gd name="connsiteX6" fmla="*/ 4284134 w 6526092"/>
                <a:gd name="connsiteY6" fmla="*/ 406400 h 6068956"/>
                <a:gd name="connsiteX7" fmla="*/ 4080934 w 6526092"/>
                <a:gd name="connsiteY7" fmla="*/ 440266 h 6068956"/>
                <a:gd name="connsiteX8" fmla="*/ 3674534 w 6526092"/>
                <a:gd name="connsiteY8" fmla="*/ 423333 h 6068956"/>
                <a:gd name="connsiteX9" fmla="*/ 3589867 w 6526092"/>
                <a:gd name="connsiteY9" fmla="*/ 406400 h 6068956"/>
                <a:gd name="connsiteX10" fmla="*/ 3505200 w 6526092"/>
                <a:gd name="connsiteY10" fmla="*/ 338666 h 6068956"/>
                <a:gd name="connsiteX11" fmla="*/ 3437467 w 6526092"/>
                <a:gd name="connsiteY11" fmla="*/ 287866 h 6068956"/>
                <a:gd name="connsiteX12" fmla="*/ 3369734 w 6526092"/>
                <a:gd name="connsiteY12" fmla="*/ 254000 h 6068956"/>
                <a:gd name="connsiteX13" fmla="*/ 3318934 w 6526092"/>
                <a:gd name="connsiteY13" fmla="*/ 220133 h 6068956"/>
                <a:gd name="connsiteX14" fmla="*/ 3251200 w 6526092"/>
                <a:gd name="connsiteY14" fmla="*/ 186266 h 6068956"/>
                <a:gd name="connsiteX15" fmla="*/ 3200400 w 6526092"/>
                <a:gd name="connsiteY15" fmla="*/ 152400 h 6068956"/>
                <a:gd name="connsiteX16" fmla="*/ 3115734 w 6526092"/>
                <a:gd name="connsiteY16" fmla="*/ 118533 h 6068956"/>
                <a:gd name="connsiteX17" fmla="*/ 3048000 w 6526092"/>
                <a:gd name="connsiteY17" fmla="*/ 67733 h 6068956"/>
                <a:gd name="connsiteX18" fmla="*/ 2946400 w 6526092"/>
                <a:gd name="connsiteY18" fmla="*/ 33866 h 6068956"/>
                <a:gd name="connsiteX19" fmla="*/ 2726267 w 6526092"/>
                <a:gd name="connsiteY19" fmla="*/ 0 h 6068956"/>
                <a:gd name="connsiteX20" fmla="*/ 2387600 w 6526092"/>
                <a:gd name="connsiteY20" fmla="*/ 16933 h 6068956"/>
                <a:gd name="connsiteX21" fmla="*/ 2319867 w 6526092"/>
                <a:gd name="connsiteY21" fmla="*/ 33866 h 6068956"/>
                <a:gd name="connsiteX22" fmla="*/ 2082800 w 6526092"/>
                <a:gd name="connsiteY22" fmla="*/ 152400 h 6068956"/>
                <a:gd name="connsiteX23" fmla="*/ 1845734 w 6526092"/>
                <a:gd name="connsiteY23" fmla="*/ 321733 h 6068956"/>
                <a:gd name="connsiteX24" fmla="*/ 1727200 w 6526092"/>
                <a:gd name="connsiteY24" fmla="*/ 423333 h 6068956"/>
                <a:gd name="connsiteX25" fmla="*/ 1574800 w 6526092"/>
                <a:gd name="connsiteY25" fmla="*/ 524933 h 6068956"/>
                <a:gd name="connsiteX26" fmla="*/ 1473200 w 6526092"/>
                <a:gd name="connsiteY26" fmla="*/ 643466 h 6068956"/>
                <a:gd name="connsiteX27" fmla="*/ 1117600 w 6526092"/>
                <a:gd name="connsiteY27" fmla="*/ 1083733 h 6068956"/>
                <a:gd name="connsiteX28" fmla="*/ 948267 w 6526092"/>
                <a:gd name="connsiteY28" fmla="*/ 1303866 h 6068956"/>
                <a:gd name="connsiteX29" fmla="*/ 812800 w 6526092"/>
                <a:gd name="connsiteY29" fmla="*/ 1557866 h 6068956"/>
                <a:gd name="connsiteX30" fmla="*/ 423334 w 6526092"/>
                <a:gd name="connsiteY30" fmla="*/ 2286000 h 6068956"/>
                <a:gd name="connsiteX31" fmla="*/ 203200 w 6526092"/>
                <a:gd name="connsiteY31" fmla="*/ 2777066 h 6068956"/>
                <a:gd name="connsiteX32" fmla="*/ 67734 w 6526092"/>
                <a:gd name="connsiteY32" fmla="*/ 3369733 h 6068956"/>
                <a:gd name="connsiteX33" fmla="*/ 50800 w 6526092"/>
                <a:gd name="connsiteY33" fmla="*/ 3572933 h 6068956"/>
                <a:gd name="connsiteX34" fmla="*/ 16934 w 6526092"/>
                <a:gd name="connsiteY34" fmla="*/ 3776133 h 6068956"/>
                <a:gd name="connsiteX35" fmla="*/ 0 w 6526092"/>
                <a:gd name="connsiteY35" fmla="*/ 4233333 h 6068956"/>
                <a:gd name="connsiteX36" fmla="*/ 67734 w 6526092"/>
                <a:gd name="connsiteY36" fmla="*/ 4944533 h 6068956"/>
                <a:gd name="connsiteX37" fmla="*/ 135467 w 6526092"/>
                <a:gd name="connsiteY37" fmla="*/ 5029200 h 6068956"/>
                <a:gd name="connsiteX38" fmla="*/ 237067 w 6526092"/>
                <a:gd name="connsiteY38" fmla="*/ 5113866 h 6068956"/>
                <a:gd name="connsiteX39" fmla="*/ 355600 w 6526092"/>
                <a:gd name="connsiteY39" fmla="*/ 5249333 h 6068956"/>
                <a:gd name="connsiteX40" fmla="*/ 914400 w 6526092"/>
                <a:gd name="connsiteY40" fmla="*/ 5604933 h 6068956"/>
                <a:gd name="connsiteX41" fmla="*/ 1134534 w 6526092"/>
                <a:gd name="connsiteY41" fmla="*/ 5723466 h 6068956"/>
                <a:gd name="connsiteX42" fmla="*/ 1591734 w 6526092"/>
                <a:gd name="connsiteY42" fmla="*/ 5875866 h 6068956"/>
                <a:gd name="connsiteX43" fmla="*/ 1794934 w 6526092"/>
                <a:gd name="connsiteY43" fmla="*/ 5926666 h 6068956"/>
                <a:gd name="connsiteX44" fmla="*/ 2184400 w 6526092"/>
                <a:gd name="connsiteY44" fmla="*/ 6011333 h 6068956"/>
                <a:gd name="connsiteX45" fmla="*/ 2387600 w 6526092"/>
                <a:gd name="connsiteY45" fmla="*/ 6062133 h 6068956"/>
                <a:gd name="connsiteX46" fmla="*/ 3776134 w 6526092"/>
                <a:gd name="connsiteY46" fmla="*/ 5960533 h 6068956"/>
                <a:gd name="connsiteX47" fmla="*/ 4131734 w 6526092"/>
                <a:gd name="connsiteY47" fmla="*/ 5858933 h 6068956"/>
                <a:gd name="connsiteX48" fmla="*/ 4318000 w 6526092"/>
                <a:gd name="connsiteY48" fmla="*/ 5774266 h 6068956"/>
                <a:gd name="connsiteX49" fmla="*/ 4487334 w 6526092"/>
                <a:gd name="connsiteY49" fmla="*/ 5723466 h 6068956"/>
                <a:gd name="connsiteX50" fmla="*/ 4639734 w 6526092"/>
                <a:gd name="connsiteY50" fmla="*/ 5672666 h 6068956"/>
                <a:gd name="connsiteX51" fmla="*/ 4792134 w 6526092"/>
                <a:gd name="connsiteY51" fmla="*/ 5604933 h 6068956"/>
                <a:gd name="connsiteX52" fmla="*/ 4893734 w 6526092"/>
                <a:gd name="connsiteY52" fmla="*/ 5554133 h 6068956"/>
                <a:gd name="connsiteX53" fmla="*/ 5198534 w 6526092"/>
                <a:gd name="connsiteY53" fmla="*/ 5452533 h 6068956"/>
                <a:gd name="connsiteX54" fmla="*/ 5503334 w 6526092"/>
                <a:gd name="connsiteY54" fmla="*/ 5350933 h 6068956"/>
                <a:gd name="connsiteX55" fmla="*/ 5638800 w 6526092"/>
                <a:gd name="connsiteY55" fmla="*/ 5266266 h 6068956"/>
                <a:gd name="connsiteX56" fmla="*/ 5723467 w 6526092"/>
                <a:gd name="connsiteY56" fmla="*/ 5249333 h 6068956"/>
                <a:gd name="connsiteX57" fmla="*/ 5825067 w 6526092"/>
                <a:gd name="connsiteY57" fmla="*/ 5181600 h 6068956"/>
                <a:gd name="connsiteX58" fmla="*/ 5926667 w 6526092"/>
                <a:gd name="connsiteY58" fmla="*/ 5130800 h 6068956"/>
                <a:gd name="connsiteX59" fmla="*/ 6079067 w 6526092"/>
                <a:gd name="connsiteY59" fmla="*/ 5046133 h 6068956"/>
                <a:gd name="connsiteX60" fmla="*/ 6146800 w 6526092"/>
                <a:gd name="connsiteY60" fmla="*/ 4944533 h 6068956"/>
                <a:gd name="connsiteX61" fmla="*/ 6316134 w 6526092"/>
                <a:gd name="connsiteY61" fmla="*/ 4724400 h 6068956"/>
                <a:gd name="connsiteX62" fmla="*/ 6485467 w 6526092"/>
                <a:gd name="connsiteY62" fmla="*/ 4385733 h 6068956"/>
                <a:gd name="connsiteX63" fmla="*/ 6485467 w 6526092"/>
                <a:gd name="connsiteY63" fmla="*/ 3454400 h 6068956"/>
                <a:gd name="connsiteX64" fmla="*/ 6434667 w 6526092"/>
                <a:gd name="connsiteY64" fmla="*/ 3369733 h 6068956"/>
                <a:gd name="connsiteX65" fmla="*/ 6417734 w 6526092"/>
                <a:gd name="connsiteY65" fmla="*/ 3318933 h 6068956"/>
                <a:gd name="connsiteX66" fmla="*/ 6299200 w 6526092"/>
                <a:gd name="connsiteY66" fmla="*/ 3048000 h 6068956"/>
                <a:gd name="connsiteX67" fmla="*/ 6265334 w 6526092"/>
                <a:gd name="connsiteY67" fmla="*/ 2963333 h 6068956"/>
                <a:gd name="connsiteX68" fmla="*/ 6129867 w 6526092"/>
                <a:gd name="connsiteY68" fmla="*/ 2726266 h 6068956"/>
                <a:gd name="connsiteX69" fmla="*/ 6079067 w 6526092"/>
                <a:gd name="connsiteY69" fmla="*/ 2624666 h 6068956"/>
                <a:gd name="connsiteX70" fmla="*/ 6062134 w 6526092"/>
                <a:gd name="connsiteY70" fmla="*/ 2573866 h 6068956"/>
                <a:gd name="connsiteX71" fmla="*/ 6011334 w 6526092"/>
                <a:gd name="connsiteY71" fmla="*/ 2506133 h 6068956"/>
                <a:gd name="connsiteX72" fmla="*/ 5994400 w 6526092"/>
                <a:gd name="connsiteY72" fmla="*/ 2455333 h 6068956"/>
                <a:gd name="connsiteX73" fmla="*/ 5977467 w 6526092"/>
                <a:gd name="connsiteY73" fmla="*/ 2387600 h 6068956"/>
                <a:gd name="connsiteX74" fmla="*/ 5909734 w 6526092"/>
                <a:gd name="connsiteY74" fmla="*/ 2269066 h 6068956"/>
                <a:gd name="connsiteX75" fmla="*/ 5892800 w 6526092"/>
                <a:gd name="connsiteY75" fmla="*/ 2218266 h 6068956"/>
                <a:gd name="connsiteX76" fmla="*/ 5842000 w 6526092"/>
                <a:gd name="connsiteY76" fmla="*/ 2116666 h 6068956"/>
                <a:gd name="connsiteX77" fmla="*/ 5858934 w 6526092"/>
                <a:gd name="connsiteY77" fmla="*/ 1794933 h 6068956"/>
                <a:gd name="connsiteX78" fmla="*/ 5960534 w 6526092"/>
                <a:gd name="connsiteY78" fmla="*/ 1608666 h 6068956"/>
                <a:gd name="connsiteX79" fmla="*/ 5994400 w 6526092"/>
                <a:gd name="connsiteY79" fmla="*/ 1557866 h 6068956"/>
                <a:gd name="connsiteX80" fmla="*/ 6062134 w 6526092"/>
                <a:gd name="connsiteY80" fmla="*/ 1507066 h 6068956"/>
                <a:gd name="connsiteX81" fmla="*/ 6112934 w 6526092"/>
                <a:gd name="connsiteY81" fmla="*/ 1439333 h 6068956"/>
                <a:gd name="connsiteX82" fmla="*/ 6350000 w 6526092"/>
                <a:gd name="connsiteY82" fmla="*/ 1303866 h 6068956"/>
                <a:gd name="connsiteX83" fmla="*/ 6417734 w 6526092"/>
                <a:gd name="connsiteY83" fmla="*/ 1286933 h 6068956"/>
                <a:gd name="connsiteX84" fmla="*/ 6485467 w 6526092"/>
                <a:gd name="connsiteY84" fmla="*/ 1270000 h 606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6526092" h="6068956">
                  <a:moveTo>
                    <a:pt x="4741334" y="33866"/>
                  </a:moveTo>
                  <a:cubicBezTo>
                    <a:pt x="4575637" y="282409"/>
                    <a:pt x="4762076" y="39159"/>
                    <a:pt x="4605867" y="169333"/>
                  </a:cubicBezTo>
                  <a:cubicBezTo>
                    <a:pt x="4590233" y="182362"/>
                    <a:pt x="4585029" y="204499"/>
                    <a:pt x="4572000" y="220133"/>
                  </a:cubicBezTo>
                  <a:cubicBezTo>
                    <a:pt x="4523214" y="278676"/>
                    <a:pt x="4533010" y="266996"/>
                    <a:pt x="4470400" y="287866"/>
                  </a:cubicBezTo>
                  <a:cubicBezTo>
                    <a:pt x="4413312" y="373499"/>
                    <a:pt x="4467524" y="314705"/>
                    <a:pt x="4385734" y="355600"/>
                  </a:cubicBezTo>
                  <a:cubicBezTo>
                    <a:pt x="4367531" y="364701"/>
                    <a:pt x="4353137" y="380365"/>
                    <a:pt x="4334934" y="389466"/>
                  </a:cubicBezTo>
                  <a:cubicBezTo>
                    <a:pt x="4318969" y="397448"/>
                    <a:pt x="4301297" y="401496"/>
                    <a:pt x="4284134" y="406400"/>
                  </a:cubicBezTo>
                  <a:cubicBezTo>
                    <a:pt x="4197120" y="431261"/>
                    <a:pt x="4190867" y="426525"/>
                    <a:pt x="4080934" y="440266"/>
                  </a:cubicBezTo>
                  <a:cubicBezTo>
                    <a:pt x="3945467" y="434622"/>
                    <a:pt x="3809797" y="432661"/>
                    <a:pt x="3674534" y="423333"/>
                  </a:cubicBezTo>
                  <a:cubicBezTo>
                    <a:pt x="3645821" y="421353"/>
                    <a:pt x="3614856" y="420679"/>
                    <a:pt x="3589867" y="406400"/>
                  </a:cubicBezTo>
                  <a:cubicBezTo>
                    <a:pt x="3375391" y="283844"/>
                    <a:pt x="3725028" y="411945"/>
                    <a:pt x="3505200" y="338666"/>
                  </a:cubicBezTo>
                  <a:cubicBezTo>
                    <a:pt x="3482622" y="321733"/>
                    <a:pt x="3461399" y="302824"/>
                    <a:pt x="3437467" y="287866"/>
                  </a:cubicBezTo>
                  <a:cubicBezTo>
                    <a:pt x="3416061" y="274488"/>
                    <a:pt x="3391651" y="266524"/>
                    <a:pt x="3369734" y="254000"/>
                  </a:cubicBezTo>
                  <a:cubicBezTo>
                    <a:pt x="3352064" y="243903"/>
                    <a:pt x="3336604" y="230230"/>
                    <a:pt x="3318934" y="220133"/>
                  </a:cubicBezTo>
                  <a:cubicBezTo>
                    <a:pt x="3297017" y="207609"/>
                    <a:pt x="3273117" y="198790"/>
                    <a:pt x="3251200" y="186266"/>
                  </a:cubicBezTo>
                  <a:cubicBezTo>
                    <a:pt x="3233530" y="176169"/>
                    <a:pt x="3218603" y="161501"/>
                    <a:pt x="3200400" y="152400"/>
                  </a:cubicBezTo>
                  <a:cubicBezTo>
                    <a:pt x="3173213" y="138806"/>
                    <a:pt x="3142305" y="133295"/>
                    <a:pt x="3115734" y="118533"/>
                  </a:cubicBezTo>
                  <a:cubicBezTo>
                    <a:pt x="3091063" y="104827"/>
                    <a:pt x="3073243" y="80354"/>
                    <a:pt x="3048000" y="67733"/>
                  </a:cubicBezTo>
                  <a:cubicBezTo>
                    <a:pt x="3016070" y="51768"/>
                    <a:pt x="2981405" y="40867"/>
                    <a:pt x="2946400" y="33866"/>
                  </a:cubicBezTo>
                  <a:cubicBezTo>
                    <a:pt x="2817111" y="8008"/>
                    <a:pt x="2890293" y="20503"/>
                    <a:pt x="2726267" y="0"/>
                  </a:cubicBezTo>
                  <a:cubicBezTo>
                    <a:pt x="2613378" y="5644"/>
                    <a:pt x="2500240" y="7547"/>
                    <a:pt x="2387600" y="16933"/>
                  </a:cubicBezTo>
                  <a:cubicBezTo>
                    <a:pt x="2364408" y="18866"/>
                    <a:pt x="2340298" y="22722"/>
                    <a:pt x="2319867" y="33866"/>
                  </a:cubicBezTo>
                  <a:cubicBezTo>
                    <a:pt x="2069113" y="170641"/>
                    <a:pt x="2331621" y="81308"/>
                    <a:pt x="2082800" y="152400"/>
                  </a:cubicBezTo>
                  <a:cubicBezTo>
                    <a:pt x="1770450" y="402281"/>
                    <a:pt x="2332293" y="-43186"/>
                    <a:pt x="1845734" y="321733"/>
                  </a:cubicBezTo>
                  <a:cubicBezTo>
                    <a:pt x="1804102" y="352957"/>
                    <a:pt x="1768832" y="392109"/>
                    <a:pt x="1727200" y="423333"/>
                  </a:cubicBezTo>
                  <a:cubicBezTo>
                    <a:pt x="1678357" y="459965"/>
                    <a:pt x="1620938" y="484947"/>
                    <a:pt x="1574800" y="524933"/>
                  </a:cubicBezTo>
                  <a:cubicBezTo>
                    <a:pt x="1535475" y="559015"/>
                    <a:pt x="1508866" y="605571"/>
                    <a:pt x="1473200" y="643466"/>
                  </a:cubicBezTo>
                  <a:cubicBezTo>
                    <a:pt x="1138967" y="998589"/>
                    <a:pt x="1469092" y="598339"/>
                    <a:pt x="1117600" y="1083733"/>
                  </a:cubicBezTo>
                  <a:cubicBezTo>
                    <a:pt x="1063303" y="1158714"/>
                    <a:pt x="998328" y="1225993"/>
                    <a:pt x="948267" y="1303866"/>
                  </a:cubicBezTo>
                  <a:cubicBezTo>
                    <a:pt x="896378" y="1384582"/>
                    <a:pt x="861029" y="1474912"/>
                    <a:pt x="812800" y="1557866"/>
                  </a:cubicBezTo>
                  <a:cubicBezTo>
                    <a:pt x="247756" y="2529743"/>
                    <a:pt x="706964" y="1653289"/>
                    <a:pt x="423334" y="2286000"/>
                  </a:cubicBezTo>
                  <a:cubicBezTo>
                    <a:pt x="329100" y="2496214"/>
                    <a:pt x="270440" y="2552933"/>
                    <a:pt x="203200" y="2777066"/>
                  </a:cubicBezTo>
                  <a:cubicBezTo>
                    <a:pt x="145681" y="2968798"/>
                    <a:pt x="107246" y="3172168"/>
                    <a:pt x="67734" y="3369733"/>
                  </a:cubicBezTo>
                  <a:cubicBezTo>
                    <a:pt x="62089" y="3437466"/>
                    <a:pt x="59230" y="3505490"/>
                    <a:pt x="50800" y="3572933"/>
                  </a:cubicBezTo>
                  <a:cubicBezTo>
                    <a:pt x="42283" y="3641070"/>
                    <a:pt x="22201" y="3707668"/>
                    <a:pt x="16934" y="3776133"/>
                  </a:cubicBezTo>
                  <a:cubicBezTo>
                    <a:pt x="5237" y="3928188"/>
                    <a:pt x="5645" y="4080933"/>
                    <a:pt x="0" y="4233333"/>
                  </a:cubicBezTo>
                  <a:cubicBezTo>
                    <a:pt x="22578" y="4470400"/>
                    <a:pt x="27774" y="4709770"/>
                    <a:pt x="67734" y="4944533"/>
                  </a:cubicBezTo>
                  <a:cubicBezTo>
                    <a:pt x="73799" y="4980163"/>
                    <a:pt x="109911" y="5003644"/>
                    <a:pt x="135467" y="5029200"/>
                  </a:cubicBezTo>
                  <a:cubicBezTo>
                    <a:pt x="166639" y="5060372"/>
                    <a:pt x="205895" y="5082694"/>
                    <a:pt x="237067" y="5113866"/>
                  </a:cubicBezTo>
                  <a:cubicBezTo>
                    <a:pt x="279494" y="5156293"/>
                    <a:pt x="309924" y="5210424"/>
                    <a:pt x="355600" y="5249333"/>
                  </a:cubicBezTo>
                  <a:cubicBezTo>
                    <a:pt x="708635" y="5550067"/>
                    <a:pt x="594942" y="5445205"/>
                    <a:pt x="914400" y="5604933"/>
                  </a:cubicBezTo>
                  <a:cubicBezTo>
                    <a:pt x="988941" y="5642203"/>
                    <a:pt x="1058378" y="5689619"/>
                    <a:pt x="1134534" y="5723466"/>
                  </a:cubicBezTo>
                  <a:cubicBezTo>
                    <a:pt x="1224392" y="5763403"/>
                    <a:pt x="1492236" y="5848007"/>
                    <a:pt x="1591734" y="5875866"/>
                  </a:cubicBezTo>
                  <a:cubicBezTo>
                    <a:pt x="1658966" y="5894691"/>
                    <a:pt x="1727702" y="5907841"/>
                    <a:pt x="1794934" y="5926666"/>
                  </a:cubicBezTo>
                  <a:cubicBezTo>
                    <a:pt x="2111494" y="6015303"/>
                    <a:pt x="1907488" y="5983642"/>
                    <a:pt x="2184400" y="6011333"/>
                  </a:cubicBezTo>
                  <a:cubicBezTo>
                    <a:pt x="2252133" y="6028266"/>
                    <a:pt x="2317782" y="6062133"/>
                    <a:pt x="2387600" y="6062133"/>
                  </a:cubicBezTo>
                  <a:cubicBezTo>
                    <a:pt x="3355612" y="6062133"/>
                    <a:pt x="3250789" y="6108286"/>
                    <a:pt x="3776134" y="5960533"/>
                  </a:cubicBezTo>
                  <a:cubicBezTo>
                    <a:pt x="3894806" y="5927156"/>
                    <a:pt x="4019507" y="5909946"/>
                    <a:pt x="4131734" y="5858933"/>
                  </a:cubicBezTo>
                  <a:cubicBezTo>
                    <a:pt x="4193823" y="5830711"/>
                    <a:pt x="4254266" y="5798546"/>
                    <a:pt x="4318000" y="5774266"/>
                  </a:cubicBezTo>
                  <a:cubicBezTo>
                    <a:pt x="4373069" y="5753287"/>
                    <a:pt x="4431139" y="5741212"/>
                    <a:pt x="4487334" y="5723466"/>
                  </a:cubicBezTo>
                  <a:cubicBezTo>
                    <a:pt x="4538396" y="5707341"/>
                    <a:pt x="4589827" y="5692074"/>
                    <a:pt x="4639734" y="5672666"/>
                  </a:cubicBezTo>
                  <a:cubicBezTo>
                    <a:pt x="4691545" y="5652517"/>
                    <a:pt x="4741758" y="5628442"/>
                    <a:pt x="4792134" y="5604933"/>
                  </a:cubicBezTo>
                  <a:cubicBezTo>
                    <a:pt x="4826446" y="5588921"/>
                    <a:pt x="4858281" y="5567428"/>
                    <a:pt x="4893734" y="5554133"/>
                  </a:cubicBezTo>
                  <a:cubicBezTo>
                    <a:pt x="4994011" y="5516529"/>
                    <a:pt x="5102745" y="5500428"/>
                    <a:pt x="5198534" y="5452533"/>
                  </a:cubicBezTo>
                  <a:cubicBezTo>
                    <a:pt x="5362581" y="5370509"/>
                    <a:pt x="5263400" y="5410916"/>
                    <a:pt x="5503334" y="5350933"/>
                  </a:cubicBezTo>
                  <a:cubicBezTo>
                    <a:pt x="5548489" y="5322711"/>
                    <a:pt x="5590452" y="5288581"/>
                    <a:pt x="5638800" y="5266266"/>
                  </a:cubicBezTo>
                  <a:cubicBezTo>
                    <a:pt x="5664932" y="5254205"/>
                    <a:pt x="5697265" y="5261243"/>
                    <a:pt x="5723467" y="5249333"/>
                  </a:cubicBezTo>
                  <a:cubicBezTo>
                    <a:pt x="5760521" y="5232490"/>
                    <a:pt x="5789909" y="5202109"/>
                    <a:pt x="5825067" y="5181600"/>
                  </a:cubicBezTo>
                  <a:cubicBezTo>
                    <a:pt x="5857773" y="5162521"/>
                    <a:pt x="5893426" y="5148931"/>
                    <a:pt x="5926667" y="5130800"/>
                  </a:cubicBezTo>
                  <a:cubicBezTo>
                    <a:pt x="6160575" y="5003214"/>
                    <a:pt x="5884036" y="5143650"/>
                    <a:pt x="6079067" y="5046133"/>
                  </a:cubicBezTo>
                  <a:cubicBezTo>
                    <a:pt x="6101645" y="5012266"/>
                    <a:pt x="6122655" y="4977301"/>
                    <a:pt x="6146800" y="4944533"/>
                  </a:cubicBezTo>
                  <a:cubicBezTo>
                    <a:pt x="6201716" y="4870004"/>
                    <a:pt x="6274733" y="4807202"/>
                    <a:pt x="6316134" y="4724400"/>
                  </a:cubicBezTo>
                  <a:lnTo>
                    <a:pt x="6485467" y="4385733"/>
                  </a:lnTo>
                  <a:cubicBezTo>
                    <a:pt x="6543893" y="4035168"/>
                    <a:pt x="6535203" y="4125841"/>
                    <a:pt x="6485467" y="3454400"/>
                  </a:cubicBezTo>
                  <a:cubicBezTo>
                    <a:pt x="6483036" y="3421577"/>
                    <a:pt x="6449386" y="3399171"/>
                    <a:pt x="6434667" y="3369733"/>
                  </a:cubicBezTo>
                  <a:cubicBezTo>
                    <a:pt x="6426685" y="3353768"/>
                    <a:pt x="6424661" y="3335384"/>
                    <a:pt x="6417734" y="3318933"/>
                  </a:cubicBezTo>
                  <a:cubicBezTo>
                    <a:pt x="6379481" y="3228082"/>
                    <a:pt x="6335809" y="3139526"/>
                    <a:pt x="6299200" y="3048000"/>
                  </a:cubicBezTo>
                  <a:cubicBezTo>
                    <a:pt x="6287911" y="3019778"/>
                    <a:pt x="6279491" y="2990231"/>
                    <a:pt x="6265334" y="2963333"/>
                  </a:cubicBezTo>
                  <a:cubicBezTo>
                    <a:pt x="6222945" y="2882793"/>
                    <a:pt x="6170570" y="2807671"/>
                    <a:pt x="6129867" y="2726266"/>
                  </a:cubicBezTo>
                  <a:cubicBezTo>
                    <a:pt x="6112934" y="2692399"/>
                    <a:pt x="6094445" y="2659267"/>
                    <a:pt x="6079067" y="2624666"/>
                  </a:cubicBezTo>
                  <a:cubicBezTo>
                    <a:pt x="6071818" y="2608355"/>
                    <a:pt x="6070990" y="2589364"/>
                    <a:pt x="6062134" y="2573866"/>
                  </a:cubicBezTo>
                  <a:cubicBezTo>
                    <a:pt x="6048132" y="2549362"/>
                    <a:pt x="6028267" y="2528711"/>
                    <a:pt x="6011334" y="2506133"/>
                  </a:cubicBezTo>
                  <a:cubicBezTo>
                    <a:pt x="6005689" y="2489200"/>
                    <a:pt x="5999304" y="2472496"/>
                    <a:pt x="5994400" y="2455333"/>
                  </a:cubicBezTo>
                  <a:cubicBezTo>
                    <a:pt x="5988006" y="2432956"/>
                    <a:pt x="5985639" y="2409391"/>
                    <a:pt x="5977467" y="2387600"/>
                  </a:cubicBezTo>
                  <a:cubicBezTo>
                    <a:pt x="5932940" y="2268860"/>
                    <a:pt x="5958859" y="2367316"/>
                    <a:pt x="5909734" y="2269066"/>
                  </a:cubicBezTo>
                  <a:cubicBezTo>
                    <a:pt x="5901752" y="2253101"/>
                    <a:pt x="5900782" y="2234231"/>
                    <a:pt x="5892800" y="2218266"/>
                  </a:cubicBezTo>
                  <a:cubicBezTo>
                    <a:pt x="5827148" y="2086963"/>
                    <a:pt x="5884564" y="2244354"/>
                    <a:pt x="5842000" y="2116666"/>
                  </a:cubicBezTo>
                  <a:cubicBezTo>
                    <a:pt x="5847645" y="2009422"/>
                    <a:pt x="5845614" y="1901496"/>
                    <a:pt x="5858934" y="1794933"/>
                  </a:cubicBezTo>
                  <a:cubicBezTo>
                    <a:pt x="5866470" y="1734642"/>
                    <a:pt x="5931438" y="1652310"/>
                    <a:pt x="5960534" y="1608666"/>
                  </a:cubicBezTo>
                  <a:cubicBezTo>
                    <a:pt x="5971823" y="1591733"/>
                    <a:pt x="5978119" y="1570077"/>
                    <a:pt x="5994400" y="1557866"/>
                  </a:cubicBezTo>
                  <a:cubicBezTo>
                    <a:pt x="6016978" y="1540933"/>
                    <a:pt x="6042178" y="1527022"/>
                    <a:pt x="6062134" y="1507066"/>
                  </a:cubicBezTo>
                  <a:cubicBezTo>
                    <a:pt x="6082090" y="1487110"/>
                    <a:pt x="6091840" y="1458083"/>
                    <a:pt x="6112934" y="1439333"/>
                  </a:cubicBezTo>
                  <a:cubicBezTo>
                    <a:pt x="6152366" y="1404283"/>
                    <a:pt x="6307341" y="1314530"/>
                    <a:pt x="6350000" y="1303866"/>
                  </a:cubicBezTo>
                  <a:cubicBezTo>
                    <a:pt x="6372578" y="1298222"/>
                    <a:pt x="6395357" y="1293326"/>
                    <a:pt x="6417734" y="1286933"/>
                  </a:cubicBezTo>
                  <a:cubicBezTo>
                    <a:pt x="6483248" y="1268215"/>
                    <a:pt x="6447725" y="1270000"/>
                    <a:pt x="6485467" y="1270000"/>
                  </a:cubicBezTo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827814" y="3022979"/>
              <a:ext cx="265941" cy="626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963972" y="3220257"/>
              <a:ext cx="534824" cy="465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100366" y="3649509"/>
              <a:ext cx="749126" cy="211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370345" y="4151240"/>
              <a:ext cx="790316" cy="63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89" y="3622260"/>
              <a:ext cx="1385973" cy="105796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86" y="4504970"/>
              <a:ext cx="1385973" cy="105796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456" y="2826023"/>
              <a:ext cx="1385973" cy="105796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59" y="4948904"/>
              <a:ext cx="1385973" cy="1057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50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8960" y="2900738"/>
            <a:ext cx="6382602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Sultan Medium" pitchFamily="2" charset="-78"/>
              </a:rPr>
              <a:t>أنماط المرض</a:t>
            </a:r>
          </a:p>
        </p:txBody>
      </p:sp>
    </p:spTree>
    <p:extLst>
      <p:ext uri="{BB962C8B-B14F-4D97-AF65-F5344CB8AC3E}">
        <p14:creationId xmlns:p14="http://schemas.microsoft.com/office/powerpoint/2010/main" val="289902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08" t="14321" r="13624" b="43059"/>
          <a:stretch/>
        </p:blipFill>
        <p:spPr>
          <a:xfrm>
            <a:off x="0" y="406400"/>
            <a:ext cx="12022667" cy="44534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1733" y="2227591"/>
            <a:ext cx="8797971" cy="380142"/>
          </a:xfrm>
          <a:prstGeom prst="rect">
            <a:avLst/>
          </a:prstGeom>
          <a:solidFill>
            <a:srgbClr val="F71111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8906933" y="2633133"/>
            <a:ext cx="2651171" cy="397933"/>
          </a:xfrm>
          <a:prstGeom prst="rect">
            <a:avLst/>
          </a:prstGeom>
          <a:solidFill>
            <a:srgbClr val="F71111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51724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029277" y="-218953"/>
            <a:ext cx="4474724" cy="249028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الأمراض</a:t>
            </a:r>
            <a:endParaRPr lang="ar-AE" sz="6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3260187" y="1220802"/>
            <a:ext cx="724830" cy="563211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8352751" y="748958"/>
            <a:ext cx="593191" cy="577112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5400000">
            <a:off x="5221656" y="1955072"/>
            <a:ext cx="1520660" cy="1283522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5538" y="1251357"/>
            <a:ext cx="41864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الأمراض المستوطنة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243" y="2997375"/>
            <a:ext cx="32334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000" b="1" dirty="0" smtClean="0">
                <a:solidFill>
                  <a:schemeClr val="accent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وباء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232" y="1389531"/>
            <a:ext cx="288357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0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وباء منتشر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6950" y="2146549"/>
            <a:ext cx="461670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أمراض موجودة باستمرار بكميات صغيرة داخل الجماعة الأحيائية مثل الانفلونزا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2602" y="3852167"/>
            <a:ext cx="461670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تفش ضخم للمرض في منطقة ما، ويصيب العديد من الأشخاص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164881"/>
            <a:ext cx="363233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انتشار الوباء على نطاق واسع في منطقة كبيرة قارة أو دولة </a:t>
            </a:r>
          </a:p>
        </p:txBody>
      </p:sp>
    </p:spTree>
    <p:extLst>
      <p:ext uri="{BB962C8B-B14F-4D97-AF65-F5344CB8AC3E}">
        <p14:creationId xmlns:p14="http://schemas.microsoft.com/office/powerpoint/2010/main" val="399407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8960" y="2900738"/>
            <a:ext cx="6382602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Sultan Medium" pitchFamily="2" charset="-78"/>
              </a:rPr>
              <a:t>معالجة الأمراض ومكافحتها </a:t>
            </a:r>
          </a:p>
        </p:txBody>
      </p:sp>
    </p:spTree>
    <p:extLst>
      <p:ext uri="{BB962C8B-B14F-4D97-AF65-F5344CB8AC3E}">
        <p14:creationId xmlns:p14="http://schemas.microsoft.com/office/powerpoint/2010/main" val="112840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440" y="396240"/>
            <a:ext cx="967232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المقصود بفرضيات كوخ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تنتقل الأمراض وما الدور الذي تؤديه المستودعات في انتشار الأمراض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أعراض الأمراض المعدية وطرق علاجها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أنماط الأمراض</a:t>
            </a:r>
            <a:endParaRPr lang="ar-AE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725" y="0"/>
            <a:ext cx="3362960" cy="995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الأسئلة المهمة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2800" y="4135120"/>
            <a:ext cx="3362960" cy="995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مفردات جديدة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600" y="5222240"/>
            <a:ext cx="1093216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ar-AE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المرض المعدي – مسبب المرض – فرضيات كوخ – المستودع – مرض مستوطن – وبائي – وباء منتشر – المضاد الحيوي</a:t>
            </a:r>
            <a:endParaRPr lang="ar-AE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3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029277" y="-218953"/>
            <a:ext cx="4474724" cy="249028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60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علاج الأمراض</a:t>
            </a:r>
            <a:endParaRPr lang="ar-AE" sz="6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65193" y="1001696"/>
            <a:ext cx="303215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المضاد الحيوي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0747" y="2068157"/>
            <a:ext cx="651525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يُعالج بالمضاد الحيوي الذي يقتل الكائنات الدقيقة ويوقف نموها مثل </a:t>
            </a:r>
            <a:r>
              <a:rPr lang="ar-AE" sz="40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البنسلين</a:t>
            </a:r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 ينتج بواسطة </a:t>
            </a:r>
            <a:r>
              <a:rPr lang="ar-AE" sz="40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فطر </a:t>
            </a:r>
            <a:r>
              <a:rPr lang="ar-AE" sz="4000" b="1" u="sng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البنسيليوم</a:t>
            </a:r>
            <a:r>
              <a:rPr lang="ar-AE" sz="40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ويقتل البكتيريا.</a:t>
            </a:r>
          </a:p>
          <a:p>
            <a:pPr algn="ctr"/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افرازات الفطريات مثل </a:t>
            </a:r>
            <a:r>
              <a:rPr lang="ar-AE" sz="4000" b="1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الإريثروميسين</a:t>
            </a:r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40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AE" sz="4000" b="1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النيومايسين</a:t>
            </a:r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40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AE" sz="4000" b="1" dirty="0" err="1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الجنتاميسين</a:t>
            </a:r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كمضادات حيوية وهنالك مضادات حيوية اصطناعية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732" y="3687953"/>
            <a:ext cx="39496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العوامل الكيميائية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2198" y="4600742"/>
            <a:ext cx="433493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في علاج الامراض التي تتسبب فيها الأوليات والفطريات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79" y="975390"/>
            <a:ext cx="34360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AE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العقاقير المضادة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39841" y="1867779"/>
            <a:ext cx="58389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في علاج الامراض الفيروسية </a:t>
            </a:r>
          </a:p>
        </p:txBody>
      </p:sp>
      <p:cxnSp>
        <p:nvCxnSpPr>
          <p:cNvPr id="26" name="Curved Connector 25"/>
          <p:cNvCxnSpPr/>
          <p:nvPr/>
        </p:nvCxnSpPr>
        <p:spPr>
          <a:xfrm>
            <a:off x="8504001" y="523941"/>
            <a:ext cx="1266535" cy="502248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 flipV="1">
            <a:off x="3954950" y="1771419"/>
            <a:ext cx="2684200" cy="2378804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 flipV="1">
            <a:off x="3354830" y="569430"/>
            <a:ext cx="1200241" cy="577020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61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4" t="28354" r="37778" b="18148"/>
          <a:stretch/>
        </p:blipFill>
        <p:spPr>
          <a:xfrm>
            <a:off x="897467" y="406399"/>
            <a:ext cx="107696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1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 descr="flu"/>
          <p:cNvSpPr>
            <a:spLocks noChangeArrowheads="1"/>
          </p:cNvSpPr>
          <p:nvPr/>
        </p:nvSpPr>
        <p:spPr bwMode="auto">
          <a:xfrm>
            <a:off x="4722542" y="1179940"/>
            <a:ext cx="3352800" cy="3429000"/>
          </a:xfrm>
          <a:prstGeom prst="octagon">
            <a:avLst>
              <a:gd name="adj" fmla="val 2928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AE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02419" y="273205"/>
            <a:ext cx="9144000" cy="830997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altLang="ar-AE" sz="4800" dirty="0" smtClean="0">
                <a:solidFill>
                  <a:srgbClr val="0000FF"/>
                </a:solidFill>
                <a:cs typeface="Sultan Medium" pitchFamily="2" charset="-78"/>
              </a:rPr>
              <a:t>تنتشر مسببات الأمراض بواسطة </a:t>
            </a:r>
            <a:endParaRPr lang="en-US" altLang="ar-AE" sz="4800" dirty="0">
              <a:solidFill>
                <a:srgbClr val="0000FF"/>
              </a:solidFill>
              <a:cs typeface="Sultan Medium" pitchFamily="2" charset="-78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33600" y="2433639"/>
            <a:ext cx="198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altLang="ar-AE" sz="4400" b="1" dirty="0" smtClean="0">
                <a:cs typeface="Sultan Medium" pitchFamily="2" charset="-78"/>
              </a:rPr>
              <a:t>الأشياء</a:t>
            </a:r>
            <a:endParaRPr lang="en-US" altLang="ar-AE" sz="3600" b="1" dirty="0">
              <a:cs typeface="Sultan Medium" pitchFamily="2" charset="-78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984101" y="1328451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altLang="ar-AE" sz="4800" b="1" dirty="0" smtClean="0">
                <a:cs typeface="Sultan Medium" pitchFamily="2" charset="-78"/>
              </a:rPr>
              <a:t>الأشخاص</a:t>
            </a:r>
            <a:endParaRPr lang="en-US" altLang="ar-AE" sz="4800" b="1" dirty="0">
              <a:cs typeface="Sultan Medium" pitchFamily="2" charset="-78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101467" y="5248687"/>
            <a:ext cx="35144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altLang="ar-AE" sz="4800" b="1" dirty="0" smtClean="0">
                <a:cs typeface="Sultan Medium" pitchFamily="2" charset="-78"/>
              </a:rPr>
              <a:t>الحيوانات </a:t>
            </a:r>
            <a:endParaRPr lang="en-US" altLang="ar-AE" sz="4800" b="1" dirty="0">
              <a:cs typeface="Sultan Medium" pitchFamily="2" charset="-78"/>
            </a:endParaRPr>
          </a:p>
        </p:txBody>
      </p:sp>
      <p:pic>
        <p:nvPicPr>
          <p:cNvPr id="17" name="Picture 2" descr="Teenage girls fighting over cloth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2850" r="17936" b="21536"/>
          <a:stretch/>
        </p:blipFill>
        <p:spPr bwMode="auto">
          <a:xfrm>
            <a:off x="1524001" y="3194609"/>
            <a:ext cx="2735635" cy="19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30c4e1a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7" y="4907215"/>
            <a:ext cx="1905000" cy="195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haking%20han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10" y="2016178"/>
            <a:ext cx="1650381" cy="33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89889" y="2522545"/>
            <a:ext cx="8855729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latin typeface="Arial" panose="020B0604020202020204" pitchFamily="34" charset="0"/>
                <a:cs typeface="Sultan Medium" pitchFamily="2" charset="-78"/>
              </a:rPr>
              <a:t>تسبب مسببات الأمراض بمرض معدٍ</a:t>
            </a:r>
          </a:p>
        </p:txBody>
      </p:sp>
    </p:spTree>
    <p:extLst>
      <p:ext uri="{BB962C8B-B14F-4D97-AF65-F5344CB8AC3E}">
        <p14:creationId xmlns:p14="http://schemas.microsoft.com/office/powerpoint/2010/main" val="15439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ck%20chi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12" y="2085278"/>
            <a:ext cx="2798955" cy="33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6757638" y="1377252"/>
            <a:ext cx="394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AE" altLang="ar-AE" sz="4000" b="1" dirty="0">
                <a:solidFill>
                  <a:srgbClr val="C00000"/>
                </a:solidFill>
                <a:cs typeface="Traditional Arabic" panose="02020603050405020304" pitchFamily="18" charset="-78"/>
              </a:rPr>
              <a:t>مرض قدم الرياضي</a:t>
            </a:r>
            <a:endParaRPr lang="en-US" altLang="ar-AE" sz="4000" b="1" dirty="0">
              <a:solidFill>
                <a:srgbClr val="C00000"/>
              </a:solidFill>
              <a:cs typeface="Traditional Arabic" panose="02020603050405020304" pitchFamily="18" charset="-78"/>
            </a:endParaRPr>
          </a:p>
        </p:txBody>
      </p:sp>
      <p:pic>
        <p:nvPicPr>
          <p:cNvPr id="4" name="Picture 2" descr="http://imdocuk.com/content/1/2/1/1214/cfhg305athfoo_003ca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80" y="2107582"/>
            <a:ext cx="32734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616819" y="1377251"/>
            <a:ext cx="394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AE" altLang="ar-AE" sz="4000" b="1" dirty="0" smtClean="0">
                <a:solidFill>
                  <a:srgbClr val="C00000"/>
                </a:solidFill>
                <a:cs typeface="Traditional Arabic" panose="02020603050405020304" pitchFamily="18" charset="-78"/>
              </a:rPr>
              <a:t>نزلة البرد</a:t>
            </a:r>
            <a:endParaRPr lang="en-US" altLang="ar-AE" sz="4000" b="1" dirty="0">
              <a:solidFill>
                <a:srgbClr val="C00000"/>
              </a:solidFill>
              <a:cs typeface="Traditional Arabic" panose="02020603050405020304" pitchFamily="18" charset="-78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402940" y="-75234"/>
            <a:ext cx="2327081" cy="17507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وجه الشبه </a:t>
            </a:r>
            <a:endParaRPr lang="ar-AE" sz="36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393580" y="814038"/>
            <a:ext cx="724830" cy="563211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>
            <a:off x="7783601" y="814037"/>
            <a:ext cx="593191" cy="577112"/>
          </a:xfrm>
          <a:prstGeom prst="curvedConnector3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515268" y="5537457"/>
            <a:ext cx="6675438" cy="1185863"/>
            <a:chOff x="2346" y="1917"/>
            <a:chExt cx="4205" cy="747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535" y="1968"/>
              <a:ext cx="301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AE" altLang="ar-AE" sz="4000" b="1" dirty="0" smtClean="0">
                  <a:solidFill>
                    <a:srgbClr val="A50021"/>
                  </a:solidFill>
                  <a:cs typeface="Sultan Medium" pitchFamily="2" charset="-78"/>
                </a:rPr>
                <a:t>كلاهما من الأمراض </a:t>
              </a:r>
              <a:r>
                <a:rPr lang="ar-AE" altLang="ar-AE" sz="4000" b="1" dirty="0">
                  <a:solidFill>
                    <a:srgbClr val="A50021"/>
                  </a:solidFill>
                  <a:cs typeface="Sultan Medium" pitchFamily="2" charset="-78"/>
                </a:rPr>
                <a:t>المعدية </a:t>
              </a:r>
              <a:endParaRPr lang="en-US" altLang="ar-AE" sz="4000" b="1" dirty="0">
                <a:solidFill>
                  <a:srgbClr val="A50021"/>
                </a:solidFill>
                <a:cs typeface="Sultan Medium" pitchFamily="2" charset="-78"/>
              </a:endParaRPr>
            </a:p>
          </p:txBody>
        </p:sp>
        <p:pic>
          <p:nvPicPr>
            <p:cNvPr id="13" name="Picture 9" descr="thumbnail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2"/>
            <a:stretch>
              <a:fillRect/>
            </a:stretch>
          </p:blipFill>
          <p:spPr bwMode="auto">
            <a:xfrm>
              <a:off x="2346" y="1917"/>
              <a:ext cx="1356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7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 descr="flu"/>
          <p:cNvSpPr>
            <a:spLocks noChangeArrowheads="1"/>
          </p:cNvSpPr>
          <p:nvPr/>
        </p:nvSpPr>
        <p:spPr bwMode="auto">
          <a:xfrm>
            <a:off x="4656139" y="3429001"/>
            <a:ext cx="2879725" cy="3141663"/>
          </a:xfrm>
          <a:prstGeom prst="octagon">
            <a:avLst>
              <a:gd name="adj" fmla="val 2928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AE" altLang="ar-AE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24000" y="188914"/>
            <a:ext cx="9144000" cy="1076325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AE" altLang="ar-AE" sz="3200" dirty="0">
                <a:cs typeface="Sultan Medium" pitchFamily="2" charset="-78"/>
              </a:rPr>
              <a:t>الأمراض  المعدية :</a:t>
            </a:r>
            <a:r>
              <a:rPr lang="ar-AE" altLang="ar-AE" sz="3200" b="1" dirty="0">
                <a:cs typeface="Traditional Arabic" panose="02020603050405020304" pitchFamily="18" charset="-78"/>
              </a:rPr>
              <a:t>هي الأمراض التي يمكن أن تنتقل من شخص مصاب إلى آخر </a:t>
            </a:r>
            <a:r>
              <a:rPr lang="ar-AE" altLang="ar-AE" sz="3200" b="1" dirty="0" smtClean="0">
                <a:cs typeface="Traditional Arabic" panose="02020603050405020304" pitchFamily="18" charset="-78"/>
              </a:rPr>
              <a:t>سليم</a:t>
            </a:r>
            <a:endParaRPr lang="en-US" altLang="ar-AE" sz="3200" b="1" dirty="0">
              <a:cs typeface="Traditional Arabic" panose="02020603050405020304" pitchFamily="18" charset="-78"/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1703388" y="2286000"/>
            <a:ext cx="2563812" cy="2006600"/>
            <a:chOff x="240" y="1440"/>
            <a:chExt cx="1488" cy="972"/>
          </a:xfrm>
        </p:grpSpPr>
        <p:pic>
          <p:nvPicPr>
            <p:cNvPr id="11280" name="Picture 6" descr="Bacter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0"/>
              <a:ext cx="1296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 Box 7"/>
            <p:cNvSpPr txBox="1">
              <a:spLocks noChangeArrowheads="1"/>
            </p:cNvSpPr>
            <p:nvPr/>
          </p:nvSpPr>
          <p:spPr bwMode="auto">
            <a:xfrm>
              <a:off x="240" y="1440"/>
              <a:ext cx="148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AE" altLang="ar-AE" sz="4000" b="1">
                  <a:solidFill>
                    <a:schemeClr val="bg1"/>
                  </a:solidFill>
                  <a:cs typeface="Traditional Arabic" panose="02020603050405020304" pitchFamily="18" charset="-78"/>
                </a:rPr>
                <a:t>البكتيريا</a:t>
              </a:r>
              <a:r>
                <a:rPr lang="ar-AE" altLang="ar-AE" sz="4000" b="1">
                  <a:solidFill>
                    <a:srgbClr val="CCE8EA"/>
                  </a:solidFill>
                  <a:cs typeface="Traditional Arabic" panose="02020603050405020304" pitchFamily="18" charset="-78"/>
                </a:rPr>
                <a:t> </a:t>
              </a:r>
              <a:endParaRPr lang="en-US" altLang="ar-AE" sz="4000" b="1">
                <a:solidFill>
                  <a:srgbClr val="CCE8EA"/>
                </a:solidFill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1269" name="Group 8"/>
          <p:cNvGrpSpPr>
            <a:grpSpLocks/>
          </p:cNvGrpSpPr>
          <p:nvPr/>
        </p:nvGrpSpPr>
        <p:grpSpPr bwMode="auto">
          <a:xfrm>
            <a:off x="1847850" y="4495800"/>
            <a:ext cx="2343150" cy="2166938"/>
            <a:chOff x="432" y="2832"/>
            <a:chExt cx="1248" cy="1365"/>
          </a:xfrm>
        </p:grpSpPr>
        <p:pic>
          <p:nvPicPr>
            <p:cNvPr id="11278" name="Picture 9" descr="fung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68"/>
              <a:ext cx="1152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 Box 10"/>
            <p:cNvSpPr txBox="1">
              <a:spLocks noChangeArrowheads="1"/>
            </p:cNvSpPr>
            <p:nvPr/>
          </p:nvSpPr>
          <p:spPr bwMode="auto">
            <a:xfrm>
              <a:off x="432" y="2832"/>
              <a:ext cx="124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AE" altLang="ar-AE" sz="4000" b="1">
                  <a:cs typeface="Traditional Arabic" panose="02020603050405020304" pitchFamily="18" charset="-78"/>
                </a:rPr>
                <a:t>الفطريات </a:t>
              </a:r>
              <a:endParaRPr lang="en-US" altLang="ar-AE" sz="4000" b="1"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7924800" y="2362201"/>
            <a:ext cx="2362200" cy="1774825"/>
            <a:chOff x="4032" y="1488"/>
            <a:chExt cx="1488" cy="1118"/>
          </a:xfrm>
        </p:grpSpPr>
        <p:pic>
          <p:nvPicPr>
            <p:cNvPr id="11276" name="Picture 12" descr="light-virus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488"/>
              <a:ext cx="1488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4080" y="2160"/>
              <a:ext cx="134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AE" altLang="ar-AE" sz="4000" b="1">
                  <a:solidFill>
                    <a:schemeClr val="bg1"/>
                  </a:solidFill>
                  <a:cs typeface="Traditional Arabic" panose="02020603050405020304" pitchFamily="18" charset="-78"/>
                </a:rPr>
                <a:t>الفيروسات</a:t>
              </a:r>
              <a:endParaRPr lang="en-US" altLang="ar-AE" sz="4000" b="1">
                <a:solidFill>
                  <a:schemeClr val="bg1"/>
                </a:solidFill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7751764" y="4437064"/>
            <a:ext cx="2630487" cy="2130425"/>
            <a:chOff x="3984" y="3072"/>
            <a:chExt cx="1596" cy="1065"/>
          </a:xfrm>
        </p:grpSpPr>
        <p:pic>
          <p:nvPicPr>
            <p:cNvPr id="11274" name="Picture 15" descr="12208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072"/>
              <a:ext cx="1596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16"/>
            <p:cNvSpPr txBox="1">
              <a:spLocks noChangeArrowheads="1"/>
            </p:cNvSpPr>
            <p:nvPr/>
          </p:nvSpPr>
          <p:spPr bwMode="auto">
            <a:xfrm>
              <a:off x="4272" y="3360"/>
              <a:ext cx="105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AE" altLang="ar-AE" sz="4000" b="1">
                  <a:solidFill>
                    <a:schemeClr val="bg1"/>
                  </a:solidFill>
                  <a:cs typeface="Traditional Arabic" panose="02020603050405020304" pitchFamily="18" charset="-78"/>
                </a:rPr>
                <a:t>الديدان </a:t>
              </a:r>
              <a:endParaRPr lang="en-US" altLang="ar-AE" sz="4000" b="1">
                <a:solidFill>
                  <a:schemeClr val="bg1"/>
                </a:solidFill>
                <a:cs typeface="Traditional Arabic" panose="02020603050405020304" pitchFamily="18" charset="-78"/>
              </a:endParaRPr>
            </a:p>
          </p:txBody>
        </p:sp>
      </p:grpSp>
      <p:pic>
        <p:nvPicPr>
          <p:cNvPr id="11272" name="Picture 4" descr="http://t1.gstatic.com/images?q=tbn:ANd9GcSj_bf-uhBhn7PLri3inwKOvZgdYu2epohxmsq2QJgBlBlARFDEkh0GhPT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26841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4800601" y="2865439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AE" altLang="ar-AE" sz="4000" b="1">
                <a:cs typeface="Traditional Arabic" panose="02020603050405020304" pitchFamily="18" charset="-78"/>
              </a:rPr>
              <a:t>الأوليات الحيوانية</a:t>
            </a:r>
            <a:endParaRPr lang="en-US" altLang="ar-AE" sz="4000" b="1"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91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19967" y="657977"/>
            <a:ext cx="9144000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AE" altLang="ar-AE" sz="4800" b="1" dirty="0" smtClean="0">
                <a:cs typeface="Sultan Medium" pitchFamily="2" charset="-78"/>
              </a:rPr>
              <a:t>لكن هل جميع هذه الكائنات تسبب المرض ؟</a:t>
            </a:r>
            <a:endParaRPr lang="en-US" altLang="ar-AE" sz="4800" b="1" dirty="0"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8" t="55739" r="15248" b="9575"/>
          <a:stretch/>
        </p:blipFill>
        <p:spPr>
          <a:xfrm>
            <a:off x="778211" y="2159540"/>
            <a:ext cx="11199779" cy="27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8960" y="2900738"/>
            <a:ext cx="6382602" cy="919401"/>
          </a:xfrm>
          <a:prstGeom prst="round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4800" b="1" dirty="0">
                <a:solidFill>
                  <a:schemeClr val="tx1"/>
                </a:solidFill>
                <a:latin typeface="Arial" panose="020B0604020202020204" pitchFamily="34" charset="0"/>
                <a:cs typeface="Sultan Medium" pitchFamily="2" charset="-78"/>
              </a:rPr>
              <a:t>النظرية الجرثومية وتجارب كوخ </a:t>
            </a:r>
          </a:p>
        </p:txBody>
      </p:sp>
    </p:spTree>
    <p:extLst>
      <p:ext uri="{BB962C8B-B14F-4D97-AF65-F5344CB8AC3E}">
        <p14:creationId xmlns:p14="http://schemas.microsoft.com/office/powerpoint/2010/main" val="34312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093CD7EA589CB64897AADE96B72C6E4A" ma:contentTypeVersion="11" ma:contentTypeDescription="إنشاء مستند جديد." ma:contentTypeScope="" ma:versionID="f191a7684067fca005f5a72866935fb1">
  <xsd:schema xmlns:xsd="http://www.w3.org/2001/XMLSchema" xmlns:xs="http://www.w3.org/2001/XMLSchema" xmlns:p="http://schemas.microsoft.com/office/2006/metadata/properties" xmlns:ns2="ccac14b0-d128-4df1-b7e7-35733c89d08c" xmlns:ns3="0c74eb88-f8f5-436c-9d42-02efdb4daf28" targetNamespace="http://schemas.microsoft.com/office/2006/metadata/properties" ma:root="true" ma:fieldsID="7dcb135cb49a3658c97d97c56200c7d6" ns2:_="" ns3:_="">
    <xsd:import namespace="ccac14b0-d128-4df1-b7e7-35733c89d08c"/>
    <xsd:import namespace="0c74eb88-f8f5-436c-9d42-02efdb4da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c14b0-d128-4df1-b7e7-35733c89d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4eb88-f8f5-436c-9d42-02efdb4da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CBCB89-9A08-4990-B38C-FAAA0B5D2D2A}"/>
</file>

<file path=customXml/itemProps2.xml><?xml version="1.0" encoding="utf-8"?>
<ds:datastoreItem xmlns:ds="http://schemas.openxmlformats.org/officeDocument/2006/customXml" ds:itemID="{CEFA7D04-F789-423B-971A-D8888B248CB8}"/>
</file>

<file path=customXml/itemProps3.xml><?xml version="1.0" encoding="utf-8"?>
<ds:datastoreItem xmlns:ds="http://schemas.openxmlformats.org/officeDocument/2006/customXml" ds:itemID="{789FF95B-2B57-4FC5-B0F2-E38333A3558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771</TotalTime>
  <Words>480</Words>
  <Application>Microsoft Office PowerPoint</Application>
  <PresentationFormat>Widescreen</PresentationFormat>
  <Paragraphs>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Sultan Medium</vt:lpstr>
      <vt:lpstr>Traditional Arabic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فاطمه سليمان شميط</dc:creator>
  <cp:lastModifiedBy>User</cp:lastModifiedBy>
  <cp:revision>40</cp:revision>
  <dcterms:created xsi:type="dcterms:W3CDTF">2017-04-09T08:56:46Z</dcterms:created>
  <dcterms:modified xsi:type="dcterms:W3CDTF">2021-04-26T06:17:21Z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0x010100093CD7EA589CB64897AADE96B72C6E4A</vt:lpwstr>
  </property>
</Properties>
</file>