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65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624" r:id="rId38"/>
    <p:sldId id="284" r:id="rId39"/>
    <p:sldId id="296" r:id="rId40"/>
    <p:sldId id="297" r:id="rId41"/>
    <p:sldId id="298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2D2"/>
    <a:srgbClr val="3CACDC"/>
    <a:srgbClr val="969696"/>
    <a:srgbClr val="52C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5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2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7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0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6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695AA-9791-48E8-9DCA-CD8F90334BE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53D3-0AD5-472C-860D-A30C4702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7.jpeg"/><Relationship Id="rId7" Type="http://schemas.microsoft.com/office/2007/relationships/hdphoto" Target="../media/hdphoto8.wdp"/><Relationship Id="rId2" Type="http://schemas.openxmlformats.org/officeDocument/2006/relationships/hyperlink" Target="https://www.google.ae/url?sa=i&amp;url=https%3A%2F%2Fwww.khaleejtimes.com%2Fnews%2Fweather%2Fweather-forecast-more-rain-to-hit-uae&amp;psig=AOvVaw2iv8IiO9Aen61mgqFDgWud&amp;ust=1585557327192000&amp;source=images&amp;cd=vfe&amp;ved=0CAIQjRxqFwoTCJjV_bijv-g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32.jpg"/><Relationship Id="rId4" Type="http://schemas.openxmlformats.org/officeDocument/2006/relationships/image" Target="../media/image28.png"/><Relationship Id="rId9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D8C79C-2DB5-42D2-8B67-840C3A6FA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169E3-4F2D-43C5-85A4-9941BBA97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4" y="0"/>
            <a:ext cx="2334888" cy="3717234"/>
          </a:xfrm>
          <a:prstGeom prst="rect">
            <a:avLst/>
          </a:prstGeom>
        </p:spPr>
      </p:pic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5758763C-84C4-4590-8672-7800AFEDF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1203" r="3274" b="620"/>
          <a:stretch/>
        </p:blipFill>
        <p:spPr>
          <a:xfrm>
            <a:off x="-2799627" y="1665903"/>
            <a:ext cx="7857094" cy="7307204"/>
          </a:xfrm>
          <a:prstGeom prst="rect">
            <a:avLst/>
          </a:prstGeom>
        </p:spPr>
      </p:pic>
      <p:pic>
        <p:nvPicPr>
          <p:cNvPr id="9" name="Picture 8" descr="A person wearing a mask&#10;&#10;Description automatically generated">
            <a:extLst>
              <a:ext uri="{FF2B5EF4-FFF2-40B4-BE49-F238E27FC236}">
                <a16:creationId xmlns:a16="http://schemas.microsoft.com/office/drawing/2014/main" id="{C7A47C7D-26DA-497A-8210-09C14FAF7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/>
          <a:stretch/>
        </p:blipFill>
        <p:spPr>
          <a:xfrm>
            <a:off x="6086901" y="1093499"/>
            <a:ext cx="5826536" cy="7639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FE8AA-29AD-42DF-B640-832903CB1A5F}"/>
              </a:ext>
            </a:extLst>
          </p:cNvPr>
          <p:cNvSpPr txBox="1"/>
          <p:nvPr/>
        </p:nvSpPr>
        <p:spPr>
          <a:xfrm>
            <a:off x="2235768" y="1626904"/>
            <a:ext cx="4790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أهلا  و سهلاً</a:t>
            </a:r>
          </a:p>
          <a:p>
            <a:pPr algn="ctr"/>
            <a:r>
              <a:rPr lang="ar-AE" sz="5400" b="1" dirty="0">
                <a:solidFill>
                  <a:schemeClr val="bg1"/>
                </a:solidFill>
              </a:rPr>
              <a:t>بأبطال الإمارات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BAD79-B013-4D7B-B155-418240502975}"/>
              </a:ext>
            </a:extLst>
          </p:cNvPr>
          <p:cNvSpPr txBox="1"/>
          <p:nvPr/>
        </p:nvSpPr>
        <p:spPr>
          <a:xfrm>
            <a:off x="7284438" y="467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4033442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drawing, clock&#10;&#10;Description automatically generated">
            <a:extLst>
              <a:ext uri="{FF2B5EF4-FFF2-40B4-BE49-F238E27FC236}">
                <a16:creationId xmlns:a16="http://schemas.microsoft.com/office/drawing/2014/main" id="{E9817024-4C2E-4740-B4BC-45A6A61A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0828" l="9980" r="89980">
                        <a14:foregroundMark x1="42586" y1="25374" x2="48525" y2="29939"/>
                        <a14:foregroundMark x1="48525" y1="29939" x2="52606" y2="35636"/>
                        <a14:foregroundMark x1="52606" y1="35636" x2="52606" y2="35636"/>
                        <a14:foregroundMark x1="55919" y1="26222" x2="53697" y2="32566"/>
                        <a14:foregroundMark x1="52202" y1="8970" x2="46707" y2="8970"/>
                        <a14:foregroundMark x1="58505" y1="23152" x2="58303" y2="28646"/>
                        <a14:foregroundMark x1="53051" y1="25778" x2="57212" y2="25576"/>
                        <a14:foregroundMark x1="42788" y1="90828" x2="49455" y2="86667"/>
                        <a14:backgroundMark x1="33172" y1="21859" x2="33172" y2="21859"/>
                        <a14:backgroundMark x1="29253" y1="30990" x2="29253" y2="30990"/>
                        <a14:backgroundMark x1="29455" y1="32646" x2="29455" y2="3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792"/>
          <a:stretch/>
        </p:blipFill>
        <p:spPr>
          <a:xfrm>
            <a:off x="-2547610" y="438150"/>
            <a:ext cx="9143999" cy="64198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4711148" y="1242805"/>
            <a:ext cx="4029728" cy="4810539"/>
          </a:xfrm>
          <a:prstGeom prst="wedgeRoundRectCallout">
            <a:avLst>
              <a:gd name="adj1" fmla="val -101418"/>
              <a:gd name="adj2" fmla="val 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سأريكم الآن أصدقائي و الأشكال التي يحبونها ! هل أنتم جاهزون !</a:t>
            </a:r>
          </a:p>
        </p:txBody>
      </p:sp>
    </p:spTree>
    <p:extLst>
      <p:ext uri="{BB962C8B-B14F-4D97-AF65-F5344CB8AC3E}">
        <p14:creationId xmlns:p14="http://schemas.microsoft.com/office/powerpoint/2010/main" val="276493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A9C946-464D-4867-A086-0C105F43402E}"/>
              </a:ext>
            </a:extLst>
          </p:cNvPr>
          <p:cNvSpPr/>
          <p:nvPr/>
        </p:nvSpPr>
        <p:spPr>
          <a:xfrm>
            <a:off x="355600" y="457200"/>
            <a:ext cx="8547100" cy="5969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EDB30710-A4F9-4147-A17F-72AB24B6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5" b="42344" l="6739" r="23551">
                        <a14:foregroundMark x1="13483" y1="38707" x2="14355" y2="31919"/>
                        <a14:foregroundMark x1="15662" y1="37737" x2="16534" y2="32404"/>
                        <a14:foregroundMark x1="7528" y1="32404" x2="18664" y2="34101"/>
                        <a14:foregroundMark x1="18664" y1="34101" x2="22319" y2="27232"/>
                        <a14:foregroundMark x1="22319" y1="27232" x2="21883" y2="8929"/>
                        <a14:foregroundMark x1="21883" y1="8929" x2="10336" y2="8929"/>
                        <a14:foregroundMark x1="10336" y1="8929" x2="7093" y2="17697"/>
                        <a14:foregroundMark x1="7093" y1="17697" x2="8109" y2="32404"/>
                        <a14:foregroundMark x1="6947" y1="32889" x2="7093" y2="26828"/>
                        <a14:foregroundMark x1="7964" y1="34343" x2="13338" y2="34343"/>
                        <a14:foregroundMark x1="11305" y1="28040" x2="13338" y2="22263"/>
                        <a14:foregroundMark x1="13338" y1="22263" x2="16243" y2="23192"/>
                        <a14:foregroundMark x1="16800" y1="22949" x2="16534" y2="24404"/>
                        <a14:foregroundMark x1="16945" y1="21778" x2="16945" y2="24646"/>
                        <a14:foregroundMark x1="22464" y1="29253" x2="18833" y2="33131"/>
                        <a14:foregroundMark x1="19414" y1="33859" x2="22319" y2="34586"/>
                        <a14:foregroundMark x1="6947" y1="9172" x2="7819" y2="20808"/>
                        <a14:foregroundMark x1="7674" y1="7717" x2="12951" y2="9414"/>
                        <a14:foregroundMark x1="12951" y1="9414" x2="22319" y2="8444"/>
                        <a14:foregroundMark x1="12902" y1="7960" x2="12757" y2="16202"/>
                        <a14:foregroundMark x1="10143" y1="12081" x2="11160" y2="27071"/>
                        <a14:foregroundMark x1="11160" y1="27071" x2="11160" y2="27071"/>
                        <a14:foregroundMark x1="12467" y1="21778" x2="13774" y2="23919"/>
                        <a14:foregroundMark x1="15008" y1="27232" x2="15008" y2="27232"/>
                        <a14:foregroundMark x1="14912" y1="25535" x2="14912" y2="25859"/>
                        <a14:foregroundMark x1="14306" y1="25859" x2="15662" y2="25859"/>
                        <a14:foregroundMark x1="8158" y1="28121" x2="9392" y2="19394"/>
                        <a14:foregroundMark x1="9392" y1="19394" x2="8690" y2="9455"/>
                        <a14:foregroundMark x1="8327" y1="17131" x2="8545" y2="21212"/>
                        <a14:foregroundMark x1="9562" y1="28202" x2="12854" y2="30465"/>
                        <a14:foregroundMark x1="6972" y1="34182" x2="9901" y2="30667"/>
                        <a14:foregroundMark x1="8376" y1="10545" x2="8376" y2="12889"/>
                        <a14:foregroundMark x1="9998" y1="29657" x2="12249" y2="29293"/>
                        <a14:foregroundMark x1="21714" y1="33818" x2="22852" y2="31475"/>
                        <a14:foregroundMark x1="10651" y1="9818" x2="12007" y2="12525"/>
                        <a14:foregroundMark x1="14161" y1="8000" x2="22852" y2="8364"/>
                        <a14:foregroundMark x1="20261" y1="10707" x2="21230" y2="24364"/>
                        <a14:foregroundMark x1="22682" y1="9899" x2="22464" y2="25091"/>
                        <a14:foregroundMark x1="20213" y1="32283" x2="21544" y2="31636"/>
                        <a14:foregroundMark x1="17284" y1="29495" x2="21496" y2="25253"/>
                        <a14:foregroundMark x1="8279" y1="28848" x2="9610" y2="26263"/>
                        <a14:foregroundMark x1="10094" y1="10828" x2="11087" y2="13414"/>
                        <a14:foregroundMark x1="11983" y1="10263" x2="12249" y2="11636"/>
                        <a14:foregroundMark x1="13725" y1="11636" x2="17066" y2="10545"/>
                        <a14:foregroundMark x1="18688" y1="10465" x2="21060" y2="10182"/>
                        <a14:foregroundMark x1="13241" y1="10545" x2="13411" y2="12525"/>
                        <a14:foregroundMark x1="13895" y1="10465" x2="16921" y2="10343"/>
                        <a14:foregroundMark x1="19826" y1="15515" x2="20867" y2="24242"/>
                        <a14:foregroundMark x1="20867" y1="24242" x2="20867" y2="24242"/>
                        <a14:foregroundMark x1="16751" y1="29576" x2="20746" y2="27232"/>
                        <a14:foregroundMark x1="20915" y1="27071" x2="19221" y2="28606"/>
                        <a14:foregroundMark x1="21181" y1="12727" x2="21351" y2="21212"/>
                        <a14:foregroundMark x1="19390" y1="14343" x2="17332" y2="9455"/>
                        <a14:foregroundMark x1="21230" y1="10343" x2="21399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3375" r="74348" b="53326"/>
          <a:stretch/>
        </p:blipFill>
        <p:spPr>
          <a:xfrm>
            <a:off x="6153567" y="1351169"/>
            <a:ext cx="2967935" cy="3663866"/>
          </a:xfrm>
          <a:prstGeom prst="rect">
            <a:avLst/>
          </a:prstGeom>
        </p:spPr>
      </p:pic>
      <p:sp>
        <p:nvSpPr>
          <p:cNvPr id="5" name="Ribbon: Curved and Tilted Down 4">
            <a:extLst>
              <a:ext uri="{FF2B5EF4-FFF2-40B4-BE49-F238E27FC236}">
                <a16:creationId xmlns:a16="http://schemas.microsoft.com/office/drawing/2014/main" id="{C2C19F16-1BB6-49E5-AD7A-C4FE8724F727}"/>
              </a:ext>
            </a:extLst>
          </p:cNvPr>
          <p:cNvSpPr/>
          <p:nvPr/>
        </p:nvSpPr>
        <p:spPr>
          <a:xfrm>
            <a:off x="6301825" y="4221369"/>
            <a:ext cx="2595217" cy="831766"/>
          </a:xfrm>
          <a:prstGeom prst="ellipseRibbon">
            <a:avLst>
              <a:gd name="adj1" fmla="val 23473"/>
              <a:gd name="adj2" fmla="val 55873"/>
              <a:gd name="adj3" fmla="val 12500"/>
            </a:avLst>
          </a:prstGeom>
          <a:solidFill>
            <a:srgbClr val="52C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حامد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8AA4C0CE-B114-40FF-8B06-E4A4562D3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75" b="42667" l="73106" r="92278">
                        <a14:foregroundMark x1="85887" y1="22626" x2="85161" y2="27717"/>
                        <a14:foregroundMark x1="81288" y1="23677" x2="80852" y2="29212"/>
                        <a14:foregroundMark x1="85064" y1="32364" x2="91915" y2="17414"/>
                        <a14:foregroundMark x1="91915" y1="17414" x2="91915" y2="16889"/>
                        <a14:foregroundMark x1="91721" y1="12848" x2="86299" y2="8364"/>
                        <a14:foregroundMark x1="86299" y1="8364" x2="82910" y2="11071"/>
                        <a14:foregroundMark x1="82910" y1="11071" x2="79835" y2="8404"/>
                        <a14:foregroundMark x1="79835" y1="8404" x2="76180" y2="8202"/>
                        <a14:foregroundMark x1="76180" y1="8202" x2="74728" y2="9697"/>
                        <a14:foregroundMark x1="73299" y1="18545" x2="74365" y2="17939"/>
                        <a14:foregroundMark x1="73106" y1="17212" x2="74631" y2="10303"/>
                        <a14:foregroundMark x1="74728" y1="22465" x2="79908" y2="33495"/>
                        <a14:foregroundMark x1="79908" y1="33495" x2="80489" y2="34182"/>
                        <a14:foregroundMark x1="81385" y1="35071" x2="88211" y2="29616"/>
                        <a14:foregroundMark x1="88211" y1="29616" x2="91866" y2="19111"/>
                        <a14:foregroundMark x1="91866" y1="19111" x2="92060" y2="12848"/>
                        <a14:foregroundMark x1="92060" y1="12848" x2="89518" y2="8889"/>
                        <a14:foregroundMark x1="89518" y1="8889" x2="88211" y2="8202"/>
                        <a14:foregroundMark x1="86323" y1="11798" x2="88308" y2="21091"/>
                        <a14:foregroundMark x1="88308" y1="21091" x2="88308" y2="21091"/>
                        <a14:foregroundMark x1="78867" y1="11515" x2="76882" y2="18545"/>
                        <a14:foregroundMark x1="76882" y1="18545" x2="76882" y2="18545"/>
                        <a14:foregroundMark x1="80489" y1="39434" x2="81554" y2="39434"/>
                        <a14:foregroundMark x1="82111" y1="35960" x2="84992" y2="32525"/>
                        <a14:foregroundMark x1="84992" y1="32525" x2="84992" y2="32525"/>
                        <a14:foregroundMark x1="77778" y1="26343" x2="81022" y2="34909"/>
                        <a14:foregroundMark x1="81022" y1="34909" x2="81022" y2="34909"/>
                        <a14:foregroundMark x1="80126" y1="26949" x2="80295" y2="28162"/>
                        <a14:foregroundMark x1="73663" y1="19475" x2="74631" y2="22020"/>
                        <a14:foregroundMark x1="92278" y1="15556" x2="92181" y2="18263"/>
                        <a14:foregroundMark x1="76083" y1="14061" x2="76979" y2="22909"/>
                        <a14:foregroundMark x1="76979" y1="22909" x2="76979" y2="22909"/>
                        <a14:foregroundMark x1="80126" y1="14343" x2="85960" y2="12687"/>
                        <a14:foregroundMark x1="85960" y1="12687" x2="85960" y2="12687"/>
                        <a14:foregroundMark x1="88840" y1="13293" x2="89567" y2="19313"/>
                        <a14:foregroundMark x1="89567" y1="19313" x2="89567" y2="19313"/>
                        <a14:foregroundMark x1="81433" y1="36364" x2="81893" y2="37333"/>
                        <a14:foregroundMark x1="77729" y1="23717" x2="78552" y2="26384"/>
                        <a14:foregroundMark x1="80537" y1="25939" x2="81046" y2="24000"/>
                        <a14:foregroundMark x1="81627" y1="26141" x2="81869" y2="24444"/>
                        <a14:foregroundMark x1="84822" y1="24485" x2="84604" y2="26182"/>
                        <a14:foregroundMark x1="80441" y1="24162" x2="80174" y2="25212"/>
                        <a14:foregroundMark x1="84241" y1="25778" x2="84677" y2="23798"/>
                        <a14:foregroundMark x1="77826" y1="22667" x2="78577" y2="27232"/>
                        <a14:foregroundMark x1="76301" y1="21293" x2="75696" y2="13010"/>
                        <a14:foregroundMark x1="89010" y1="22828" x2="87896" y2="13333"/>
                        <a14:foregroundMark x1="89567" y1="20687" x2="90414" y2="15030"/>
                        <a14:foregroundMark x1="90414" y1="15030" x2="89978" y2="12808"/>
                        <a14:foregroundMark x1="90850" y1="17374" x2="89446" y2="12162"/>
                        <a14:foregroundMark x1="89446" y1="12162" x2="85960" y2="11192"/>
                        <a14:foregroundMark x1="85960" y1="11192" x2="84943" y2="11515"/>
                        <a14:foregroundMark x1="85088" y1="10909" x2="87509" y2="10788"/>
                        <a14:foregroundMark x1="90801" y1="13697" x2="91164" y2="16808"/>
                        <a14:foregroundMark x1="86589" y1="14747" x2="79763" y2="15111"/>
                        <a14:foregroundMark x1="79763" y1="15111" x2="78335" y2="16202"/>
                        <a14:foregroundMark x1="78262" y1="15394" x2="76737" y2="15394"/>
                        <a14:foregroundMark x1="79182" y1="14303" x2="77850" y2="10586"/>
                        <a14:foregroundMark x1="78189" y1="10465" x2="80271" y2="11556"/>
                        <a14:foregroundMark x1="80441" y1="12848" x2="81191" y2="12727"/>
                        <a14:foregroundMark x1="81603" y1="13051" x2="78504" y2="10343"/>
                        <a14:foregroundMark x1="78504" y1="10343" x2="75986" y2="11556"/>
                        <a14:foregroundMark x1="81869" y1="12323" x2="78819" y2="9697"/>
                        <a14:foregroundMark x1="78819" y1="9697" x2="76156" y2="10141"/>
                        <a14:foregroundMark x1="75841" y1="11192" x2="74752" y2="17172"/>
                        <a14:foregroundMark x1="74752" y1="17172" x2="74800" y2="20404"/>
                        <a14:foregroundMark x1="77003" y1="16162" x2="76931" y2="17616"/>
                        <a14:foregroundMark x1="78577" y1="16525" x2="77294" y2="22788"/>
                        <a14:foregroundMark x1="75309" y1="20646" x2="76761" y2="23556"/>
                        <a14:foregroundMark x1="77318" y1="19515" x2="77875" y2="21980"/>
                        <a14:foregroundMark x1="86468" y1="33697" x2="84435" y2="38545"/>
                        <a14:foregroundMark x1="80901" y1="36566" x2="81627" y2="38505"/>
                        <a14:foregroundMark x1="77197" y1="32000" x2="77197" y2="32000"/>
                        <a14:foregroundMark x1="81481" y1="28768" x2="81457" y2="29091"/>
                        <a14:foregroundMark x1="81481" y1="29091" x2="82571" y2="31758"/>
                        <a14:foregroundMark x1="79254" y1="8121" x2="76737" y2="8121"/>
                        <a14:foregroundMark x1="88816" y1="8121" x2="86032" y2="8283"/>
                        <a14:foregroundMark x1="86517" y1="7475" x2="88526" y2="7636"/>
                        <a14:foregroundMark x1="79642" y1="7798" x2="77318" y2="7960"/>
                        <a14:foregroundMark x1="81481" y1="39111" x2="84386" y2="37818"/>
                        <a14:foregroundMark x1="81288" y1="37818" x2="82256" y2="35394"/>
                        <a14:foregroundMark x1="81385" y1="36364" x2="82062" y2="39758"/>
                        <a14:foregroundMark x1="82062" y1="39111" x2="81094" y2="33131"/>
                        <a14:foregroundMark x1="81094" y1="33131" x2="81094" y2="32970"/>
                        <a14:foregroundMark x1="78092" y1="7475" x2="76931" y2="7798"/>
                        <a14:backgroundMark x1="81265" y1="35636" x2="81336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8" t="3699" r="6688" b="53002"/>
          <a:stretch/>
        </p:blipFill>
        <p:spPr>
          <a:xfrm>
            <a:off x="3328232" y="1389269"/>
            <a:ext cx="2967935" cy="3663866"/>
          </a:xfrm>
          <a:prstGeom prst="rect">
            <a:avLst/>
          </a:prstGeom>
        </p:spPr>
      </p:pic>
      <p:sp>
        <p:nvSpPr>
          <p:cNvPr id="7" name="Ribbon: Curved and Tilted Down 6">
            <a:extLst>
              <a:ext uri="{FF2B5EF4-FFF2-40B4-BE49-F238E27FC236}">
                <a16:creationId xmlns:a16="http://schemas.microsoft.com/office/drawing/2014/main" id="{D97C5585-D33D-4766-86F5-18E485079E44}"/>
              </a:ext>
            </a:extLst>
          </p:cNvPr>
          <p:cNvSpPr/>
          <p:nvPr/>
        </p:nvSpPr>
        <p:spPr>
          <a:xfrm>
            <a:off x="3527842" y="4221369"/>
            <a:ext cx="2595217" cy="831766"/>
          </a:xfrm>
          <a:prstGeom prst="ellipseRibbon">
            <a:avLst>
              <a:gd name="adj1" fmla="val 23473"/>
              <a:gd name="adj2" fmla="val 55873"/>
              <a:gd name="adj3" fmla="val 12500"/>
            </a:avLst>
          </a:prstGeom>
          <a:solidFill>
            <a:srgbClr val="3CAC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تمارا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DC3EB05E-2E70-4A81-852F-578768C13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7" b="43677" l="51440" r="69693">
                        <a14:foregroundMark x1="69693" y1="36081" x2="67901" y2="35475"/>
                        <a14:foregroundMark x1="58049" y1="26061" x2="58896" y2="26222"/>
                        <a14:foregroundMark x1="63302" y1="9172" x2="65359" y2="9172"/>
                        <a14:foregroundMark x1="65287" y1="8687" x2="62188" y2="9939"/>
                        <a14:foregroundMark x1="51634" y1="25414" x2="51731" y2="27475"/>
                        <a14:foregroundMark x1="51440" y1="25253" x2="52602" y2="2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6" t="4717" r="29320" b="51984"/>
          <a:stretch/>
        </p:blipFill>
        <p:spPr>
          <a:xfrm>
            <a:off x="460102" y="1389269"/>
            <a:ext cx="2967935" cy="3663866"/>
          </a:xfrm>
          <a:prstGeom prst="rect">
            <a:avLst/>
          </a:prstGeom>
        </p:spPr>
      </p:pic>
      <p:sp>
        <p:nvSpPr>
          <p:cNvPr id="9" name="Ribbon: Curved and Tilted Down 8">
            <a:extLst>
              <a:ext uri="{FF2B5EF4-FFF2-40B4-BE49-F238E27FC236}">
                <a16:creationId xmlns:a16="http://schemas.microsoft.com/office/drawing/2014/main" id="{905DD2F4-1599-41CB-9BBE-218CB6C2B155}"/>
              </a:ext>
            </a:extLst>
          </p:cNvPr>
          <p:cNvSpPr/>
          <p:nvPr/>
        </p:nvSpPr>
        <p:spPr>
          <a:xfrm>
            <a:off x="343738" y="4038238"/>
            <a:ext cx="2595217" cy="831766"/>
          </a:xfrm>
          <a:prstGeom prst="ellipseRibbon">
            <a:avLst>
              <a:gd name="adj1" fmla="val 23473"/>
              <a:gd name="adj2" fmla="val 55873"/>
              <a:gd name="adj3" fmla="val 12500"/>
            </a:avLst>
          </a:prstGeom>
          <a:solidFill>
            <a:srgbClr val="A862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لبنى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drawing, clock&#10;&#10;Description automatically generated">
            <a:extLst>
              <a:ext uri="{FF2B5EF4-FFF2-40B4-BE49-F238E27FC236}">
                <a16:creationId xmlns:a16="http://schemas.microsoft.com/office/drawing/2014/main" id="{33679E58-C322-4CE7-843A-4B77EDBA6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0828" l="9980" r="89980">
                        <a14:foregroundMark x1="42586" y1="25374" x2="48525" y2="29939"/>
                        <a14:foregroundMark x1="48525" y1="29939" x2="52606" y2="35636"/>
                        <a14:foregroundMark x1="52606" y1="35636" x2="52606" y2="35636"/>
                        <a14:foregroundMark x1="55919" y1="26222" x2="53697" y2="32566"/>
                        <a14:foregroundMark x1="52202" y1="8970" x2="46707" y2="8970"/>
                        <a14:foregroundMark x1="58505" y1="23152" x2="58303" y2="28646"/>
                        <a14:foregroundMark x1="53051" y1="25778" x2="57212" y2="25576"/>
                        <a14:foregroundMark x1="42788" y1="90828" x2="49455" y2="86667"/>
                        <a14:backgroundMark x1="33172" y1="21859" x2="33172" y2="21859"/>
                        <a14:backgroundMark x1="29253" y1="30990" x2="29253" y2="30990"/>
                        <a14:backgroundMark x1="29455" y1="32646" x2="29455" y2="3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4150" b="29792"/>
          <a:stretch/>
        </p:blipFill>
        <p:spPr>
          <a:xfrm>
            <a:off x="4790364" y="438150"/>
            <a:ext cx="4497263" cy="64198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8BB0B4-ABB6-47CD-8F53-AFBEBDD19E10}"/>
              </a:ext>
            </a:extLst>
          </p:cNvPr>
          <p:cNvSpPr/>
          <p:nvPr/>
        </p:nvSpPr>
        <p:spPr>
          <a:xfrm>
            <a:off x="740461" y="1023730"/>
            <a:ext cx="4029728" cy="4810539"/>
          </a:xfrm>
          <a:prstGeom prst="wedgeRoundRectCallout">
            <a:avLst>
              <a:gd name="adj1" fmla="val 98529"/>
              <a:gd name="adj2" fmla="val 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و أنتم يا أصدقائي ما الأشكال التي تحبونها؟</a:t>
            </a:r>
          </a:p>
        </p:txBody>
      </p:sp>
    </p:spTree>
    <p:extLst>
      <p:ext uri="{BB962C8B-B14F-4D97-AF65-F5344CB8AC3E}">
        <p14:creationId xmlns:p14="http://schemas.microsoft.com/office/powerpoint/2010/main" val="44333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drawing, clock&#10;&#10;Description automatically generated">
            <a:extLst>
              <a:ext uri="{FF2B5EF4-FFF2-40B4-BE49-F238E27FC236}">
                <a16:creationId xmlns:a16="http://schemas.microsoft.com/office/drawing/2014/main" id="{E9817024-4C2E-4740-B4BC-45A6A61A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0828" l="9980" r="89980">
                        <a14:foregroundMark x1="42586" y1="25374" x2="48525" y2="29939"/>
                        <a14:foregroundMark x1="48525" y1="29939" x2="52606" y2="35636"/>
                        <a14:foregroundMark x1="52606" y1="35636" x2="52606" y2="35636"/>
                        <a14:foregroundMark x1="55919" y1="26222" x2="53697" y2="32566"/>
                        <a14:foregroundMark x1="52202" y1="8970" x2="46707" y2="8970"/>
                        <a14:foregroundMark x1="58505" y1="23152" x2="58303" y2="28646"/>
                        <a14:foregroundMark x1="53051" y1="25778" x2="57212" y2="25576"/>
                        <a14:foregroundMark x1="42788" y1="90828" x2="49455" y2="86667"/>
                        <a14:backgroundMark x1="33172" y1="21859" x2="33172" y2="21859"/>
                        <a14:backgroundMark x1="29253" y1="30990" x2="29253" y2="30990"/>
                        <a14:backgroundMark x1="29455" y1="32646" x2="29455" y2="3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792"/>
          <a:stretch/>
        </p:blipFill>
        <p:spPr>
          <a:xfrm>
            <a:off x="-2547610" y="438150"/>
            <a:ext cx="9143999" cy="64198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4464916" y="1242805"/>
            <a:ext cx="4029728" cy="4810539"/>
          </a:xfrm>
          <a:prstGeom prst="wedgeRoundRectCallout">
            <a:avLst>
              <a:gd name="adj1" fmla="val -101418"/>
              <a:gd name="adj2" fmla="val 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هيا نقوم بعمل استطلاع رأي ! هل أنتم جاهزون !</a:t>
            </a:r>
          </a:p>
        </p:txBody>
      </p:sp>
    </p:spTree>
    <p:extLst>
      <p:ext uri="{BB962C8B-B14F-4D97-AF65-F5344CB8AC3E}">
        <p14:creationId xmlns:p14="http://schemas.microsoft.com/office/powerpoint/2010/main" val="381201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1D1E87D-A69A-4919-8743-7899B6A06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78" b="44265" l="29980" r="46642">
                        <a14:foregroundMark x1="38411" y1="14297" x2="37754" y2="18780"/>
                        <a14:foregroundMark x1="42498" y1="15792" x2="41841" y2="19507"/>
                        <a14:foregroundMark x1="37382" y1="15024" x2="37239" y2="19144"/>
                        <a14:foregroundMark x1="37639" y1="10218" x2="41040" y2="10218"/>
                        <a14:foregroundMark x1="40926" y1="15953" x2="42898" y2="19305"/>
                        <a14:foregroundMark x1="36753" y1="44023" x2="37668" y2="41882"/>
                        <a14:foregroundMark x1="41012" y1="43821" x2="39754" y2="42084"/>
                        <a14:foregroundMark x1="42098" y1="44144" x2="42098" y2="44144"/>
                        <a14:foregroundMark x1="35553" y1="44265" x2="36753" y2="44225"/>
                        <a14:foregroundMark x1="35982" y1="16478" x2="37096" y2="19225"/>
                        <a14:foregroundMark x1="33181" y1="15913" x2="33181" y2="15913"/>
                        <a14:foregroundMark x1="32609" y1="18619" x2="32609" y2="18619"/>
                        <a14:foregroundMark x1="45499" y1="15024" x2="45499" y2="15024"/>
                        <a14:foregroundMark x1="45556" y1="17730" x2="45556" y2="17730"/>
                        <a14:foregroundMark x1="45899" y1="15832" x2="45899" y2="15832"/>
                        <a14:foregroundMark x1="45899" y1="15590" x2="45642" y2="15145"/>
                        <a14:foregroundMark x1="41012" y1="17044" x2="41155" y2="19507"/>
                        <a14:backgroundMark x1="33267" y1="18538" x2="33267" y2="18538"/>
                        <a14:backgroundMark x1="46042" y1="18901" x2="46070" y2="18942"/>
                        <a14:backgroundMark x1="46328" y1="19952" x2="46556" y2="20598"/>
                        <a14:backgroundMark x1="46156" y1="19063" x2="46156" y2="19063"/>
                        <a14:backgroundMark x1="46156" y1="19063" x2="46070" y2="1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6675" r="51184" b="52975"/>
          <a:stretch/>
        </p:blipFill>
        <p:spPr>
          <a:xfrm>
            <a:off x="4770189" y="766011"/>
            <a:ext cx="4463715" cy="609198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8BB0B4-ABB6-47CD-8F53-AFBEBDD19E10}"/>
              </a:ext>
            </a:extLst>
          </p:cNvPr>
          <p:cNvSpPr/>
          <p:nvPr/>
        </p:nvSpPr>
        <p:spPr>
          <a:xfrm>
            <a:off x="740461" y="1023730"/>
            <a:ext cx="4029728" cy="4810539"/>
          </a:xfrm>
          <a:prstGeom prst="wedgeRoundRectCallout">
            <a:avLst>
              <a:gd name="adj1" fmla="val 98529"/>
              <a:gd name="adj2" fmla="val 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انتظروا ! لقد نسيت أن أخبركم شيئا !</a:t>
            </a:r>
          </a:p>
        </p:txBody>
      </p:sp>
    </p:spTree>
    <p:extLst>
      <p:ext uri="{BB962C8B-B14F-4D97-AF65-F5344CB8AC3E}">
        <p14:creationId xmlns:p14="http://schemas.microsoft.com/office/powerpoint/2010/main" val="353101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212628" y="806697"/>
            <a:ext cx="4029728" cy="4810539"/>
          </a:xfrm>
          <a:prstGeom prst="wedgeRoundRectCallout">
            <a:avLst>
              <a:gd name="adj1" fmla="val 69283"/>
              <a:gd name="adj2" fmla="val 11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chemeClr val="tx1"/>
                </a:solidFill>
              </a:rPr>
              <a:t>أنا أحب رسم الصور كثيراً !</a:t>
            </a:r>
          </a:p>
        </p:txBody>
      </p:sp>
      <p:pic>
        <p:nvPicPr>
          <p:cNvPr id="3" name="Picture 2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31F63515-D580-4B9D-81AE-4E2E85C74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4242356" y="1938544"/>
            <a:ext cx="5151151" cy="49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2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212628" y="806697"/>
            <a:ext cx="4029728" cy="4810539"/>
          </a:xfrm>
          <a:prstGeom prst="wedgeRoundRectCallout">
            <a:avLst>
              <a:gd name="adj1" fmla="val 69283"/>
              <a:gd name="adj2" fmla="val 11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لذلكَ سأقوم بتمثيل استطلاع الرأي بالصور !</a:t>
            </a:r>
          </a:p>
        </p:txBody>
      </p:sp>
      <p:pic>
        <p:nvPicPr>
          <p:cNvPr id="3" name="Picture 2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31F63515-D580-4B9D-81AE-4E2E85C74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4242356" y="1938544"/>
            <a:ext cx="5151151" cy="49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7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38F6ED5-F4FF-459F-B64D-3B7014D95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70" b="92367" l="54569" r="71871">
                        <a14:foregroundMark x1="70553" y1="56422" x2="71670" y2="58320"/>
                        <a14:foregroundMark x1="71871" y1="70759" x2="70868" y2="71082"/>
                        <a14:foregroundMark x1="65053" y1="63974" x2="65168" y2="66034"/>
                        <a14:foregroundMark x1="66084" y1="91397" x2="65740" y2="88893"/>
                        <a14:foregroundMark x1="60384" y1="91074" x2="60584" y2="87157"/>
                        <a14:foregroundMark x1="54569" y1="70436" x2="55686" y2="70598"/>
                        <a14:foregroundMark x1="61587" y1="64459" x2="61816" y2="66195"/>
                        <a14:foregroundMark x1="61157" y1="65267" x2="61816" y2="64782"/>
                        <a14:foregroundMark x1="65970" y1="64782" x2="65397" y2="64943"/>
                        <a14:foregroundMark x1="60814" y1="64136" x2="61272" y2="65711"/>
                        <a14:foregroundMark x1="65740" y1="55170" x2="64050" y2="56745"/>
                        <a14:foregroundMark x1="64738" y1="64136" x2="64394" y2="66519"/>
                        <a14:foregroundMark x1="61272" y1="64459" x2="62819" y2="67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5" t="52610" r="27335" b="3176"/>
          <a:stretch/>
        </p:blipFill>
        <p:spPr>
          <a:xfrm flipH="1">
            <a:off x="290944" y="398271"/>
            <a:ext cx="4031673" cy="660520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D53C5F7-35C3-4E3C-BC64-7BEC2B12ED52}"/>
              </a:ext>
            </a:extLst>
          </p:cNvPr>
          <p:cNvSpPr/>
          <p:nvPr/>
        </p:nvSpPr>
        <p:spPr>
          <a:xfrm>
            <a:off x="4464916" y="1242805"/>
            <a:ext cx="4029728" cy="4810539"/>
          </a:xfrm>
          <a:prstGeom prst="wedgeRoundRectCallout">
            <a:avLst>
              <a:gd name="adj1" fmla="val -101418"/>
              <a:gd name="adj2" fmla="val 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و كيف ذلكَ يا لُبنـى ؟</a:t>
            </a:r>
          </a:p>
        </p:txBody>
      </p:sp>
    </p:spTree>
    <p:extLst>
      <p:ext uri="{BB962C8B-B14F-4D97-AF65-F5344CB8AC3E}">
        <p14:creationId xmlns:p14="http://schemas.microsoft.com/office/powerpoint/2010/main" val="2012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31F63515-D580-4B9D-81AE-4E2E85C74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4242356" y="1938544"/>
            <a:ext cx="5151151" cy="491945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212628" y="806697"/>
            <a:ext cx="4029728" cy="4810539"/>
          </a:xfrm>
          <a:prstGeom prst="wedgeRoundRectCallout">
            <a:avLst>
              <a:gd name="adj1" fmla="val 69283"/>
              <a:gd name="adj2" fmla="val 11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من خلال التمثيلات البيانية بالصور !</a:t>
            </a:r>
          </a:p>
        </p:txBody>
      </p:sp>
    </p:spTree>
    <p:extLst>
      <p:ext uri="{BB962C8B-B14F-4D97-AF65-F5344CB8AC3E}">
        <p14:creationId xmlns:p14="http://schemas.microsoft.com/office/powerpoint/2010/main" val="291730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38F6ED5-F4FF-459F-B64D-3B7014D95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70" b="92367" l="54569" r="71871">
                        <a14:foregroundMark x1="70553" y1="56422" x2="71670" y2="58320"/>
                        <a14:foregroundMark x1="71871" y1="70759" x2="70868" y2="71082"/>
                        <a14:foregroundMark x1="65053" y1="63974" x2="65168" y2="66034"/>
                        <a14:foregroundMark x1="66084" y1="91397" x2="65740" y2="88893"/>
                        <a14:foregroundMark x1="60384" y1="91074" x2="60584" y2="87157"/>
                        <a14:foregroundMark x1="54569" y1="70436" x2="55686" y2="70598"/>
                        <a14:foregroundMark x1="61587" y1="64459" x2="61816" y2="66195"/>
                        <a14:foregroundMark x1="61157" y1="65267" x2="61816" y2="64782"/>
                        <a14:foregroundMark x1="65970" y1="64782" x2="65397" y2="64943"/>
                        <a14:foregroundMark x1="60814" y1="64136" x2="61272" y2="65711"/>
                        <a14:foregroundMark x1="65740" y1="55170" x2="64050" y2="56745"/>
                        <a14:foregroundMark x1="64738" y1="64136" x2="64394" y2="66519"/>
                        <a14:foregroundMark x1="61272" y1="64459" x2="62819" y2="67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5" t="52610" r="27335" b="3176"/>
          <a:stretch/>
        </p:blipFill>
        <p:spPr>
          <a:xfrm flipH="1">
            <a:off x="290944" y="398271"/>
            <a:ext cx="4031673" cy="660520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D53C5F7-35C3-4E3C-BC64-7BEC2B12ED52}"/>
              </a:ext>
            </a:extLst>
          </p:cNvPr>
          <p:cNvSpPr/>
          <p:nvPr/>
        </p:nvSpPr>
        <p:spPr>
          <a:xfrm>
            <a:off x="4464916" y="1242805"/>
            <a:ext cx="4029728" cy="4810539"/>
          </a:xfrm>
          <a:prstGeom prst="wedgeRoundRectCallout">
            <a:avLst>
              <a:gd name="adj1" fmla="val -101418"/>
              <a:gd name="adj2" fmla="val 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و ما هي التمثيلات البيانية بالصور؟</a:t>
            </a:r>
          </a:p>
        </p:txBody>
      </p:sp>
    </p:spTree>
    <p:extLst>
      <p:ext uri="{BB962C8B-B14F-4D97-AF65-F5344CB8AC3E}">
        <p14:creationId xmlns:p14="http://schemas.microsoft.com/office/powerpoint/2010/main" val="93607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5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961F6B4A-F6E8-4E77-BD3E-B239AE0E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2" t="1203" r="31287" b="53604"/>
          <a:stretch/>
        </p:blipFill>
        <p:spPr>
          <a:xfrm>
            <a:off x="-251791" y="1349830"/>
            <a:ext cx="5083515" cy="55081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005945" y="1349830"/>
            <a:ext cx="4811485" cy="3243943"/>
          </a:xfrm>
          <a:prstGeom prst="wedgeRoundRectCallout">
            <a:avLst>
              <a:gd name="adj1" fmla="val -87349"/>
              <a:gd name="adj2" fmla="val 302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599" b="1" dirty="0">
                <a:solidFill>
                  <a:schemeClr val="tx1"/>
                </a:solidFill>
              </a:rPr>
              <a:t>قوانـين </a:t>
            </a:r>
            <a:r>
              <a:rPr lang="ar-AE" sz="7200" b="1" dirty="0">
                <a:solidFill>
                  <a:schemeClr val="tx1"/>
                </a:solidFill>
              </a:rPr>
              <a:t>التعلم عن بعد</a:t>
            </a:r>
            <a:endParaRPr lang="en-US" sz="9599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C3C3A-F36C-4E36-80F7-4DF5997D229A}"/>
              </a:ext>
            </a:extLst>
          </p:cNvPr>
          <p:cNvSpPr txBox="1"/>
          <p:nvPr/>
        </p:nvSpPr>
        <p:spPr>
          <a:xfrm>
            <a:off x="7284438" y="467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3637015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F3977-28ED-4A05-B639-7F3A95DE7ED1}"/>
              </a:ext>
            </a:extLst>
          </p:cNvPr>
          <p:cNvSpPr txBox="1"/>
          <p:nvPr/>
        </p:nvSpPr>
        <p:spPr>
          <a:xfrm>
            <a:off x="353290" y="349164"/>
            <a:ext cx="85413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4400" dirty="0">
                <a:cs typeface="(AH) Manal Black" pitchFamily="2" charset="-78"/>
              </a:rPr>
              <a:t>عنوان الدرس: البيانات التمثلية المصورة و قراءتها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89D866D-D3A4-41F2-8285-BA2D91301F0F}"/>
              </a:ext>
            </a:extLst>
          </p:cNvPr>
          <p:cNvSpPr/>
          <p:nvPr/>
        </p:nvSpPr>
        <p:spPr>
          <a:xfrm>
            <a:off x="644236" y="1118605"/>
            <a:ext cx="7564581" cy="3520460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2737" indent="-412737" algn="ct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tx1"/>
                </a:solidFill>
              </a:rPr>
              <a:t>سنتعلم اليوم:</a:t>
            </a:r>
          </a:p>
          <a:p>
            <a:pPr marL="1073117" indent="-1073117" algn="ctr" rtl="1">
              <a:buAutoNum type="arabicParenR"/>
            </a:pPr>
            <a:r>
              <a:rPr lang="ar-AE" sz="4400" dirty="0">
                <a:solidFill>
                  <a:schemeClr val="tx1"/>
                </a:solidFill>
                <a:cs typeface="(AH) Manal Black" pitchFamily="2" charset="-78"/>
              </a:rPr>
              <a:t>يُعد الطالب تمثيل بياني بالصور و يقرؤه.</a:t>
            </a: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CCA54A0-08FD-4E23-AA36-66BBDC75F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70" b="92367" l="54569" r="71871">
                        <a14:foregroundMark x1="70553" y1="56422" x2="71670" y2="58320"/>
                        <a14:foregroundMark x1="71871" y1="70759" x2="70868" y2="71082"/>
                        <a14:foregroundMark x1="65053" y1="63974" x2="65168" y2="66034"/>
                        <a14:foregroundMark x1="66084" y1="91397" x2="65740" y2="88893"/>
                        <a14:foregroundMark x1="60384" y1="91074" x2="60584" y2="87157"/>
                        <a14:foregroundMark x1="54569" y1="70436" x2="55686" y2="70598"/>
                        <a14:foregroundMark x1="61587" y1="64459" x2="61816" y2="66195"/>
                        <a14:foregroundMark x1="61157" y1="65267" x2="61816" y2="64782"/>
                        <a14:foregroundMark x1="65970" y1="64782" x2="65397" y2="64943"/>
                        <a14:foregroundMark x1="60814" y1="64136" x2="61272" y2="65711"/>
                        <a14:foregroundMark x1="65740" y1="55170" x2="64050" y2="56745"/>
                        <a14:foregroundMark x1="64738" y1="64136" x2="64394" y2="66519"/>
                        <a14:foregroundMark x1="61272" y1="64459" x2="62819" y2="67447"/>
                        <a14:foregroundMark x1="70782" y1="61147" x2="70782" y2="61147"/>
                        <a14:foregroundMark x1="70725" y1="60582" x2="70725" y2="6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5" t="52610" r="27335" b="3176"/>
          <a:stretch/>
        </p:blipFill>
        <p:spPr>
          <a:xfrm flipH="1">
            <a:off x="5460274" y="2899954"/>
            <a:ext cx="2581382" cy="4229151"/>
          </a:xfrm>
          <a:prstGeom prst="rect">
            <a:avLst/>
          </a:prstGeom>
        </p:spPr>
      </p:pic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BC85B80-0BAE-4E5D-B288-86170A636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78" b="44265" l="29980" r="46642">
                        <a14:foregroundMark x1="38411" y1="14297" x2="37754" y2="18780"/>
                        <a14:foregroundMark x1="42498" y1="15792" x2="41841" y2="19507"/>
                        <a14:foregroundMark x1="37382" y1="15024" x2="37239" y2="19144"/>
                        <a14:foregroundMark x1="37639" y1="10218" x2="41040" y2="10218"/>
                        <a14:foregroundMark x1="40926" y1="15953" x2="42898" y2="19305"/>
                        <a14:foregroundMark x1="36753" y1="44023" x2="37668" y2="41882"/>
                        <a14:foregroundMark x1="41012" y1="43821" x2="39754" y2="42084"/>
                        <a14:foregroundMark x1="42098" y1="44144" x2="42098" y2="44144"/>
                        <a14:foregroundMark x1="35553" y1="44265" x2="36753" y2="44225"/>
                        <a14:foregroundMark x1="35982" y1="16478" x2="37096" y2="19225"/>
                        <a14:foregroundMark x1="33181" y1="15913" x2="33181" y2="15913"/>
                        <a14:foregroundMark x1="32609" y1="18619" x2="32609" y2="18619"/>
                        <a14:foregroundMark x1="45499" y1="15024" x2="45499" y2="15024"/>
                        <a14:foregroundMark x1="45556" y1="17730" x2="45556" y2="17730"/>
                        <a14:foregroundMark x1="45899" y1="15832" x2="45899" y2="15832"/>
                        <a14:foregroundMark x1="45899" y1="15590" x2="45642" y2="15145"/>
                        <a14:foregroundMark x1="41012" y1="17044" x2="41155" y2="19507"/>
                        <a14:backgroundMark x1="33267" y1="18538" x2="33267" y2="18538"/>
                        <a14:backgroundMark x1="46042" y1="18901" x2="46070" y2="18942"/>
                        <a14:backgroundMark x1="46328" y1="19952" x2="46556" y2="20598"/>
                        <a14:backgroundMark x1="46156" y1="19063" x2="46156" y2="19063"/>
                        <a14:backgroundMark x1="46156" y1="19063" x2="46070" y2="1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6675" r="51184" b="52975"/>
          <a:stretch/>
        </p:blipFill>
        <p:spPr>
          <a:xfrm flipH="1">
            <a:off x="935183" y="2899954"/>
            <a:ext cx="2900135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7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3B58A8-27AD-4ED5-BD02-1F3606A80139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FEA7446-0816-415E-832A-419ECEBB3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70" b="92367" l="54569" r="71871">
                        <a14:foregroundMark x1="70553" y1="56422" x2="71670" y2="58320"/>
                        <a14:foregroundMark x1="71871" y1="70759" x2="70868" y2="71082"/>
                        <a14:foregroundMark x1="65053" y1="63974" x2="65168" y2="66034"/>
                        <a14:foregroundMark x1="66084" y1="91397" x2="65740" y2="88893"/>
                        <a14:foregroundMark x1="60384" y1="91074" x2="60584" y2="87157"/>
                        <a14:foregroundMark x1="54569" y1="70436" x2="55686" y2="70598"/>
                        <a14:foregroundMark x1="61587" y1="64459" x2="61816" y2="66195"/>
                        <a14:foregroundMark x1="61157" y1="65267" x2="61816" y2="64782"/>
                        <a14:foregroundMark x1="65970" y1="64782" x2="65397" y2="64943"/>
                        <a14:foregroundMark x1="60814" y1="64136" x2="61272" y2="65711"/>
                        <a14:foregroundMark x1="65740" y1="55170" x2="64050" y2="56745"/>
                        <a14:foregroundMark x1="64738" y1="64136" x2="64394" y2="66519"/>
                        <a14:foregroundMark x1="61272" y1="64459" x2="62819" y2="67447"/>
                        <a14:foregroundMark x1="71126" y1="60420" x2="71126" y2="6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5" t="52610" r="27335" b="23892"/>
          <a:stretch/>
        </p:blipFill>
        <p:spPr>
          <a:xfrm flipH="1">
            <a:off x="408507" y="176203"/>
            <a:ext cx="3053147" cy="265843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FBE1642-DE6A-4DD9-AC82-7C3DED021D76}"/>
              </a:ext>
            </a:extLst>
          </p:cNvPr>
          <p:cNvSpPr/>
          <p:nvPr/>
        </p:nvSpPr>
        <p:spPr>
          <a:xfrm>
            <a:off x="3602372" y="655115"/>
            <a:ext cx="4979928" cy="1700613"/>
          </a:xfrm>
          <a:prstGeom prst="wedgeRoundRectCallout">
            <a:avLst>
              <a:gd name="adj1" fmla="val -78597"/>
              <a:gd name="adj2" fmla="val 283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و ما هي التمثيل البياني بالصور؟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1AB7DC4-E1E2-44B8-9A88-7FCE5D768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3" b="44265" l="52358" r="64761">
                        <a14:foregroundMark x1="56788" y1="16236" x2="57874" y2="22254"/>
                        <a14:foregroundMark x1="57559" y1="44305" x2="58017" y2="39338"/>
                        <a14:foregroundMark x1="61246" y1="44305" x2="60674" y2="41074"/>
                        <a14:foregroundMark x1="64761" y1="22132" x2="64761" y2="19992"/>
                        <a14:foregroundMark x1="60875" y1="15428" x2="61303" y2="18659"/>
                        <a14:foregroundMark x1="63847" y1="11147" x2="63847" y2="11147"/>
                        <a14:foregroundMark x1="63904" y1="9612" x2="63704" y2="7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9" r="33982" b="55217"/>
          <a:stretch/>
        </p:blipFill>
        <p:spPr>
          <a:xfrm flipH="1">
            <a:off x="7252738" y="2834641"/>
            <a:ext cx="2002300" cy="41886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882EED0-0C64-4394-94B4-7CCDD78943CC}"/>
              </a:ext>
            </a:extLst>
          </p:cNvPr>
          <p:cNvSpPr/>
          <p:nvPr/>
        </p:nvSpPr>
        <p:spPr>
          <a:xfrm>
            <a:off x="4764675" y="2684272"/>
            <a:ext cx="2808514" cy="1979168"/>
          </a:xfrm>
          <a:prstGeom prst="cloudCallout">
            <a:avLst>
              <a:gd name="adj1" fmla="val 56273"/>
              <a:gd name="adj2" fmla="val 5722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أن أقوم بجمع بيانات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 ( معلومات)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57F7E-016C-4025-8F39-AD32C3A46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77" y="3523244"/>
            <a:ext cx="4312240" cy="231958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193B834-01F6-4681-B701-0B477E96A4F1}"/>
              </a:ext>
            </a:extLst>
          </p:cNvPr>
          <p:cNvSpPr/>
          <p:nvPr/>
        </p:nvSpPr>
        <p:spPr>
          <a:xfrm>
            <a:off x="4444224" y="4877702"/>
            <a:ext cx="2808514" cy="1817998"/>
          </a:xfrm>
          <a:prstGeom prst="cloudCallout">
            <a:avLst>
              <a:gd name="adj1" fmla="val 63715"/>
              <a:gd name="adj2" fmla="val -40463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ثم أمثلها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( أرسمها) بالصور 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31F63515-D580-4B9D-81AE-4E2E85C74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4242356" y="1938544"/>
            <a:ext cx="5151151" cy="491945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212628" y="605823"/>
            <a:ext cx="4029728" cy="5646354"/>
          </a:xfrm>
          <a:prstGeom prst="wedgeRoundRectCallout">
            <a:avLst>
              <a:gd name="adj1" fmla="val 69283"/>
              <a:gd name="adj2" fmla="val 11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هيا نقوم بتمثيل بياني بالصور عن </a:t>
            </a:r>
          </a:p>
          <a:p>
            <a:pPr algn="ctr"/>
            <a:r>
              <a:rPr lang="ar-AE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الشكل المفضل </a:t>
            </a:r>
            <a:r>
              <a:rPr lang="ar-AE" sz="5400" b="1" dirty="0">
                <a:solidFill>
                  <a:schemeClr val="tx1"/>
                </a:solidFill>
              </a:rPr>
              <a:t>لدى الصف الأول!</a:t>
            </a:r>
          </a:p>
        </p:txBody>
      </p:sp>
    </p:spTree>
    <p:extLst>
      <p:ext uri="{BB962C8B-B14F-4D97-AF65-F5344CB8AC3E}">
        <p14:creationId xmlns:p14="http://schemas.microsoft.com/office/powerpoint/2010/main" val="1554878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B508F5-A1FE-4B59-B438-2D8A784C2397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DE0436D-F114-4BC9-89EA-3A38C231E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56828"/>
              </p:ext>
            </p:extLst>
          </p:nvPr>
        </p:nvGraphicFramePr>
        <p:xfrm>
          <a:off x="426719" y="1519552"/>
          <a:ext cx="8290561" cy="38188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0137">
                  <a:extLst>
                    <a:ext uri="{9D8B030D-6E8A-4147-A177-3AD203B41FA5}">
                      <a16:colId xmlns:a16="http://schemas.microsoft.com/office/drawing/2014/main" val="4152814828"/>
                    </a:ext>
                  </a:extLst>
                </a:gridCol>
                <a:gridCol w="720145">
                  <a:extLst>
                    <a:ext uri="{9D8B030D-6E8A-4147-A177-3AD203B41FA5}">
                      <a16:colId xmlns:a16="http://schemas.microsoft.com/office/drawing/2014/main" val="3237493288"/>
                    </a:ext>
                  </a:extLst>
                </a:gridCol>
                <a:gridCol w="586785">
                  <a:extLst>
                    <a:ext uri="{9D8B030D-6E8A-4147-A177-3AD203B41FA5}">
                      <a16:colId xmlns:a16="http://schemas.microsoft.com/office/drawing/2014/main" val="748327811"/>
                    </a:ext>
                  </a:extLst>
                </a:gridCol>
                <a:gridCol w="680136">
                  <a:extLst>
                    <a:ext uri="{9D8B030D-6E8A-4147-A177-3AD203B41FA5}">
                      <a16:colId xmlns:a16="http://schemas.microsoft.com/office/drawing/2014/main" val="1577097077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070212014"/>
                    </a:ext>
                  </a:extLst>
                </a:gridCol>
                <a:gridCol w="666801">
                  <a:extLst>
                    <a:ext uri="{9D8B030D-6E8A-4147-A177-3AD203B41FA5}">
                      <a16:colId xmlns:a16="http://schemas.microsoft.com/office/drawing/2014/main" val="1169650648"/>
                    </a:ext>
                  </a:extLst>
                </a:gridCol>
                <a:gridCol w="640129">
                  <a:extLst>
                    <a:ext uri="{9D8B030D-6E8A-4147-A177-3AD203B41FA5}">
                      <a16:colId xmlns:a16="http://schemas.microsoft.com/office/drawing/2014/main" val="1795380129"/>
                    </a:ext>
                  </a:extLst>
                </a:gridCol>
                <a:gridCol w="733903">
                  <a:extLst>
                    <a:ext uri="{9D8B030D-6E8A-4147-A177-3AD203B41FA5}">
                      <a16:colId xmlns:a16="http://schemas.microsoft.com/office/drawing/2014/main" val="3164689199"/>
                    </a:ext>
                  </a:extLst>
                </a:gridCol>
                <a:gridCol w="2929060">
                  <a:extLst>
                    <a:ext uri="{9D8B030D-6E8A-4147-A177-3AD203B41FA5}">
                      <a16:colId xmlns:a16="http://schemas.microsoft.com/office/drawing/2014/main" val="1076887637"/>
                    </a:ext>
                  </a:extLst>
                </a:gridCol>
              </a:tblGrid>
              <a:tr h="967378">
                <a:tc gridSpan="9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الشكل المفضل لدى الصف الأول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653948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   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52923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48578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180032"/>
                  </a:ext>
                </a:extLst>
              </a:tr>
            </a:tbl>
          </a:graphicData>
        </a:graphic>
      </p:graphicFrame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C097ADC7-C396-47F2-A083-03963FE03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5" b="42344" l="6739" r="23551">
                        <a14:foregroundMark x1="13483" y1="38707" x2="14355" y2="31919"/>
                        <a14:foregroundMark x1="15662" y1="37737" x2="16534" y2="32404"/>
                        <a14:foregroundMark x1="7528" y1="32404" x2="18664" y2="34101"/>
                        <a14:foregroundMark x1="18664" y1="34101" x2="22319" y2="27232"/>
                        <a14:foregroundMark x1="22319" y1="27232" x2="21883" y2="8929"/>
                        <a14:foregroundMark x1="21883" y1="8929" x2="10336" y2="8929"/>
                        <a14:foregroundMark x1="10336" y1="8929" x2="7093" y2="17697"/>
                        <a14:foregroundMark x1="7093" y1="17697" x2="8109" y2="32404"/>
                        <a14:foregroundMark x1="6947" y1="32889" x2="7093" y2="26828"/>
                        <a14:foregroundMark x1="7964" y1="34343" x2="13338" y2="34343"/>
                        <a14:foregroundMark x1="11305" y1="28040" x2="13338" y2="22263"/>
                        <a14:foregroundMark x1="13338" y1="22263" x2="16243" y2="23192"/>
                        <a14:foregroundMark x1="16800" y1="22949" x2="16534" y2="24404"/>
                        <a14:foregroundMark x1="16945" y1="21778" x2="16945" y2="24646"/>
                        <a14:foregroundMark x1="22464" y1="29253" x2="18833" y2="33131"/>
                        <a14:foregroundMark x1="19414" y1="33859" x2="22319" y2="34586"/>
                        <a14:foregroundMark x1="6947" y1="9172" x2="7819" y2="20808"/>
                        <a14:foregroundMark x1="7674" y1="7717" x2="12951" y2="9414"/>
                        <a14:foregroundMark x1="12951" y1="9414" x2="22319" y2="8444"/>
                        <a14:foregroundMark x1="12902" y1="7960" x2="12757" y2="16202"/>
                        <a14:foregroundMark x1="10143" y1="12081" x2="11160" y2="27071"/>
                        <a14:foregroundMark x1="11160" y1="27071" x2="11160" y2="27071"/>
                        <a14:foregroundMark x1="12467" y1="21778" x2="13774" y2="23919"/>
                        <a14:foregroundMark x1="15008" y1="27232" x2="15008" y2="27232"/>
                        <a14:foregroundMark x1="14912" y1="25535" x2="14912" y2="25859"/>
                        <a14:foregroundMark x1="14306" y1="25859" x2="15662" y2="25859"/>
                        <a14:foregroundMark x1="8158" y1="28121" x2="9392" y2="19394"/>
                        <a14:foregroundMark x1="9392" y1="19394" x2="8690" y2="9455"/>
                        <a14:foregroundMark x1="8327" y1="17131" x2="8545" y2="21212"/>
                        <a14:foregroundMark x1="9562" y1="28202" x2="12854" y2="30465"/>
                        <a14:foregroundMark x1="6972" y1="34182" x2="9901" y2="30667"/>
                        <a14:foregroundMark x1="8376" y1="10545" x2="8376" y2="12889"/>
                        <a14:foregroundMark x1="9998" y1="29657" x2="12249" y2="29293"/>
                        <a14:foregroundMark x1="21714" y1="33818" x2="22852" y2="31475"/>
                        <a14:foregroundMark x1="10651" y1="9818" x2="12007" y2="12525"/>
                        <a14:foregroundMark x1="14161" y1="8000" x2="22852" y2="8364"/>
                        <a14:foregroundMark x1="20261" y1="10707" x2="21230" y2="24364"/>
                        <a14:foregroundMark x1="22682" y1="9899" x2="22464" y2="25091"/>
                        <a14:foregroundMark x1="20213" y1="32283" x2="21544" y2="31636"/>
                        <a14:foregroundMark x1="17284" y1="29495" x2="21496" y2="25253"/>
                        <a14:foregroundMark x1="8279" y1="28848" x2="9610" y2="26263"/>
                        <a14:foregroundMark x1="10094" y1="10828" x2="11087" y2="13414"/>
                        <a14:foregroundMark x1="11983" y1="10263" x2="12249" y2="11636"/>
                        <a14:foregroundMark x1="13725" y1="11636" x2="17066" y2="10545"/>
                        <a14:foregroundMark x1="18688" y1="10465" x2="21060" y2="10182"/>
                        <a14:foregroundMark x1="13241" y1="10545" x2="13411" y2="12525"/>
                        <a14:foregroundMark x1="13895" y1="10465" x2="16921" y2="10343"/>
                        <a14:foregroundMark x1="19826" y1="15515" x2="20867" y2="24242"/>
                        <a14:foregroundMark x1="20867" y1="24242" x2="20867" y2="24242"/>
                        <a14:foregroundMark x1="16751" y1="29576" x2="20746" y2="27232"/>
                        <a14:foregroundMark x1="20915" y1="27071" x2="19221" y2="28606"/>
                        <a14:foregroundMark x1="21181" y1="12727" x2="21351" y2="21212"/>
                        <a14:foregroundMark x1="19390" y1="14343" x2="17332" y2="9455"/>
                        <a14:foregroundMark x1="21230" y1="10343" x2="21399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3375" r="74348" b="53326"/>
          <a:stretch/>
        </p:blipFill>
        <p:spPr>
          <a:xfrm>
            <a:off x="4039682" y="0"/>
            <a:ext cx="1318974" cy="1628251"/>
          </a:xfrm>
          <a:prstGeom prst="rect">
            <a:avLst/>
          </a:prstGeom>
        </p:spPr>
      </p:pic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7FC79D43-9C81-45DA-8105-8A01731E8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75" b="42667" l="73106" r="92278">
                        <a14:foregroundMark x1="85887" y1="22626" x2="85161" y2="27717"/>
                        <a14:foregroundMark x1="81288" y1="23677" x2="80852" y2="29212"/>
                        <a14:foregroundMark x1="85064" y1="32364" x2="91915" y2="17414"/>
                        <a14:foregroundMark x1="91915" y1="17414" x2="91915" y2="16889"/>
                        <a14:foregroundMark x1="91721" y1="12848" x2="86299" y2="8364"/>
                        <a14:foregroundMark x1="86299" y1="8364" x2="82910" y2="11071"/>
                        <a14:foregroundMark x1="82910" y1="11071" x2="79835" y2="8404"/>
                        <a14:foregroundMark x1="79835" y1="8404" x2="76180" y2="8202"/>
                        <a14:foregroundMark x1="76180" y1="8202" x2="74728" y2="9697"/>
                        <a14:foregroundMark x1="73299" y1="18545" x2="74365" y2="17939"/>
                        <a14:foregroundMark x1="73106" y1="17212" x2="74631" y2="10303"/>
                        <a14:foregroundMark x1="74728" y1="22465" x2="79908" y2="33495"/>
                        <a14:foregroundMark x1="79908" y1="33495" x2="80489" y2="34182"/>
                        <a14:foregroundMark x1="81385" y1="35071" x2="88211" y2="29616"/>
                        <a14:foregroundMark x1="88211" y1="29616" x2="91866" y2="19111"/>
                        <a14:foregroundMark x1="91866" y1="19111" x2="92060" y2="12848"/>
                        <a14:foregroundMark x1="92060" y1="12848" x2="89518" y2="8889"/>
                        <a14:foregroundMark x1="89518" y1="8889" x2="88211" y2="8202"/>
                        <a14:foregroundMark x1="86323" y1="11798" x2="88308" y2="21091"/>
                        <a14:foregroundMark x1="88308" y1="21091" x2="88308" y2="21091"/>
                        <a14:foregroundMark x1="78867" y1="11515" x2="76882" y2="18545"/>
                        <a14:foregroundMark x1="76882" y1="18545" x2="76882" y2="18545"/>
                        <a14:foregroundMark x1="80489" y1="39434" x2="81554" y2="39434"/>
                        <a14:foregroundMark x1="82111" y1="35960" x2="84992" y2="32525"/>
                        <a14:foregroundMark x1="84992" y1="32525" x2="84992" y2="32525"/>
                        <a14:foregroundMark x1="77778" y1="26343" x2="81022" y2="34909"/>
                        <a14:foregroundMark x1="81022" y1="34909" x2="81022" y2="34909"/>
                        <a14:foregroundMark x1="80126" y1="26949" x2="80295" y2="28162"/>
                        <a14:foregroundMark x1="73663" y1="19475" x2="74631" y2="22020"/>
                        <a14:foregroundMark x1="92278" y1="15556" x2="92181" y2="18263"/>
                        <a14:foregroundMark x1="76083" y1="14061" x2="76979" y2="22909"/>
                        <a14:foregroundMark x1="76979" y1="22909" x2="76979" y2="22909"/>
                        <a14:foregroundMark x1="80126" y1="14343" x2="85960" y2="12687"/>
                        <a14:foregroundMark x1="85960" y1="12687" x2="85960" y2="12687"/>
                        <a14:foregroundMark x1="88840" y1="13293" x2="89567" y2="19313"/>
                        <a14:foregroundMark x1="89567" y1="19313" x2="89567" y2="19313"/>
                        <a14:foregroundMark x1="81433" y1="36364" x2="81893" y2="37333"/>
                        <a14:foregroundMark x1="77729" y1="23717" x2="78552" y2="26384"/>
                        <a14:foregroundMark x1="80537" y1="25939" x2="81046" y2="24000"/>
                        <a14:foregroundMark x1="81627" y1="26141" x2="81869" y2="24444"/>
                        <a14:foregroundMark x1="84822" y1="24485" x2="84604" y2="26182"/>
                        <a14:foregroundMark x1="80441" y1="24162" x2="80174" y2="25212"/>
                        <a14:foregroundMark x1="84241" y1="25778" x2="84677" y2="23798"/>
                        <a14:foregroundMark x1="77826" y1="22667" x2="78577" y2="27232"/>
                        <a14:foregroundMark x1="76301" y1="21293" x2="75696" y2="13010"/>
                        <a14:foregroundMark x1="89010" y1="22828" x2="87896" y2="13333"/>
                        <a14:foregroundMark x1="89567" y1="20687" x2="90414" y2="15030"/>
                        <a14:foregroundMark x1="90414" y1="15030" x2="89978" y2="12808"/>
                        <a14:foregroundMark x1="90850" y1="17374" x2="89446" y2="12162"/>
                        <a14:foregroundMark x1="89446" y1="12162" x2="85960" y2="11192"/>
                        <a14:foregroundMark x1="85960" y1="11192" x2="84943" y2="11515"/>
                        <a14:foregroundMark x1="85088" y1="10909" x2="87509" y2="10788"/>
                        <a14:foregroundMark x1="90801" y1="13697" x2="91164" y2="16808"/>
                        <a14:foregroundMark x1="86589" y1="14747" x2="79763" y2="15111"/>
                        <a14:foregroundMark x1="79763" y1="15111" x2="78335" y2="16202"/>
                        <a14:foregroundMark x1="78262" y1="15394" x2="76737" y2="15394"/>
                        <a14:foregroundMark x1="79182" y1="14303" x2="77850" y2="10586"/>
                        <a14:foregroundMark x1="78189" y1="10465" x2="80271" y2="11556"/>
                        <a14:foregroundMark x1="80441" y1="12848" x2="81191" y2="12727"/>
                        <a14:foregroundMark x1="81603" y1="13051" x2="78504" y2="10343"/>
                        <a14:foregroundMark x1="78504" y1="10343" x2="75986" y2="11556"/>
                        <a14:foregroundMark x1="81869" y1="12323" x2="78819" y2="9697"/>
                        <a14:foregroundMark x1="78819" y1="9697" x2="76156" y2="10141"/>
                        <a14:foregroundMark x1="75841" y1="11192" x2="74752" y2="17172"/>
                        <a14:foregroundMark x1="74752" y1="17172" x2="74800" y2="20404"/>
                        <a14:foregroundMark x1="77003" y1="16162" x2="76931" y2="17616"/>
                        <a14:foregroundMark x1="78577" y1="16525" x2="77294" y2="22788"/>
                        <a14:foregroundMark x1="75309" y1="20646" x2="76761" y2="23556"/>
                        <a14:foregroundMark x1="77318" y1="19515" x2="77875" y2="21980"/>
                        <a14:foregroundMark x1="86468" y1="33697" x2="84435" y2="38545"/>
                        <a14:foregroundMark x1="80901" y1="36566" x2="81627" y2="38505"/>
                        <a14:foregroundMark x1="77197" y1="32000" x2="77197" y2="32000"/>
                        <a14:foregroundMark x1="81481" y1="28768" x2="81457" y2="29091"/>
                        <a14:foregroundMark x1="81481" y1="29091" x2="82571" y2="31758"/>
                        <a14:foregroundMark x1="79254" y1="8121" x2="76737" y2="8121"/>
                        <a14:foregroundMark x1="88816" y1="8121" x2="86032" y2="8283"/>
                        <a14:foregroundMark x1="86517" y1="7475" x2="88526" y2="7636"/>
                        <a14:foregroundMark x1="79642" y1="7798" x2="77318" y2="7960"/>
                        <a14:foregroundMark x1="81481" y1="39111" x2="84386" y2="37818"/>
                        <a14:foregroundMark x1="81288" y1="37818" x2="82256" y2="35394"/>
                        <a14:foregroundMark x1="81385" y1="36364" x2="82062" y2="39758"/>
                        <a14:foregroundMark x1="82062" y1="39111" x2="81094" y2="33131"/>
                        <a14:foregroundMark x1="81094" y1="33131" x2="81094" y2="32970"/>
                        <a14:foregroundMark x1="78092" y1="7475" x2="76931" y2="7798"/>
                        <a14:backgroundMark x1="81265" y1="35636" x2="81336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8" t="3699" r="6688" b="53002"/>
          <a:stretch/>
        </p:blipFill>
        <p:spPr>
          <a:xfrm>
            <a:off x="6378481" y="-1"/>
            <a:ext cx="1318974" cy="1628251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06E9DFDF-DEBC-486A-8411-F207C73794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7" b="43677" l="51440" r="69693">
                        <a14:foregroundMark x1="69693" y1="36081" x2="67901" y2="35475"/>
                        <a14:foregroundMark x1="58049" y1="26061" x2="58896" y2="26222"/>
                        <a14:foregroundMark x1="63302" y1="9172" x2="65359" y2="9172"/>
                        <a14:foregroundMark x1="65287" y1="8687" x2="62188" y2="9939"/>
                        <a14:foregroundMark x1="51634" y1="25414" x2="51731" y2="27475"/>
                        <a14:foregroundMark x1="51440" y1="25253" x2="52602" y2="2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6" t="4717" r="29320" b="51984"/>
          <a:stretch/>
        </p:blipFill>
        <p:spPr>
          <a:xfrm>
            <a:off x="1303517" y="0"/>
            <a:ext cx="1318974" cy="16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7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B508F5-A1FE-4B59-B438-2D8A784C2397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DE0436D-F114-4BC9-89EA-3A38C231E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05038"/>
              </p:ext>
            </p:extLst>
          </p:nvPr>
        </p:nvGraphicFramePr>
        <p:xfrm>
          <a:off x="426719" y="1519552"/>
          <a:ext cx="8290561" cy="38188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0137">
                  <a:extLst>
                    <a:ext uri="{9D8B030D-6E8A-4147-A177-3AD203B41FA5}">
                      <a16:colId xmlns:a16="http://schemas.microsoft.com/office/drawing/2014/main" val="4152814828"/>
                    </a:ext>
                  </a:extLst>
                </a:gridCol>
                <a:gridCol w="720145">
                  <a:extLst>
                    <a:ext uri="{9D8B030D-6E8A-4147-A177-3AD203B41FA5}">
                      <a16:colId xmlns:a16="http://schemas.microsoft.com/office/drawing/2014/main" val="3237493288"/>
                    </a:ext>
                  </a:extLst>
                </a:gridCol>
                <a:gridCol w="586785">
                  <a:extLst>
                    <a:ext uri="{9D8B030D-6E8A-4147-A177-3AD203B41FA5}">
                      <a16:colId xmlns:a16="http://schemas.microsoft.com/office/drawing/2014/main" val="748327811"/>
                    </a:ext>
                  </a:extLst>
                </a:gridCol>
                <a:gridCol w="680136">
                  <a:extLst>
                    <a:ext uri="{9D8B030D-6E8A-4147-A177-3AD203B41FA5}">
                      <a16:colId xmlns:a16="http://schemas.microsoft.com/office/drawing/2014/main" val="1577097077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070212014"/>
                    </a:ext>
                  </a:extLst>
                </a:gridCol>
                <a:gridCol w="666801">
                  <a:extLst>
                    <a:ext uri="{9D8B030D-6E8A-4147-A177-3AD203B41FA5}">
                      <a16:colId xmlns:a16="http://schemas.microsoft.com/office/drawing/2014/main" val="1169650648"/>
                    </a:ext>
                  </a:extLst>
                </a:gridCol>
                <a:gridCol w="640129">
                  <a:extLst>
                    <a:ext uri="{9D8B030D-6E8A-4147-A177-3AD203B41FA5}">
                      <a16:colId xmlns:a16="http://schemas.microsoft.com/office/drawing/2014/main" val="1795380129"/>
                    </a:ext>
                  </a:extLst>
                </a:gridCol>
                <a:gridCol w="733903">
                  <a:extLst>
                    <a:ext uri="{9D8B030D-6E8A-4147-A177-3AD203B41FA5}">
                      <a16:colId xmlns:a16="http://schemas.microsoft.com/office/drawing/2014/main" val="3164689199"/>
                    </a:ext>
                  </a:extLst>
                </a:gridCol>
                <a:gridCol w="2929060">
                  <a:extLst>
                    <a:ext uri="{9D8B030D-6E8A-4147-A177-3AD203B41FA5}">
                      <a16:colId xmlns:a16="http://schemas.microsoft.com/office/drawing/2014/main" val="1076887637"/>
                    </a:ext>
                  </a:extLst>
                </a:gridCol>
              </a:tblGrid>
              <a:tr h="967378">
                <a:tc gridSpan="9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الشكل المفضل لدى الصف الأول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653948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    المربع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52923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القلب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48578"/>
                  </a:ext>
                </a:extLst>
              </a:tr>
              <a:tr h="9505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الهلال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180032"/>
                  </a:ext>
                </a:extLst>
              </a:tr>
            </a:tbl>
          </a:graphicData>
        </a:graphic>
      </p:graphicFrame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C097ADC7-C396-47F2-A083-03963FE03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05" b="42344" l="6739" r="23551">
                        <a14:foregroundMark x1="13483" y1="38707" x2="14355" y2="31919"/>
                        <a14:foregroundMark x1="15662" y1="37737" x2="16534" y2="32404"/>
                        <a14:foregroundMark x1="7528" y1="32404" x2="18664" y2="34101"/>
                        <a14:foregroundMark x1="18664" y1="34101" x2="22319" y2="27232"/>
                        <a14:foregroundMark x1="22319" y1="27232" x2="21883" y2="8929"/>
                        <a14:foregroundMark x1="21883" y1="8929" x2="10336" y2="8929"/>
                        <a14:foregroundMark x1="10336" y1="8929" x2="7093" y2="17697"/>
                        <a14:foregroundMark x1="7093" y1="17697" x2="8109" y2="32404"/>
                        <a14:foregroundMark x1="6947" y1="32889" x2="7093" y2="26828"/>
                        <a14:foregroundMark x1="7964" y1="34343" x2="13338" y2="34343"/>
                        <a14:foregroundMark x1="11305" y1="28040" x2="13338" y2="22263"/>
                        <a14:foregroundMark x1="13338" y1="22263" x2="16243" y2="23192"/>
                        <a14:foregroundMark x1="16800" y1="22949" x2="16534" y2="24404"/>
                        <a14:foregroundMark x1="16945" y1="21778" x2="16945" y2="24646"/>
                        <a14:foregroundMark x1="22464" y1="29253" x2="18833" y2="33131"/>
                        <a14:foregroundMark x1="19414" y1="33859" x2="22319" y2="34586"/>
                        <a14:foregroundMark x1="6947" y1="9172" x2="7819" y2="20808"/>
                        <a14:foregroundMark x1="7674" y1="7717" x2="12951" y2="9414"/>
                        <a14:foregroundMark x1="12951" y1="9414" x2="22319" y2="8444"/>
                        <a14:foregroundMark x1="12902" y1="7960" x2="12757" y2="16202"/>
                        <a14:foregroundMark x1="10143" y1="12081" x2="11160" y2="27071"/>
                        <a14:foregroundMark x1="11160" y1="27071" x2="11160" y2="27071"/>
                        <a14:foregroundMark x1="12467" y1="21778" x2="13774" y2="23919"/>
                        <a14:foregroundMark x1="15008" y1="27232" x2="15008" y2="27232"/>
                        <a14:foregroundMark x1="14912" y1="25535" x2="14912" y2="25859"/>
                        <a14:foregroundMark x1="14306" y1="25859" x2="15662" y2="25859"/>
                        <a14:foregroundMark x1="8158" y1="28121" x2="9392" y2="19394"/>
                        <a14:foregroundMark x1="9392" y1="19394" x2="8690" y2="9455"/>
                        <a14:foregroundMark x1="8327" y1="17131" x2="8545" y2="21212"/>
                        <a14:foregroundMark x1="9562" y1="28202" x2="12854" y2="30465"/>
                        <a14:foregroundMark x1="6972" y1="34182" x2="9901" y2="30667"/>
                        <a14:foregroundMark x1="8376" y1="10545" x2="8376" y2="12889"/>
                        <a14:foregroundMark x1="9998" y1="29657" x2="12249" y2="29293"/>
                        <a14:foregroundMark x1="21714" y1="33818" x2="22852" y2="31475"/>
                        <a14:foregroundMark x1="10651" y1="9818" x2="12007" y2="12525"/>
                        <a14:foregroundMark x1="14161" y1="8000" x2="22852" y2="8364"/>
                        <a14:foregroundMark x1="20261" y1="10707" x2="21230" y2="24364"/>
                        <a14:foregroundMark x1="22682" y1="9899" x2="22464" y2="25091"/>
                        <a14:foregroundMark x1="20213" y1="32283" x2="21544" y2="31636"/>
                        <a14:foregroundMark x1="17284" y1="29495" x2="21496" y2="25253"/>
                        <a14:foregroundMark x1="8279" y1="28848" x2="9610" y2="26263"/>
                        <a14:foregroundMark x1="10094" y1="10828" x2="11087" y2="13414"/>
                        <a14:foregroundMark x1="11983" y1="10263" x2="12249" y2="11636"/>
                        <a14:foregroundMark x1="13725" y1="11636" x2="17066" y2="10545"/>
                        <a14:foregroundMark x1="18688" y1="10465" x2="21060" y2="10182"/>
                        <a14:foregroundMark x1="13241" y1="10545" x2="13411" y2="12525"/>
                        <a14:foregroundMark x1="13895" y1="10465" x2="16921" y2="10343"/>
                        <a14:foregroundMark x1="19826" y1="15515" x2="20867" y2="24242"/>
                        <a14:foregroundMark x1="20867" y1="24242" x2="20867" y2="24242"/>
                        <a14:foregroundMark x1="16751" y1="29576" x2="20746" y2="27232"/>
                        <a14:foregroundMark x1="20915" y1="27071" x2="19221" y2="28606"/>
                        <a14:foregroundMark x1="21181" y1="12727" x2="21351" y2="21212"/>
                        <a14:foregroundMark x1="19390" y1="14343" x2="17332" y2="9455"/>
                        <a14:foregroundMark x1="21230" y1="10343" x2="21399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3375" r="74348" b="53326"/>
          <a:stretch/>
        </p:blipFill>
        <p:spPr>
          <a:xfrm>
            <a:off x="4039682" y="0"/>
            <a:ext cx="1318974" cy="1628251"/>
          </a:xfrm>
          <a:prstGeom prst="rect">
            <a:avLst/>
          </a:prstGeom>
        </p:spPr>
      </p:pic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7FC79D43-9C81-45DA-8105-8A01731E82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75" b="42667" l="73106" r="92278">
                        <a14:foregroundMark x1="85887" y1="22626" x2="85161" y2="27717"/>
                        <a14:foregroundMark x1="81288" y1="23677" x2="80852" y2="29212"/>
                        <a14:foregroundMark x1="85064" y1="32364" x2="91915" y2="17414"/>
                        <a14:foregroundMark x1="91915" y1="17414" x2="91915" y2="16889"/>
                        <a14:foregroundMark x1="91721" y1="12848" x2="86299" y2="8364"/>
                        <a14:foregroundMark x1="86299" y1="8364" x2="82910" y2="11071"/>
                        <a14:foregroundMark x1="82910" y1="11071" x2="79835" y2="8404"/>
                        <a14:foregroundMark x1="79835" y1="8404" x2="76180" y2="8202"/>
                        <a14:foregroundMark x1="76180" y1="8202" x2="74728" y2="9697"/>
                        <a14:foregroundMark x1="73299" y1="18545" x2="74365" y2="17939"/>
                        <a14:foregroundMark x1="73106" y1="17212" x2="74631" y2="10303"/>
                        <a14:foregroundMark x1="74728" y1="22465" x2="79908" y2="33495"/>
                        <a14:foregroundMark x1="79908" y1="33495" x2="80489" y2="34182"/>
                        <a14:foregroundMark x1="81385" y1="35071" x2="88211" y2="29616"/>
                        <a14:foregroundMark x1="88211" y1="29616" x2="91866" y2="19111"/>
                        <a14:foregroundMark x1="91866" y1="19111" x2="92060" y2="12848"/>
                        <a14:foregroundMark x1="92060" y1="12848" x2="89518" y2="8889"/>
                        <a14:foregroundMark x1="89518" y1="8889" x2="88211" y2="8202"/>
                        <a14:foregroundMark x1="86323" y1="11798" x2="88308" y2="21091"/>
                        <a14:foregroundMark x1="88308" y1="21091" x2="88308" y2="21091"/>
                        <a14:foregroundMark x1="78867" y1="11515" x2="76882" y2="18545"/>
                        <a14:foregroundMark x1="76882" y1="18545" x2="76882" y2="18545"/>
                        <a14:foregroundMark x1="80489" y1="39434" x2="81554" y2="39434"/>
                        <a14:foregroundMark x1="82111" y1="35960" x2="84992" y2="32525"/>
                        <a14:foregroundMark x1="84992" y1="32525" x2="84992" y2="32525"/>
                        <a14:foregroundMark x1="77778" y1="26343" x2="81022" y2="34909"/>
                        <a14:foregroundMark x1="81022" y1="34909" x2="81022" y2="34909"/>
                        <a14:foregroundMark x1="80126" y1="26949" x2="80295" y2="28162"/>
                        <a14:foregroundMark x1="73663" y1="19475" x2="74631" y2="22020"/>
                        <a14:foregroundMark x1="92278" y1="15556" x2="92181" y2="18263"/>
                        <a14:foregroundMark x1="76083" y1="14061" x2="76979" y2="22909"/>
                        <a14:foregroundMark x1="76979" y1="22909" x2="76979" y2="22909"/>
                        <a14:foregroundMark x1="80126" y1="14343" x2="85960" y2="12687"/>
                        <a14:foregroundMark x1="85960" y1="12687" x2="85960" y2="12687"/>
                        <a14:foregroundMark x1="88840" y1="13293" x2="89567" y2="19313"/>
                        <a14:foregroundMark x1="89567" y1="19313" x2="89567" y2="19313"/>
                        <a14:foregroundMark x1="81433" y1="36364" x2="81893" y2="37333"/>
                        <a14:foregroundMark x1="77729" y1="23717" x2="78552" y2="26384"/>
                        <a14:foregroundMark x1="80537" y1="25939" x2="81046" y2="24000"/>
                        <a14:foregroundMark x1="81627" y1="26141" x2="81869" y2="24444"/>
                        <a14:foregroundMark x1="84822" y1="24485" x2="84604" y2="26182"/>
                        <a14:foregroundMark x1="80441" y1="24162" x2="80174" y2="25212"/>
                        <a14:foregroundMark x1="84241" y1="25778" x2="84677" y2="23798"/>
                        <a14:foregroundMark x1="77826" y1="22667" x2="78577" y2="27232"/>
                        <a14:foregroundMark x1="76301" y1="21293" x2="75696" y2="13010"/>
                        <a14:foregroundMark x1="89010" y1="22828" x2="87896" y2="13333"/>
                        <a14:foregroundMark x1="89567" y1="20687" x2="90414" y2="15030"/>
                        <a14:foregroundMark x1="90414" y1="15030" x2="89978" y2="12808"/>
                        <a14:foregroundMark x1="90850" y1="17374" x2="89446" y2="12162"/>
                        <a14:foregroundMark x1="89446" y1="12162" x2="85960" y2="11192"/>
                        <a14:foregroundMark x1="85960" y1="11192" x2="84943" y2="11515"/>
                        <a14:foregroundMark x1="85088" y1="10909" x2="87509" y2="10788"/>
                        <a14:foregroundMark x1="90801" y1="13697" x2="91164" y2="16808"/>
                        <a14:foregroundMark x1="86589" y1="14747" x2="79763" y2="15111"/>
                        <a14:foregroundMark x1="79763" y1="15111" x2="78335" y2="16202"/>
                        <a14:foregroundMark x1="78262" y1="15394" x2="76737" y2="15394"/>
                        <a14:foregroundMark x1="79182" y1="14303" x2="77850" y2="10586"/>
                        <a14:foregroundMark x1="78189" y1="10465" x2="80271" y2="11556"/>
                        <a14:foregroundMark x1="80441" y1="12848" x2="81191" y2="12727"/>
                        <a14:foregroundMark x1="81603" y1="13051" x2="78504" y2="10343"/>
                        <a14:foregroundMark x1="78504" y1="10343" x2="75986" y2="11556"/>
                        <a14:foregroundMark x1="81869" y1="12323" x2="78819" y2="9697"/>
                        <a14:foregroundMark x1="78819" y1="9697" x2="76156" y2="10141"/>
                        <a14:foregroundMark x1="75841" y1="11192" x2="74752" y2="17172"/>
                        <a14:foregroundMark x1="74752" y1="17172" x2="74800" y2="20404"/>
                        <a14:foregroundMark x1="77003" y1="16162" x2="76931" y2="17616"/>
                        <a14:foregroundMark x1="78577" y1="16525" x2="77294" y2="22788"/>
                        <a14:foregroundMark x1="75309" y1="20646" x2="76761" y2="23556"/>
                        <a14:foregroundMark x1="77318" y1="19515" x2="77875" y2="21980"/>
                        <a14:foregroundMark x1="86468" y1="33697" x2="84435" y2="38545"/>
                        <a14:foregroundMark x1="80901" y1="36566" x2="81627" y2="38505"/>
                        <a14:foregroundMark x1="77197" y1="32000" x2="77197" y2="32000"/>
                        <a14:foregroundMark x1="81481" y1="28768" x2="81457" y2="29091"/>
                        <a14:foregroundMark x1="81481" y1="29091" x2="82571" y2="31758"/>
                        <a14:foregroundMark x1="79254" y1="8121" x2="76737" y2="8121"/>
                        <a14:foregroundMark x1="88816" y1="8121" x2="86032" y2="8283"/>
                        <a14:foregroundMark x1="86517" y1="7475" x2="88526" y2="7636"/>
                        <a14:foregroundMark x1="79642" y1="7798" x2="77318" y2="7960"/>
                        <a14:foregroundMark x1="81481" y1="39111" x2="84386" y2="37818"/>
                        <a14:foregroundMark x1="81288" y1="37818" x2="82256" y2="35394"/>
                        <a14:foregroundMark x1="81385" y1="36364" x2="82062" y2="39758"/>
                        <a14:foregroundMark x1="82062" y1="39111" x2="81094" y2="33131"/>
                        <a14:foregroundMark x1="81094" y1="33131" x2="81094" y2="32970"/>
                        <a14:foregroundMark x1="78092" y1="7475" x2="76931" y2="7798"/>
                        <a14:backgroundMark x1="81265" y1="35636" x2="81336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8" t="3699" r="6688" b="53002"/>
          <a:stretch/>
        </p:blipFill>
        <p:spPr>
          <a:xfrm>
            <a:off x="6378481" y="-1"/>
            <a:ext cx="1318974" cy="1628251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06E9DFDF-DEBC-486A-8411-F207C73794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87" b="43677" l="51440" r="69693">
                        <a14:foregroundMark x1="69693" y1="36081" x2="67901" y2="35475"/>
                        <a14:foregroundMark x1="58049" y1="26061" x2="58896" y2="26222"/>
                        <a14:foregroundMark x1="63302" y1="9172" x2="65359" y2="9172"/>
                        <a14:foregroundMark x1="65287" y1="8687" x2="62188" y2="9939"/>
                        <a14:foregroundMark x1="51634" y1="25414" x2="51731" y2="27475"/>
                        <a14:foregroundMark x1="51440" y1="25253" x2="52602" y2="2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6" t="4717" r="29320" b="51984"/>
          <a:stretch/>
        </p:blipFill>
        <p:spPr>
          <a:xfrm>
            <a:off x="1303517" y="0"/>
            <a:ext cx="1318974" cy="1628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EBB2CD-659A-4E23-B6F8-B28B8D121F25}"/>
              </a:ext>
            </a:extLst>
          </p:cNvPr>
          <p:cNvSpPr/>
          <p:nvPr/>
        </p:nvSpPr>
        <p:spPr>
          <a:xfrm>
            <a:off x="7817031" y="2612571"/>
            <a:ext cx="653143" cy="6531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370E2ECF-8BA9-4208-951A-9227CA6DB173}"/>
              </a:ext>
            </a:extLst>
          </p:cNvPr>
          <p:cNvSpPr/>
          <p:nvPr/>
        </p:nvSpPr>
        <p:spPr>
          <a:xfrm>
            <a:off x="7697455" y="3592286"/>
            <a:ext cx="772719" cy="653143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B735A737-E56C-4E1A-B125-DA12A0FA4F40}"/>
              </a:ext>
            </a:extLst>
          </p:cNvPr>
          <p:cNvSpPr/>
          <p:nvPr/>
        </p:nvSpPr>
        <p:spPr>
          <a:xfrm>
            <a:off x="7805684" y="4432572"/>
            <a:ext cx="556260" cy="818696"/>
          </a:xfrm>
          <a:prstGeom prst="mo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imer for Kids   3 minutes">
            <a:hlinkClick r:id="" action="ppaction://media"/>
            <a:extLst>
              <a:ext uri="{FF2B5EF4-FFF2-40B4-BE49-F238E27FC236}">
                <a16:creationId xmlns:a16="http://schemas.microsoft.com/office/drawing/2014/main" id="{F75703EB-7A20-4B71-82FF-EF38CA094C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0667" y="5443945"/>
            <a:ext cx="1867989" cy="14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267FCF-48F3-4651-A36D-0B6EBBBF2502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028DBD-5B21-42E3-8FA6-FFB9A4FD9E49}"/>
              </a:ext>
            </a:extLst>
          </p:cNvPr>
          <p:cNvSpPr/>
          <p:nvPr/>
        </p:nvSpPr>
        <p:spPr>
          <a:xfrm>
            <a:off x="582567" y="624770"/>
            <a:ext cx="5596164" cy="1556728"/>
          </a:xfrm>
          <a:prstGeom prst="wedgeRoundRectCallout">
            <a:avLst>
              <a:gd name="adj1" fmla="val 65196"/>
              <a:gd name="adj2" fmla="val -168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نشاط على بوابة التعلم الذكي</a:t>
            </a:r>
          </a:p>
          <a:p>
            <a:pPr algn="ctr"/>
            <a:r>
              <a:rPr lang="ar-A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أنا أقرأ التمثيل البياني بالصور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6E514-E627-4D64-B523-43E3ADE9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62" y1="87065" x2="40461" y2="73323"/>
                        <a14:foregroundMark x1="69038" y1="86863" x2="64470" y2="73727"/>
                        <a14:foregroundMark x1="77041" y1="88197" x2="74899" y2="80962"/>
                        <a14:foregroundMark x1="74899" y1="80962" x2="69887" y2="76112"/>
                        <a14:foregroundMark x1="69887" y1="76112" x2="66370" y2="75627"/>
                        <a14:foregroundMark x1="25829" y1="86297" x2="27243" y2="78052"/>
                        <a14:foregroundMark x1="27243" y1="78052" x2="30962" y2="75424"/>
                        <a14:foregroundMark x1="31892" y1="86661" x2="38965" y2="85893"/>
                        <a14:foregroundMark x1="38965" y1="85893" x2="51900" y2="87793"/>
                        <a14:foregroundMark x1="44462" y1="59620" x2="50000" y2="62490"/>
                        <a14:foregroundMark x1="55901" y1="62490" x2="59539" y2="57316"/>
                        <a14:foregroundMark x1="54770" y1="45513" x2="50202" y2="45715"/>
                        <a14:foregroundMark x1="44462" y1="41350" x2="49636" y2="41148"/>
                        <a14:foregroundMark x1="61035" y1="40380" x2="66128" y2="35368"/>
                        <a14:foregroundMark x1="66128" y1="35368" x2="66209" y2="35247"/>
                        <a14:foregroundMark x1="75505" y1="31245" x2="75141" y2="35044"/>
                        <a14:foregroundMark x1="75344" y1="38682" x2="78375" y2="45150"/>
                        <a14:foregroundMark x1="21989" y1="53921" x2="21059" y2="46039"/>
                        <a14:foregroundMark x1="21059" y1="46039" x2="25990" y2="40986"/>
                        <a14:foregroundMark x1="25990" y1="40986" x2="26152" y2="33145"/>
                        <a14:foregroundMark x1="26152" y1="33145" x2="26758" y2="32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8731" y="-311366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92C4-48B4-49AE-A04D-2021F52C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8" y="2427971"/>
            <a:ext cx="5596163" cy="2723915"/>
          </a:xfrm>
          <a:prstGeom prst="rect">
            <a:avLst/>
          </a:prstGeom>
          <a:ln w="38100">
            <a:solidFill>
              <a:srgbClr val="A862D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4ECAC-2B5C-4A85-B957-32BEAEF0E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57" t="60799" r="2710" b="18365"/>
          <a:stretch/>
        </p:blipFill>
        <p:spPr>
          <a:xfrm>
            <a:off x="2249045" y="4595565"/>
            <a:ext cx="6490008" cy="1750423"/>
          </a:xfrm>
          <a:prstGeom prst="rect">
            <a:avLst/>
          </a:prstGeom>
          <a:ln w="57150">
            <a:solidFill>
              <a:srgbClr val="A862D2"/>
            </a:solidFill>
          </a:ln>
        </p:spPr>
      </p:pic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C56418E0-2CB8-4123-A7B9-6087184037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87" b="43677" l="51440" r="69693">
                        <a14:foregroundMark x1="69693" y1="36081" x2="67901" y2="35475"/>
                        <a14:foregroundMark x1="58049" y1="26061" x2="58896" y2="26222"/>
                        <a14:foregroundMark x1="63302" y1="9172" x2="65359" y2="9172"/>
                        <a14:foregroundMark x1="65287" y1="8687" x2="62188" y2="9939"/>
                        <a14:foregroundMark x1="51634" y1="25414" x2="51731" y2="27475"/>
                        <a14:foregroundMark x1="51440" y1="25253" x2="52602" y2="2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6" t="4717" r="29320" b="51984"/>
          <a:stretch/>
        </p:blipFill>
        <p:spPr>
          <a:xfrm>
            <a:off x="404947" y="5149650"/>
            <a:ext cx="1318974" cy="1628251"/>
          </a:xfrm>
          <a:prstGeom prst="rect">
            <a:avLst/>
          </a:prstGeom>
        </p:spPr>
      </p:pic>
      <p:pic>
        <p:nvPicPr>
          <p:cNvPr id="9" name="Picture 8" descr="A close up of an animal&#10;&#10;Description automatically generated">
            <a:extLst>
              <a:ext uri="{FF2B5EF4-FFF2-40B4-BE49-F238E27FC236}">
                <a16:creationId xmlns:a16="http://schemas.microsoft.com/office/drawing/2014/main" id="{9104704A-3A17-4764-AE53-89BB108FBF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5" b="42344" l="6739" r="23551">
                        <a14:foregroundMark x1="13483" y1="38707" x2="14355" y2="31919"/>
                        <a14:foregroundMark x1="15662" y1="37737" x2="16534" y2="32404"/>
                        <a14:foregroundMark x1="7528" y1="32404" x2="18664" y2="34101"/>
                        <a14:foregroundMark x1="18664" y1="34101" x2="22319" y2="27232"/>
                        <a14:foregroundMark x1="22319" y1="27232" x2="21883" y2="8929"/>
                        <a14:foregroundMark x1="21883" y1="8929" x2="10336" y2="8929"/>
                        <a14:foregroundMark x1="10336" y1="8929" x2="7093" y2="17697"/>
                        <a14:foregroundMark x1="7093" y1="17697" x2="8109" y2="32404"/>
                        <a14:foregroundMark x1="6947" y1="32889" x2="7093" y2="26828"/>
                        <a14:foregroundMark x1="7964" y1="34343" x2="13338" y2="34343"/>
                        <a14:foregroundMark x1="11305" y1="28040" x2="13338" y2="22263"/>
                        <a14:foregroundMark x1="13338" y1="22263" x2="16243" y2="23192"/>
                        <a14:foregroundMark x1="16800" y1="22949" x2="16534" y2="24404"/>
                        <a14:foregroundMark x1="16945" y1="21778" x2="16945" y2="24646"/>
                        <a14:foregroundMark x1="22464" y1="29253" x2="18833" y2="33131"/>
                        <a14:foregroundMark x1="19414" y1="33859" x2="22319" y2="34586"/>
                        <a14:foregroundMark x1="6947" y1="9172" x2="7819" y2="20808"/>
                        <a14:foregroundMark x1="7674" y1="7717" x2="12951" y2="9414"/>
                        <a14:foregroundMark x1="12951" y1="9414" x2="22319" y2="8444"/>
                        <a14:foregroundMark x1="12902" y1="7960" x2="12757" y2="16202"/>
                        <a14:foregroundMark x1="10143" y1="12081" x2="11160" y2="27071"/>
                        <a14:foregroundMark x1="11160" y1="27071" x2="11160" y2="27071"/>
                        <a14:foregroundMark x1="12467" y1="21778" x2="13774" y2="23919"/>
                        <a14:foregroundMark x1="15008" y1="27232" x2="15008" y2="27232"/>
                        <a14:foregroundMark x1="14912" y1="25535" x2="14912" y2="25859"/>
                        <a14:foregroundMark x1="14306" y1="25859" x2="15662" y2="25859"/>
                        <a14:foregroundMark x1="8158" y1="28121" x2="9392" y2="19394"/>
                        <a14:foregroundMark x1="9392" y1="19394" x2="8690" y2="9455"/>
                        <a14:foregroundMark x1="8327" y1="17131" x2="8545" y2="21212"/>
                        <a14:foregroundMark x1="9562" y1="28202" x2="12854" y2="30465"/>
                        <a14:foregroundMark x1="6972" y1="34182" x2="9901" y2="30667"/>
                        <a14:foregroundMark x1="8376" y1="10545" x2="8376" y2="12889"/>
                        <a14:foregroundMark x1="9998" y1="29657" x2="12249" y2="29293"/>
                        <a14:foregroundMark x1="21714" y1="33818" x2="22852" y2="31475"/>
                        <a14:foregroundMark x1="10651" y1="9818" x2="12007" y2="12525"/>
                        <a14:foregroundMark x1="14161" y1="8000" x2="22852" y2="8364"/>
                        <a14:foregroundMark x1="20261" y1="10707" x2="21230" y2="24364"/>
                        <a14:foregroundMark x1="22682" y1="9899" x2="22464" y2="25091"/>
                        <a14:foregroundMark x1="20213" y1="32283" x2="21544" y2="31636"/>
                        <a14:foregroundMark x1="17284" y1="29495" x2="21496" y2="25253"/>
                        <a14:foregroundMark x1="8279" y1="28848" x2="9610" y2="26263"/>
                        <a14:foregroundMark x1="10094" y1="10828" x2="11087" y2="13414"/>
                        <a14:foregroundMark x1="11983" y1="10263" x2="12249" y2="11636"/>
                        <a14:foregroundMark x1="13725" y1="11636" x2="17066" y2="10545"/>
                        <a14:foregroundMark x1="18688" y1="10465" x2="21060" y2="10182"/>
                        <a14:foregroundMark x1="13241" y1="10545" x2="13411" y2="12525"/>
                        <a14:foregroundMark x1="13895" y1="10465" x2="16921" y2="10343"/>
                        <a14:foregroundMark x1="19826" y1="15515" x2="20867" y2="24242"/>
                        <a14:foregroundMark x1="20867" y1="24242" x2="20867" y2="24242"/>
                        <a14:foregroundMark x1="16751" y1="29576" x2="20746" y2="27232"/>
                        <a14:foregroundMark x1="20915" y1="27071" x2="19221" y2="28606"/>
                        <a14:foregroundMark x1="21181" y1="12727" x2="21351" y2="21212"/>
                        <a14:foregroundMark x1="19390" y1="14343" x2="17332" y2="9455"/>
                        <a14:foregroundMark x1="21230" y1="10343" x2="21399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3375" r="74348" b="53326"/>
          <a:stretch/>
        </p:blipFill>
        <p:spPr>
          <a:xfrm>
            <a:off x="6703855" y="2798270"/>
            <a:ext cx="1693448" cy="2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DBE4DB3-216A-4720-8C13-98697680A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3" b="43296" l="8660" r="25436">
                        <a14:foregroundMark x1="18234" y1="8643" x2="16919" y2="9895"/>
                        <a14:foregroundMark x1="17033" y1="17730" x2="17033" y2="19507"/>
                        <a14:foregroundMark x1="15833" y1="18982" x2="18805" y2="19144"/>
                        <a14:foregroundMark x1="16862" y1="43296" x2="16605" y2="41155"/>
                        <a14:foregroundMark x1="10289" y1="20477" x2="10289" y2="20477"/>
                        <a14:foregroundMark x1="22835" y1="13893" x2="23149" y2="16074"/>
                        <a14:backgroundMark x1="10432" y1="20477" x2="10432" y2="20477"/>
                        <a14:backgroundMark x1="10289" y1="20477" x2="10289" y2="20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" t="5708" r="72470" b="53942"/>
          <a:stretch/>
        </p:blipFill>
        <p:spPr>
          <a:xfrm>
            <a:off x="4891350" y="711331"/>
            <a:ext cx="4373185" cy="596843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078D28E-ADBE-4C32-8258-2446357198C1}"/>
              </a:ext>
            </a:extLst>
          </p:cNvPr>
          <p:cNvSpPr/>
          <p:nvPr/>
        </p:nvSpPr>
        <p:spPr>
          <a:xfrm>
            <a:off x="282774" y="408179"/>
            <a:ext cx="4608576" cy="4970486"/>
          </a:xfrm>
          <a:prstGeom prst="wedgeRoundRectCallout">
            <a:avLst>
              <a:gd name="adj1" fmla="val 88167"/>
              <a:gd name="adj2" fmla="val 9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أنتم متميزون في قراءة التمثيلات البيانية بالصور!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75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CEC74D5-F74A-4326-9C36-00E40D626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78" b="44265" l="29980" r="46642">
                        <a14:foregroundMark x1="38411" y1="14297" x2="37754" y2="18780"/>
                        <a14:foregroundMark x1="42498" y1="15792" x2="41841" y2="19507"/>
                        <a14:foregroundMark x1="37382" y1="15024" x2="37239" y2="19144"/>
                        <a14:foregroundMark x1="37639" y1="10218" x2="41040" y2="10218"/>
                        <a14:foregroundMark x1="40926" y1="15953" x2="42898" y2="19305"/>
                        <a14:foregroundMark x1="36753" y1="44023" x2="37668" y2="41882"/>
                        <a14:foregroundMark x1="41012" y1="43821" x2="39754" y2="42084"/>
                        <a14:foregroundMark x1="42098" y1="44144" x2="42098" y2="44144"/>
                        <a14:foregroundMark x1="35553" y1="44265" x2="36753" y2="44225"/>
                        <a14:foregroundMark x1="35982" y1="16478" x2="37096" y2="19225"/>
                        <a14:foregroundMark x1="33181" y1="15913" x2="33181" y2="15913"/>
                        <a14:foregroundMark x1="32609" y1="18619" x2="32609" y2="18619"/>
                        <a14:foregroundMark x1="45499" y1="15024" x2="45499" y2="15024"/>
                        <a14:foregroundMark x1="45556" y1="17730" x2="45556" y2="17730"/>
                        <a14:foregroundMark x1="45899" y1="15832" x2="45899" y2="15832"/>
                        <a14:foregroundMark x1="45899" y1="15590" x2="45642" y2="15145"/>
                        <a14:foregroundMark x1="41012" y1="17044" x2="41155" y2="19507"/>
                        <a14:backgroundMark x1="33267" y1="18538" x2="33267" y2="18538"/>
                        <a14:backgroundMark x1="46042" y1="18901" x2="46070" y2="18942"/>
                        <a14:backgroundMark x1="46328" y1="19952" x2="46556" y2="20598"/>
                        <a14:backgroundMark x1="46156" y1="19063" x2="46156" y2="19063"/>
                        <a14:backgroundMark x1="46156" y1="19063" x2="46070" y2="1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6675" r="51184" b="52975"/>
          <a:stretch/>
        </p:blipFill>
        <p:spPr>
          <a:xfrm>
            <a:off x="4770189" y="766011"/>
            <a:ext cx="4463715" cy="609198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8B3386A-92AE-4292-8F38-D573BAA2D43B}"/>
              </a:ext>
            </a:extLst>
          </p:cNvPr>
          <p:cNvSpPr/>
          <p:nvPr/>
        </p:nvSpPr>
        <p:spPr>
          <a:xfrm>
            <a:off x="740461" y="1023730"/>
            <a:ext cx="4029728" cy="4810539"/>
          </a:xfrm>
          <a:prstGeom prst="wedgeRoundRectCallout">
            <a:avLst>
              <a:gd name="adj1" fmla="val 98529"/>
              <a:gd name="adj2" fmla="val 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الآن ! أريد أن اختبركم! و من سيجيد الأختبار سيحصل على وسام الرسام بيكاسو !</a:t>
            </a:r>
          </a:p>
        </p:txBody>
      </p:sp>
    </p:spTree>
    <p:extLst>
      <p:ext uri="{BB962C8B-B14F-4D97-AF65-F5344CB8AC3E}">
        <p14:creationId xmlns:p14="http://schemas.microsoft.com/office/powerpoint/2010/main" val="3297991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B2DC7-04E2-4159-B37B-9862FFB99453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eather forecast: More rain to hit UAE? - News | Khaleej Times">
            <a:hlinkClick r:id="rId2"/>
            <a:extLst>
              <a:ext uri="{FF2B5EF4-FFF2-40B4-BE49-F238E27FC236}">
                <a16:creationId xmlns:a16="http://schemas.microsoft.com/office/drawing/2014/main" id="{624ACFA5-83C4-4DC9-AC58-E8AF043E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31" y="2413363"/>
            <a:ext cx="2328784" cy="1745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10913EE-3FFE-4134-AE07-1B8537A278DC}"/>
              </a:ext>
            </a:extLst>
          </p:cNvPr>
          <p:cNvSpPr/>
          <p:nvPr/>
        </p:nvSpPr>
        <p:spPr>
          <a:xfrm>
            <a:off x="582567" y="624770"/>
            <a:ext cx="5596164" cy="1360784"/>
          </a:xfrm>
          <a:prstGeom prst="wedgeRoundRectCallout">
            <a:avLst>
              <a:gd name="adj1" fmla="val 65196"/>
              <a:gd name="adj2" fmla="val -168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ما حالة الطقس في الصورة ! و كيف نصورها؟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1BA079-19F0-43C0-A1BC-EB4A407E1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762" y1="87065" x2="40461" y2="73323"/>
                        <a14:foregroundMark x1="69038" y1="86863" x2="64470" y2="73727"/>
                        <a14:foregroundMark x1="77041" y1="88197" x2="74899" y2="80962"/>
                        <a14:foregroundMark x1="74899" y1="80962" x2="69887" y2="76112"/>
                        <a14:foregroundMark x1="69887" y1="76112" x2="66370" y2="75627"/>
                        <a14:foregroundMark x1="25829" y1="86297" x2="27243" y2="78052"/>
                        <a14:foregroundMark x1="27243" y1="78052" x2="30962" y2="75424"/>
                        <a14:foregroundMark x1="31892" y1="86661" x2="38965" y2="85893"/>
                        <a14:foregroundMark x1="38965" y1="85893" x2="51900" y2="87793"/>
                        <a14:foregroundMark x1="44462" y1="59620" x2="50000" y2="62490"/>
                        <a14:foregroundMark x1="55901" y1="62490" x2="59539" y2="57316"/>
                        <a14:foregroundMark x1="54770" y1="45513" x2="50202" y2="45715"/>
                        <a14:foregroundMark x1="44462" y1="41350" x2="49636" y2="41148"/>
                        <a14:foregroundMark x1="61035" y1="40380" x2="66128" y2="35368"/>
                        <a14:foregroundMark x1="66128" y1="35368" x2="66209" y2="35247"/>
                        <a14:foregroundMark x1="75505" y1="31245" x2="75141" y2="35044"/>
                        <a14:foregroundMark x1="75344" y1="38682" x2="78375" y2="45150"/>
                        <a14:foregroundMark x1="21989" y1="53921" x2="21059" y2="46039"/>
                        <a14:foregroundMark x1="21059" y1="46039" x2="25990" y2="40986"/>
                        <a14:foregroundMark x1="25990" y1="40986" x2="26152" y2="33145"/>
                        <a14:foregroundMark x1="26152" y1="33145" x2="26758" y2="32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8731" y="-311366"/>
            <a:ext cx="2937000" cy="2937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9B84A44-5FF5-40D7-9F9B-0769EFD60805}"/>
              </a:ext>
            </a:extLst>
          </p:cNvPr>
          <p:cNvSpPr/>
          <p:nvPr/>
        </p:nvSpPr>
        <p:spPr>
          <a:xfrm>
            <a:off x="6821117" y="3700645"/>
            <a:ext cx="1044012" cy="118872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87CA5E-38A6-442F-8DB2-B44D70780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90817" l="10000" r="90000">
                        <a14:foregroundMark x1="46628" y1="90817" x2="54302" y2="90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7" y="4913783"/>
            <a:ext cx="1044013" cy="1322012"/>
          </a:xfrm>
          <a:prstGeom prst="rect">
            <a:avLst/>
          </a:prstGeom>
        </p:spPr>
      </p:pic>
      <p:pic>
        <p:nvPicPr>
          <p:cNvPr id="9" name="Picture 8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4621BEE9-EC7A-4A67-9389-370246CCA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22" y="2413363"/>
            <a:ext cx="2611356" cy="1745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2709D921-56AC-4ADD-877C-5F4E80F20A92}"/>
              </a:ext>
            </a:extLst>
          </p:cNvPr>
          <p:cNvSpPr/>
          <p:nvPr/>
        </p:nvSpPr>
        <p:spPr>
          <a:xfrm>
            <a:off x="3982351" y="3664131"/>
            <a:ext cx="1044012" cy="118872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603A64C-EF94-409D-BEF7-335425CA4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10" y="4986185"/>
            <a:ext cx="1454694" cy="1411909"/>
          </a:xfrm>
          <a:prstGeom prst="rect">
            <a:avLst/>
          </a:prstGeom>
        </p:spPr>
      </p:pic>
      <p:pic>
        <p:nvPicPr>
          <p:cNvPr id="13" name="Picture 12" descr="A group of clouds in the sky&#10;&#10;Description automatically generated">
            <a:extLst>
              <a:ext uri="{FF2B5EF4-FFF2-40B4-BE49-F238E27FC236}">
                <a16:creationId xmlns:a16="http://schemas.microsoft.com/office/drawing/2014/main" id="{6AB498C2-2357-4EB8-88A1-29EBBA8BF4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5" y="2412087"/>
            <a:ext cx="2560338" cy="1745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EBDCEEB6-1AC4-4DC3-A2FC-5D247B2DA347}"/>
              </a:ext>
            </a:extLst>
          </p:cNvPr>
          <p:cNvSpPr/>
          <p:nvPr/>
        </p:nvSpPr>
        <p:spPr>
          <a:xfrm>
            <a:off x="1143585" y="3562983"/>
            <a:ext cx="1044012" cy="118872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2C7F8DFC-A00A-4170-A737-0D8FE3DC9801}"/>
              </a:ext>
            </a:extLst>
          </p:cNvPr>
          <p:cNvSpPr/>
          <p:nvPr/>
        </p:nvSpPr>
        <p:spPr>
          <a:xfrm>
            <a:off x="796834" y="4986185"/>
            <a:ext cx="1711235" cy="118872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208DC5-053E-4A4F-A55D-49F756442D3C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393104-C4F6-47C5-AD5F-68E164495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62" y1="87065" x2="40461" y2="73323"/>
                        <a14:foregroundMark x1="69038" y1="86863" x2="64470" y2="73727"/>
                        <a14:foregroundMark x1="77041" y1="88197" x2="74899" y2="80962"/>
                        <a14:foregroundMark x1="74899" y1="80962" x2="69887" y2="76112"/>
                        <a14:foregroundMark x1="69887" y1="76112" x2="66370" y2="75627"/>
                        <a14:foregroundMark x1="25829" y1="86297" x2="27243" y2="78052"/>
                        <a14:foregroundMark x1="27243" y1="78052" x2="30962" y2="75424"/>
                        <a14:foregroundMark x1="31892" y1="86661" x2="38965" y2="85893"/>
                        <a14:foregroundMark x1="38965" y1="85893" x2="51900" y2="87793"/>
                        <a14:foregroundMark x1="44462" y1="59620" x2="50000" y2="62490"/>
                        <a14:foregroundMark x1="55901" y1="62490" x2="59539" y2="57316"/>
                        <a14:foregroundMark x1="54770" y1="45513" x2="50202" y2="45715"/>
                        <a14:foregroundMark x1="44462" y1="41350" x2="49636" y2="41148"/>
                        <a14:foregroundMark x1="61035" y1="40380" x2="66128" y2="35368"/>
                        <a14:foregroundMark x1="66128" y1="35368" x2="66209" y2="35247"/>
                        <a14:foregroundMark x1="75505" y1="31245" x2="75141" y2="35044"/>
                        <a14:foregroundMark x1="75344" y1="38682" x2="78375" y2="45150"/>
                        <a14:foregroundMark x1="21989" y1="53921" x2="21059" y2="46039"/>
                        <a14:foregroundMark x1="21059" y1="46039" x2="25990" y2="40986"/>
                        <a14:foregroundMark x1="25990" y1="40986" x2="26152" y2="33145"/>
                        <a14:foregroundMark x1="26152" y1="33145" x2="26758" y2="32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817" y="-350554"/>
            <a:ext cx="2937000" cy="2937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8AF0068-4E28-4428-A62C-10D2507A6C78}"/>
              </a:ext>
            </a:extLst>
          </p:cNvPr>
          <p:cNvSpPr/>
          <p:nvPr/>
        </p:nvSpPr>
        <p:spPr>
          <a:xfrm>
            <a:off x="2672625" y="559456"/>
            <a:ext cx="5596164" cy="1360784"/>
          </a:xfrm>
          <a:prstGeom prst="wedgeRoundRectCallout">
            <a:avLst>
              <a:gd name="adj1" fmla="val -70191"/>
              <a:gd name="adj2" fmla="val -72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ما هذا الجدول يا أبطال؟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818A4-081D-44C3-B1EA-A8B5D96C8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183" y="2153125"/>
            <a:ext cx="5312908" cy="392279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BAB17BC-F7C3-4221-A80B-C1110E1E3EC9}"/>
              </a:ext>
            </a:extLst>
          </p:cNvPr>
          <p:cNvSpPr/>
          <p:nvPr/>
        </p:nvSpPr>
        <p:spPr>
          <a:xfrm>
            <a:off x="267789" y="2437842"/>
            <a:ext cx="2369186" cy="3922792"/>
          </a:xfrm>
          <a:prstGeom prst="wedgeRoundRectCallout">
            <a:avLst>
              <a:gd name="adj1" fmla="val -9541"/>
              <a:gd name="adj2" fmla="val -77213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هيا يا فنان الرياضيات استخدم جدول العلامات لرسم تمثيل بياني بالصور !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2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3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6C93EF7D-EAFF-455A-B10E-F621E5BDF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4140680" y="1093500"/>
            <a:ext cx="9536243" cy="5764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35430" y="370115"/>
            <a:ext cx="4811485" cy="6074229"/>
          </a:xfrm>
          <a:prstGeom prst="wedgeRoundRectCallout">
            <a:avLst>
              <a:gd name="adj1" fmla="val 82334"/>
              <a:gd name="adj2" fmla="val 309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 </a:t>
            </a:r>
            <a:endParaRPr lang="ar-AE" sz="4400" dirty="0">
              <a:solidFill>
                <a:schemeClr val="tx1"/>
              </a:solidFill>
            </a:endParaRPr>
          </a:p>
          <a:p>
            <a:pPr algn="ctr"/>
            <a:r>
              <a:rPr lang="ar-AE" sz="4400" dirty="0">
                <a:solidFill>
                  <a:schemeClr val="tx1"/>
                </a:solidFill>
                <a:highlight>
                  <a:srgbClr val="FFFF00"/>
                </a:highlight>
                <a:cs typeface="AF_Taif Normal" pitchFamily="2" charset="-78"/>
              </a:rPr>
              <a:t>أجلس جلسة صحيحة مقابل جهاز العرض.</a:t>
            </a:r>
            <a:endParaRPr lang="en-US" sz="5400" dirty="0">
              <a:solidFill>
                <a:schemeClr val="tx1"/>
              </a:solidFill>
              <a:highlight>
                <a:srgbClr val="FFFF00"/>
              </a:highlight>
              <a:cs typeface="AF_Taif Normal" pitchFamily="2" charset="-78"/>
            </a:endParaRPr>
          </a:p>
        </p:txBody>
      </p:sp>
      <p:pic>
        <p:nvPicPr>
          <p:cNvPr id="7" name="Picture 6" descr="A picture containing food, shirt, room&#10;&#10;Description automatically generated">
            <a:extLst>
              <a:ext uri="{FF2B5EF4-FFF2-40B4-BE49-F238E27FC236}">
                <a16:creationId xmlns:a16="http://schemas.microsoft.com/office/drawing/2014/main" id="{1AD93D98-67AB-40B6-8C39-4F471281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3" y="762195"/>
            <a:ext cx="3781377" cy="2882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55622-E5D1-44B1-B878-4C41D2990546}"/>
              </a:ext>
            </a:extLst>
          </p:cNvPr>
          <p:cNvSpPr txBox="1"/>
          <p:nvPr/>
        </p:nvSpPr>
        <p:spPr>
          <a:xfrm>
            <a:off x="7284438" y="467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2810267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BC217-9527-40E7-9F06-01C722C7DBB4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C345239-902A-4C22-8936-52F750AF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974756"/>
              </p:ext>
            </p:extLst>
          </p:nvPr>
        </p:nvGraphicFramePr>
        <p:xfrm>
          <a:off x="596265" y="2649911"/>
          <a:ext cx="8051344" cy="3554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418">
                  <a:extLst>
                    <a:ext uri="{9D8B030D-6E8A-4147-A177-3AD203B41FA5}">
                      <a16:colId xmlns:a16="http://schemas.microsoft.com/office/drawing/2014/main" val="863284785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364619854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2939815440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455055007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936400504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54391474"/>
                    </a:ext>
                  </a:extLst>
                </a:gridCol>
                <a:gridCol w="2012836">
                  <a:extLst>
                    <a:ext uri="{9D8B030D-6E8A-4147-A177-3AD203B41FA5}">
                      <a16:colId xmlns:a16="http://schemas.microsoft.com/office/drawing/2014/main" val="665902665"/>
                    </a:ext>
                  </a:extLst>
                </a:gridCol>
              </a:tblGrid>
              <a:tr h="888737">
                <a:tc gridSpan="7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الطقس المفضل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7273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90038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98629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2593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E16520DA-5807-40ED-86AC-F9C512A6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6214848" y="37011"/>
            <a:ext cx="2432764" cy="232334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9B051B6-DD47-443A-8FE5-FBEF93F6A7F6}"/>
              </a:ext>
            </a:extLst>
          </p:cNvPr>
          <p:cNvSpPr/>
          <p:nvPr/>
        </p:nvSpPr>
        <p:spPr>
          <a:xfrm>
            <a:off x="596265" y="517001"/>
            <a:ext cx="5596164" cy="1806341"/>
          </a:xfrm>
          <a:prstGeom prst="wedgeRoundRectCallout">
            <a:avLst>
              <a:gd name="adj1" fmla="val 73132"/>
              <a:gd name="adj2" fmla="val -586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هيا نرسم معاً</a:t>
            </a: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احضر ورقة و قلم و ألوان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4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BC217-9527-40E7-9F06-01C722C7DBB4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C345239-902A-4C22-8936-52F750AF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59302"/>
              </p:ext>
            </p:extLst>
          </p:nvPr>
        </p:nvGraphicFramePr>
        <p:xfrm>
          <a:off x="596265" y="2649911"/>
          <a:ext cx="8051344" cy="3554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418">
                  <a:extLst>
                    <a:ext uri="{9D8B030D-6E8A-4147-A177-3AD203B41FA5}">
                      <a16:colId xmlns:a16="http://schemas.microsoft.com/office/drawing/2014/main" val="863284785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364619854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2939815440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455055007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936400504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54391474"/>
                    </a:ext>
                  </a:extLst>
                </a:gridCol>
                <a:gridCol w="2012836">
                  <a:extLst>
                    <a:ext uri="{9D8B030D-6E8A-4147-A177-3AD203B41FA5}">
                      <a16:colId xmlns:a16="http://schemas.microsoft.com/office/drawing/2014/main" val="665902665"/>
                    </a:ext>
                  </a:extLst>
                </a:gridCol>
              </a:tblGrid>
              <a:tr h="888737">
                <a:tc gridSpan="7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الطقس المفضل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7273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600" b="1" dirty="0"/>
                        <a:t>مشمس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90038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98629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2593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E16520DA-5807-40ED-86AC-F9C512A6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6214848" y="37011"/>
            <a:ext cx="2432764" cy="232334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9B051B6-DD47-443A-8FE5-FBEF93F6A7F6}"/>
              </a:ext>
            </a:extLst>
          </p:cNvPr>
          <p:cNvSpPr/>
          <p:nvPr/>
        </p:nvSpPr>
        <p:spPr>
          <a:xfrm>
            <a:off x="596265" y="517001"/>
            <a:ext cx="5596164" cy="922089"/>
          </a:xfrm>
          <a:prstGeom prst="wedgeRoundRectCallout">
            <a:avLst>
              <a:gd name="adj1" fmla="val 73132"/>
              <a:gd name="adj2" fmla="val -586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هيا نرسم معاً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FF082AC-B158-4DA4-8E89-5644E54C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2" y="3571172"/>
            <a:ext cx="640854" cy="6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6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BC217-9527-40E7-9F06-01C722C7DBB4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C345239-902A-4C22-8936-52F750AF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1539"/>
              </p:ext>
            </p:extLst>
          </p:nvPr>
        </p:nvGraphicFramePr>
        <p:xfrm>
          <a:off x="596265" y="2649911"/>
          <a:ext cx="8051344" cy="3554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418">
                  <a:extLst>
                    <a:ext uri="{9D8B030D-6E8A-4147-A177-3AD203B41FA5}">
                      <a16:colId xmlns:a16="http://schemas.microsoft.com/office/drawing/2014/main" val="863284785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364619854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2939815440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455055007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936400504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54391474"/>
                    </a:ext>
                  </a:extLst>
                </a:gridCol>
                <a:gridCol w="2012836">
                  <a:extLst>
                    <a:ext uri="{9D8B030D-6E8A-4147-A177-3AD203B41FA5}">
                      <a16:colId xmlns:a16="http://schemas.microsoft.com/office/drawing/2014/main" val="665902665"/>
                    </a:ext>
                  </a:extLst>
                </a:gridCol>
              </a:tblGrid>
              <a:tr h="888737">
                <a:tc gridSpan="7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الطقس المفضل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7273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600" b="1" dirty="0"/>
                        <a:t>مشمس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90038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4800" b="1" dirty="0"/>
                        <a:t>ممطر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98629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2593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E16520DA-5807-40ED-86AC-F9C512A6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6214848" y="37011"/>
            <a:ext cx="2432764" cy="232334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9B051B6-DD47-443A-8FE5-FBEF93F6A7F6}"/>
              </a:ext>
            </a:extLst>
          </p:cNvPr>
          <p:cNvSpPr/>
          <p:nvPr/>
        </p:nvSpPr>
        <p:spPr>
          <a:xfrm>
            <a:off x="596265" y="517001"/>
            <a:ext cx="5596164" cy="922089"/>
          </a:xfrm>
          <a:prstGeom prst="wedgeRoundRectCallout">
            <a:avLst>
              <a:gd name="adj1" fmla="val 73132"/>
              <a:gd name="adj2" fmla="val -586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هيا نرسم معاً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FF082AC-B158-4DA4-8E89-5644E54C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2" y="3571172"/>
            <a:ext cx="640854" cy="62200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2C3AA8-4614-4D20-88AD-D7F4BF3C1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7" b="90817" l="10000" r="90000">
                        <a14:foregroundMark x1="46628" y1="90817" x2="54302" y2="90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63" y="4482737"/>
            <a:ext cx="633072" cy="8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7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BC217-9527-40E7-9F06-01C722C7DBB4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C345239-902A-4C22-8936-52F750AF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95782"/>
              </p:ext>
            </p:extLst>
          </p:nvPr>
        </p:nvGraphicFramePr>
        <p:xfrm>
          <a:off x="596265" y="2649911"/>
          <a:ext cx="8051344" cy="3554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418">
                  <a:extLst>
                    <a:ext uri="{9D8B030D-6E8A-4147-A177-3AD203B41FA5}">
                      <a16:colId xmlns:a16="http://schemas.microsoft.com/office/drawing/2014/main" val="863284785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364619854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2939815440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455055007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936400504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54391474"/>
                    </a:ext>
                  </a:extLst>
                </a:gridCol>
                <a:gridCol w="2012836">
                  <a:extLst>
                    <a:ext uri="{9D8B030D-6E8A-4147-A177-3AD203B41FA5}">
                      <a16:colId xmlns:a16="http://schemas.microsoft.com/office/drawing/2014/main" val="665902665"/>
                    </a:ext>
                  </a:extLst>
                </a:gridCol>
              </a:tblGrid>
              <a:tr h="888737">
                <a:tc gridSpan="7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الطقس المفضل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7273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600" b="1" dirty="0"/>
                        <a:t>مشمس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90038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4800" b="1" dirty="0"/>
                        <a:t>ممطر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98629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4800" b="1" dirty="0"/>
                        <a:t>غائم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2593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edroom, room, table, stuffed&#10;&#10;Description automatically generated">
            <a:extLst>
              <a:ext uri="{FF2B5EF4-FFF2-40B4-BE49-F238E27FC236}">
                <a16:creationId xmlns:a16="http://schemas.microsoft.com/office/drawing/2014/main" id="{E16520DA-5807-40ED-86AC-F9C512A6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9" b="47090" l="54204" r="92967">
                        <a14:foregroundMark x1="86136" y1="28213" x2="79184" y2="27445"/>
                        <a14:foregroundMark x1="78779" y1="47130" x2="79386" y2="43290"/>
                        <a14:foregroundMark x1="88076" y1="46564" x2="86540" y2="43492"/>
                        <a14:foregroundMark x1="54244" y1="19119" x2="55416" y2="27445"/>
                        <a14:foregroundMark x1="58690" y1="20857" x2="63905" y2="31285"/>
                        <a14:foregroundMark x1="65441" y1="21261" x2="65845" y2="32862"/>
                        <a14:foregroundMark x1="67987" y1="33994" x2="67987" y2="25748"/>
                        <a14:foregroundMark x1="67987" y1="25748" x2="65481" y2="18715"/>
                        <a14:foregroundMark x1="65481" y1="18715" x2="58327" y2="19806"/>
                        <a14:foregroundMark x1="58327" y1="19806" x2="56952" y2="27688"/>
                        <a14:foregroundMark x1="56952" y1="27688" x2="58933" y2="34519"/>
                        <a14:foregroundMark x1="58933" y1="34519" x2="64309" y2="34964"/>
                        <a14:foregroundMark x1="61803" y1="22231" x2="62571" y2="23767"/>
                        <a14:foregroundMark x1="80154" y1="9660" x2="85732" y2="9458"/>
                        <a14:foregroundMark x1="85934" y1="9256" x2="86540" y2="8124"/>
                        <a14:foregroundMark x1="84600" y1="6750" x2="83994" y2="6589"/>
                        <a14:foregroundMark x1="59095" y1="32458" x2="64107" y2="31285"/>
                        <a14:foregroundMark x1="59458" y1="37308" x2="67987" y2="35368"/>
                        <a14:foregroundMark x1="70493" y1="24939" x2="70291" y2="29749"/>
                        <a14:foregroundMark x1="92967" y1="22716" x2="92078" y2="23484"/>
                        <a14:foregroundMark x1="58044" y1="38763" x2="56306" y2="44584"/>
                        <a14:backgroundMark x1="71140" y1="20412" x2="71140" y2="20412"/>
                        <a14:backgroundMark x1="72676" y1="16330" x2="72676" y2="16330"/>
                        <a14:backgroundMark x1="91916" y1="16128" x2="91916" y2="16128"/>
                        <a14:backgroundMark x1="92118" y1="18553" x2="92118" y2="18553"/>
                        <a14:backgroundMark x1="91673" y1="18836" x2="91673" y2="18836"/>
                        <a14:backgroundMark x1="92522" y1="19644" x2="92522" y2="19644"/>
                        <a14:backgroundMark x1="92037" y1="18351" x2="92158" y2="18513"/>
                        <a14:backgroundMark x1="92684" y1="19968" x2="92401" y2="19240"/>
                        <a14:backgroundMark x1="92401" y1="18715" x2="92158" y2="1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76" r="2437" b="50001"/>
          <a:stretch/>
        </p:blipFill>
        <p:spPr>
          <a:xfrm>
            <a:off x="6214848" y="37011"/>
            <a:ext cx="2432764" cy="232334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9B051B6-DD47-443A-8FE5-FBEF93F6A7F6}"/>
              </a:ext>
            </a:extLst>
          </p:cNvPr>
          <p:cNvSpPr/>
          <p:nvPr/>
        </p:nvSpPr>
        <p:spPr>
          <a:xfrm>
            <a:off x="596265" y="517001"/>
            <a:ext cx="5596164" cy="922089"/>
          </a:xfrm>
          <a:prstGeom prst="wedgeRoundRectCallout">
            <a:avLst>
              <a:gd name="adj1" fmla="val 73132"/>
              <a:gd name="adj2" fmla="val -586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هيا نرسم معاً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FF082AC-B158-4DA4-8E89-5644E54C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2" y="3571172"/>
            <a:ext cx="640854" cy="62200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2C3AA8-4614-4D20-88AD-D7F4BF3C1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7" b="90817" l="10000" r="90000">
                        <a14:foregroundMark x1="46628" y1="90817" x2="54302" y2="90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63" y="4482737"/>
            <a:ext cx="633072" cy="80164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C9FA82CC-0B2C-489C-A151-250339D5E6CC}"/>
              </a:ext>
            </a:extLst>
          </p:cNvPr>
          <p:cNvSpPr/>
          <p:nvPr/>
        </p:nvSpPr>
        <p:spPr>
          <a:xfrm>
            <a:off x="7680960" y="5403998"/>
            <a:ext cx="866775" cy="67544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16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BC217-9527-40E7-9F06-01C722C7DBB4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C345239-902A-4C22-8936-52F750AF3B67}"/>
              </a:ext>
            </a:extLst>
          </p:cNvPr>
          <p:cNvGraphicFramePr>
            <a:graphicFrameLocks noGrp="1"/>
          </p:cNvGraphicFramePr>
          <p:nvPr/>
        </p:nvGraphicFramePr>
        <p:xfrm>
          <a:off x="596265" y="2649911"/>
          <a:ext cx="8051344" cy="3554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418">
                  <a:extLst>
                    <a:ext uri="{9D8B030D-6E8A-4147-A177-3AD203B41FA5}">
                      <a16:colId xmlns:a16="http://schemas.microsoft.com/office/drawing/2014/main" val="863284785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364619854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2939815440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455055007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936400504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54391474"/>
                    </a:ext>
                  </a:extLst>
                </a:gridCol>
                <a:gridCol w="2012836">
                  <a:extLst>
                    <a:ext uri="{9D8B030D-6E8A-4147-A177-3AD203B41FA5}">
                      <a16:colId xmlns:a16="http://schemas.microsoft.com/office/drawing/2014/main" val="665902665"/>
                    </a:ext>
                  </a:extLst>
                </a:gridCol>
              </a:tblGrid>
              <a:tr h="888737">
                <a:tc gridSpan="7">
                  <a:txBody>
                    <a:bodyPr/>
                    <a:lstStyle/>
                    <a:p>
                      <a:pPr algn="ctr"/>
                      <a:r>
                        <a:rPr lang="ar-AE" sz="4800" b="1" dirty="0"/>
                        <a:t>الطقس المفضل</a:t>
                      </a:r>
                      <a:endParaRPr lang="en-US" sz="4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37273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600" b="1" dirty="0"/>
                        <a:t>مشمس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90038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4800" b="1" dirty="0"/>
                        <a:t>ممطر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98629"/>
                  </a:ext>
                </a:extLst>
              </a:tr>
              <a:tr h="888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4800" b="1" dirty="0"/>
                        <a:t>غائم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2593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FF082AC-B158-4DA4-8E89-5644E54C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2" y="3571172"/>
            <a:ext cx="640854" cy="62200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2C3AA8-4614-4D20-88AD-D7F4BF3C1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7" b="90817" l="10000" r="90000">
                        <a14:foregroundMark x1="46628" y1="90817" x2="54302" y2="90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63" y="4482737"/>
            <a:ext cx="633072" cy="80164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C9FA82CC-0B2C-489C-A151-250339D5E6CC}"/>
              </a:ext>
            </a:extLst>
          </p:cNvPr>
          <p:cNvSpPr/>
          <p:nvPr/>
        </p:nvSpPr>
        <p:spPr>
          <a:xfrm>
            <a:off x="7680960" y="5403998"/>
            <a:ext cx="866775" cy="67544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AA450-283F-400A-96A5-1EEA3DA058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60"/>
          <a:stretch/>
        </p:blipFill>
        <p:spPr>
          <a:xfrm>
            <a:off x="2615932" y="0"/>
            <a:ext cx="3588957" cy="2521132"/>
          </a:xfrm>
          <a:prstGeom prst="rect">
            <a:avLst/>
          </a:prstGeom>
        </p:spPr>
      </p:pic>
      <p:pic>
        <p:nvPicPr>
          <p:cNvPr id="10" name="Timer for Kids   3 minutes">
            <a:hlinkClick r:id="" action="ppaction://media"/>
            <a:extLst>
              <a:ext uri="{FF2B5EF4-FFF2-40B4-BE49-F238E27FC236}">
                <a16:creationId xmlns:a16="http://schemas.microsoft.com/office/drawing/2014/main" id="{55ED1093-AFFB-4622-8C35-2156CFDAE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866" y="560070"/>
            <a:ext cx="1867989" cy="14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1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267FCF-48F3-4651-A36D-0B6EBBBF2502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028DBD-5B21-42E3-8FA6-FFB9A4FD9E49}"/>
              </a:ext>
            </a:extLst>
          </p:cNvPr>
          <p:cNvSpPr/>
          <p:nvPr/>
        </p:nvSpPr>
        <p:spPr>
          <a:xfrm>
            <a:off x="582567" y="624770"/>
            <a:ext cx="5596164" cy="1556728"/>
          </a:xfrm>
          <a:prstGeom prst="wedgeRoundRectCallout">
            <a:avLst>
              <a:gd name="adj1" fmla="val 65196"/>
              <a:gd name="adj2" fmla="val -168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نشاط على بوابة التعلم الذكي</a:t>
            </a:r>
          </a:p>
          <a:p>
            <a:pPr algn="ctr"/>
            <a:r>
              <a:rPr lang="ar-A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أنا أعد تمثيل بياني بالصور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D811C-AA06-4F25-96D6-233B0F8B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66" y="2726200"/>
            <a:ext cx="4278085" cy="195030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6E514-E627-4D64-B523-43E3ADE9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762" y1="87065" x2="40461" y2="73323"/>
                        <a14:foregroundMark x1="69038" y1="86863" x2="64470" y2="73727"/>
                        <a14:foregroundMark x1="77041" y1="88197" x2="74899" y2="80962"/>
                        <a14:foregroundMark x1="74899" y1="80962" x2="69887" y2="76112"/>
                        <a14:foregroundMark x1="69887" y1="76112" x2="66370" y2="75627"/>
                        <a14:foregroundMark x1="25829" y1="86297" x2="27243" y2="78052"/>
                        <a14:foregroundMark x1="27243" y1="78052" x2="30962" y2="75424"/>
                        <a14:foregroundMark x1="31892" y1="86661" x2="38965" y2="85893"/>
                        <a14:foregroundMark x1="38965" y1="85893" x2="51900" y2="87793"/>
                        <a14:foregroundMark x1="44462" y1="59620" x2="50000" y2="62490"/>
                        <a14:foregroundMark x1="55901" y1="62490" x2="59539" y2="57316"/>
                        <a14:foregroundMark x1="54770" y1="45513" x2="50202" y2="45715"/>
                        <a14:foregroundMark x1="44462" y1="41350" x2="49636" y2="41148"/>
                        <a14:foregroundMark x1="61035" y1="40380" x2="66128" y2="35368"/>
                        <a14:foregroundMark x1="66128" y1="35368" x2="66209" y2="35247"/>
                        <a14:foregroundMark x1="75505" y1="31245" x2="75141" y2="35044"/>
                        <a14:foregroundMark x1="75344" y1="38682" x2="78375" y2="45150"/>
                        <a14:foregroundMark x1="21989" y1="53921" x2="21059" y2="46039"/>
                        <a14:foregroundMark x1="21059" y1="46039" x2="25990" y2="40986"/>
                        <a14:foregroundMark x1="25990" y1="40986" x2="26152" y2="33145"/>
                        <a14:foregroundMark x1="26152" y1="33145" x2="26758" y2="32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8731" y="-311366"/>
            <a:ext cx="3429000" cy="3429000"/>
          </a:xfrm>
          <a:prstGeom prst="rect">
            <a:avLst/>
          </a:prstGeom>
        </p:spPr>
      </p:pic>
      <p:pic>
        <p:nvPicPr>
          <p:cNvPr id="12" name="Picture 11" descr="A picture containing drawing, computer&#10;&#10;Description automatically generated">
            <a:extLst>
              <a:ext uri="{FF2B5EF4-FFF2-40B4-BE49-F238E27FC236}">
                <a16:creationId xmlns:a16="http://schemas.microsoft.com/office/drawing/2014/main" id="{DB4021CF-B6A4-47FB-9BDC-E2BCD22C6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9232" l="428" r="97715">
                        <a14:foregroundMark x1="22137" y1="16539" x2="11340" y2="30206"/>
                        <a14:foregroundMark x1="11340" y1="30206" x2="3285" y2="48281"/>
                        <a14:foregroundMark x1="97286" y1="65063" x2="95430" y2="94986"/>
                        <a14:foregroundMark x1="84719" y1="99030" x2="97715" y2="99232"/>
                        <a14:foregroundMark x1="428" y1="43833" x2="428" y2="68904"/>
                        <a14:backgroundMark x1="26621" y1="28184" x2="48986" y2="24222"/>
                        <a14:backgroundMark x1="48986" y1="24222" x2="67866" y2="24666"/>
                        <a14:backgroundMark x1="67866" y1="24666" x2="67895" y2="24747"/>
                        <a14:backgroundMark x1="67895" y1="24747" x2="62725" y2="35140"/>
                        <a14:backgroundMark x1="62725" y1="35140" x2="49243" y2="48767"/>
                        <a14:backgroundMark x1="24964" y1="32915" x2="30563" y2="41326"/>
                        <a14:backgroundMark x1="30563" y1="41326" x2="37561" y2="45087"/>
                        <a14:backgroundMark x1="24964" y1="45087" x2="24964" y2="32471"/>
                        <a14:backgroundMark x1="24964" y1="32471" x2="28420" y2="24909"/>
                        <a14:backgroundMark x1="28420" y1="24909" x2="33305" y2="24747"/>
                        <a14:backgroundMark x1="23136" y1="59846" x2="45844" y2="57218"/>
                        <a14:backgroundMark x1="45844" y1="57218" x2="55470" y2="57218"/>
                        <a14:backgroundMark x1="23450" y1="50344" x2="24507" y2="56167"/>
                        <a14:backgroundMark x1="64724" y1="61989" x2="65410" y2="39709"/>
                        <a14:backgroundMark x1="65410" y1="39709" x2="68266" y2="30287"/>
                        <a14:backgroundMark x1="68266" y1="30287" x2="72608" y2="38051"/>
                        <a14:backgroundMark x1="72608" y1="38051" x2="72608" y2="41892"/>
                        <a14:backgroundMark x1="63496" y1="30287" x2="53785" y2="32915"/>
                        <a14:backgroundMark x1="67609" y1="28427" x2="43787" y2="33967"/>
                        <a14:backgroundMark x1="33162" y1="36110" x2="51071" y2="39021"/>
                        <a14:backgroundMark x1="34819" y1="53255" x2="53956" y2="53538"/>
                        <a14:backgroundMark x1="53956" y1="53538" x2="65753" y2="51961"/>
                        <a14:backgroundMark x1="65753" y1="51961" x2="61382" y2="50344"/>
                        <a14:backgroundMark x1="67895" y1="61989" x2="56070" y2="61464"/>
                        <a14:backgroundMark x1="40588" y1="39547" x2="41645" y2="44561"/>
                        <a14:backgroundMark x1="36961" y1="29236" x2="38161" y2="36353"/>
                        <a14:backgroundMark x1="34076" y1="26082" x2="34076" y2="35059"/>
                        <a14:backgroundMark x1="30420" y1="30813" x2="41645" y2="27901"/>
                        <a14:backgroundMark x1="41645" y1="27901" x2="41645" y2="27901"/>
                        <a14:backgroundMark x1="29820" y1="30044" x2="40274" y2="30044"/>
                        <a14:backgroundMark x1="37418" y1="49575" x2="48786" y2="34250"/>
                        <a14:backgroundMark x1="27392" y1="58552" x2="26450" y2="47230"/>
                        <a14:backgroundMark x1="26450" y1="47230" x2="26164" y2="47190"/>
                        <a14:backgroundMark x1="45244" y1="29236" x2="41445" y2="36595"/>
                        <a14:backgroundMark x1="41445" y1="36595" x2="41274" y2="37202"/>
                        <a14:backgroundMark x1="35904" y1="28670" x2="35904" y2="32268"/>
                        <a14:backgroundMark x1="31762" y1="32268" x2="37989" y2="31702"/>
                        <a14:backgroundMark x1="37989" y1="31702" x2="38589" y2="31136"/>
                        <a14:backgroundMark x1="32077" y1="31985" x2="37875" y2="27497"/>
                        <a14:backgroundMark x1="37875" y1="27497" x2="59155" y2="29236"/>
                        <a14:backgroundMark x1="59155" y1="29236" x2="44502" y2="31985"/>
                        <a14:backgroundMark x1="44502" y1="31985" x2="57098" y2="28670"/>
                        <a14:backgroundMark x1="57098" y1="28670" x2="56670" y2="28670"/>
                        <a14:backgroundMark x1="43330" y1="28670" x2="40131" y2="42580"/>
                        <a14:backgroundMark x1="40131" y1="42580" x2="45016" y2="37040"/>
                        <a14:backgroundMark x1="45016" y1="37040" x2="51185" y2="39264"/>
                        <a14:backgroundMark x1="51185" y1="39264" x2="56927" y2="37606"/>
                        <a14:backgroundMark x1="56927" y1="37606" x2="51957" y2="43672"/>
                        <a14:backgroundMark x1="51957" y1="43672" x2="57384" y2="38415"/>
                        <a14:backgroundMark x1="57384" y1="38415" x2="56013" y2="34169"/>
                        <a14:backgroundMark x1="65867" y1="54590" x2="67295" y2="61221"/>
                        <a14:backgroundMark x1="53956" y1="40235" x2="51414" y2="40801"/>
                        <a14:backgroundMark x1="39703" y1="38334" x2="43330" y2="41084"/>
                        <a14:backgroundMark x1="43502" y1="31702" x2="32248" y2="31985"/>
                        <a14:backgroundMark x1="32248" y1="31985" x2="38989" y2="30651"/>
                        <a14:backgroundMark x1="38989" y1="30651" x2="30820" y2="31985"/>
                        <a14:backgroundMark x1="69294" y1="60170" x2="70723" y2="63162"/>
                        <a14:backgroundMark x1="73522" y1="46543" x2="73236" y2="44925"/>
                        <a14:backgroundMark x1="68095" y1="27942" x2="64239" y2="28184"/>
                        <a14:backgroundMark x1="51728" y1="39224" x2="58155" y2="38294"/>
                        <a14:backgroundMark x1="58155" y1="38294" x2="51728" y2="41488"/>
                        <a14:backgroundMark x1="51728" y1="41488" x2="58155" y2="36797"/>
                        <a14:backgroundMark x1="58155" y1="36797" x2="50871" y2="40315"/>
                        <a14:backgroundMark x1="50871" y1="40315" x2="56412" y2="37930"/>
                        <a14:backgroundMark x1="56412" y1="37930" x2="49786" y2="42661"/>
                        <a14:backgroundMark x1="49786" y1="42661" x2="51728" y2="40154"/>
                        <a14:backgroundMark x1="54070" y1="30975" x2="51214" y2="30975"/>
                        <a14:backgroundMark x1="45644" y1="31662" x2="40303" y2="28751"/>
                        <a14:backgroundMark x1="38903" y1="28063" x2="38646" y2="28548"/>
                        <a14:backgroundMark x1="31220" y1="32026" x2="37047" y2="28104"/>
                        <a14:backgroundMark x1="37047" y1="28104" x2="42474" y2="30732"/>
                        <a14:backgroundMark x1="42474" y1="30732" x2="37646" y2="25313"/>
                        <a14:backgroundMark x1="37646" y1="25313" x2="32048" y2="27820"/>
                        <a14:backgroundMark x1="32048" y1="27820" x2="32762" y2="29357"/>
                        <a14:backgroundMark x1="39646" y1="28306" x2="31620" y2="28063"/>
                        <a14:backgroundMark x1="40046" y1="30853" x2="41788" y2="30853"/>
                        <a14:backgroundMark x1="38046" y1="24586" x2="37446" y2="25273"/>
                        <a14:backgroundMark x1="33019" y1="29478" x2="33562" y2="31338"/>
                        <a14:backgroundMark x1="32619" y1="30044" x2="33105" y2="30975"/>
                        <a14:backgroundMark x1="32705" y1="31096" x2="29820" y2="31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0" y="1584467"/>
            <a:ext cx="8608422" cy="4946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AA122-91D9-407D-980C-DF41CA5981DC}"/>
              </a:ext>
            </a:extLst>
          </p:cNvPr>
          <p:cNvSpPr txBox="1"/>
          <p:nvPr/>
        </p:nvSpPr>
        <p:spPr>
          <a:xfrm>
            <a:off x="1212574" y="3173248"/>
            <a:ext cx="4035286" cy="17693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قم بتصوير التمثيل البياني بالصور و ارفعه على بوابة التعلم الذكي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BAEB4-0F3C-45C1-817C-9C9F7CE2A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45" y="3740367"/>
            <a:ext cx="6463356" cy="26061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63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5B5530-EFC6-470B-A050-E7E451739557}"/>
              </a:ext>
            </a:extLst>
          </p:cNvPr>
          <p:cNvSpPr/>
          <p:nvPr/>
        </p:nvSpPr>
        <p:spPr>
          <a:xfrm>
            <a:off x="267789" y="326571"/>
            <a:ext cx="8608422" cy="620485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BE562EB8-42A6-44DF-AB3A-20E9FF4C0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8" b="89988" l="8191" r="91934">
                        <a14:foregroundMark x1="8191" y1="68107" x2="8191" y2="84618"/>
                        <a14:foregroundMark x1="12675" y1="64917" x2="30769" y2="67259"/>
                        <a14:foregroundMark x1="30769" y1="65805" x2="18468" y2="65200"/>
                        <a14:foregroundMark x1="18468" y1="65200" x2="18468" y2="65200"/>
                        <a14:foregroundMark x1="30987" y1="65805" x2="33448" y2="71296"/>
                        <a14:foregroundMark x1="31672" y1="66128" x2="33230" y2="68510"/>
                        <a14:foregroundMark x1="43694" y1="33428" x2="48427" y2="38514"/>
                        <a14:foregroundMark x1="58144" y1="33549" x2="52569" y2="36980"/>
                        <a14:foregroundMark x1="89661" y1="60880" x2="91965" y2="73880"/>
                        <a14:foregroundMark x1="79197" y1="51514" x2="76799" y2="53331"/>
                        <a14:foregroundMark x1="45967" y1="79774" x2="51012" y2="80662"/>
                        <a14:foregroundMark x1="57926" y1="8518" x2="45188" y2="13888"/>
                        <a14:foregroundMark x1="45188" y1="13888" x2="45095" y2="14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7" y="2805528"/>
            <a:ext cx="5314650" cy="409967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E23E43-DC29-4B86-9410-5006DF72327F}"/>
              </a:ext>
            </a:extLst>
          </p:cNvPr>
          <p:cNvSpPr/>
          <p:nvPr/>
        </p:nvSpPr>
        <p:spPr>
          <a:xfrm>
            <a:off x="2785404" y="444865"/>
            <a:ext cx="6007312" cy="2734433"/>
          </a:xfrm>
          <a:prstGeom prst="wedgeRoundRectCallout">
            <a:avLst>
              <a:gd name="adj1" fmla="val -34415"/>
              <a:gd name="adj2" fmla="val 7793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لا تنسى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حل الواجب </a:t>
            </a:r>
            <a:r>
              <a:rPr lang="ar-AE" sz="4400" b="1" dirty="0">
                <a:solidFill>
                  <a:schemeClr val="tx1"/>
                </a:solidFill>
              </a:rPr>
              <a:t>يا بطل ! </a:t>
            </a:r>
          </a:p>
          <a:p>
            <a:pPr algn="ctr"/>
            <a:r>
              <a:rPr lang="ar-AE" sz="4400" b="1" dirty="0">
                <a:solidFill>
                  <a:schemeClr val="tx1"/>
                </a:solidFill>
              </a:rPr>
              <a:t>على بوابة التعلم الذكي </a:t>
            </a:r>
          </a:p>
          <a:p>
            <a:pPr algn="ctr"/>
            <a:r>
              <a:rPr lang="ar-AE" sz="6000" b="1" dirty="0"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سهل و بسيط و ممتع </a:t>
            </a:r>
            <a:endParaRPr lang="en-US" sz="6000" b="1" dirty="0">
              <a:solidFill>
                <a:srgbClr val="FF0000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F42C84-55C5-48C6-A963-F19BC8743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0" b="98057" l="3986" r="97645">
                        <a14:foregroundMark x1="26087" y1="98057" x2="34058" y2="78269"/>
                        <a14:foregroundMark x1="3986" y1="41519" x2="24819" y2="36926"/>
                        <a14:foregroundMark x1="51087" y1="6007" x2="51449" y2="20848"/>
                        <a14:foregroundMark x1="97645" y1="35689" x2="81159" y2="43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10" y="3499337"/>
            <a:ext cx="1661158" cy="1703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0EA04-85A0-4523-BF80-98BE55E6400B}"/>
              </a:ext>
            </a:extLst>
          </p:cNvPr>
          <p:cNvSpPr txBox="1"/>
          <p:nvPr/>
        </p:nvSpPr>
        <p:spPr>
          <a:xfrm>
            <a:off x="5487568" y="5132288"/>
            <a:ext cx="3008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يوجد </a:t>
            </a:r>
            <a:r>
              <a:rPr lang="ar-AE" sz="4000" b="1" dirty="0">
                <a:solidFill>
                  <a:srgbClr val="FF0000"/>
                </a:solidFill>
              </a:rPr>
              <a:t>سؤالين تحدي </a:t>
            </a:r>
            <a:r>
              <a:rPr lang="ar-AE" sz="2400" b="1" dirty="0">
                <a:solidFill>
                  <a:srgbClr val="FF0000"/>
                </a:solidFill>
              </a:rPr>
              <a:t>للأبطال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41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93A4FD7-92D1-4169-BA56-C427C57B0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3D60BE-20AC-42CC-BB2F-FEDDF5468C5F}"/>
              </a:ext>
            </a:extLst>
          </p:cNvPr>
          <p:cNvSpPr/>
          <p:nvPr/>
        </p:nvSpPr>
        <p:spPr>
          <a:xfrm>
            <a:off x="225899" y="295422"/>
            <a:ext cx="8665698" cy="6414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DEB0A64-6C06-4366-98DB-4CDF1A5D6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3482" y="-1065972"/>
            <a:ext cx="6777037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CAC23-2C4D-496B-8347-B256AEF5640C}"/>
              </a:ext>
            </a:extLst>
          </p:cNvPr>
          <p:cNvSpPr txBox="1"/>
          <p:nvPr/>
        </p:nvSpPr>
        <p:spPr>
          <a:xfrm>
            <a:off x="110911" y="1013200"/>
            <a:ext cx="8497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فخورة بكم يا أبطالي الصغار ! </a:t>
            </a:r>
          </a:p>
          <a:p>
            <a:pPr algn="ctr"/>
            <a:r>
              <a:rPr lang="ar-AE" sz="5400" b="1" dirty="0"/>
              <a:t>شكراً على مجهودكم اليوم ! </a:t>
            </a:r>
            <a:endParaRPr lang="en-US" sz="5400" b="1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191CDBA-073C-48A2-8509-C75C45187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65" y="1319526"/>
            <a:ext cx="1787904" cy="183562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051B056-9119-44D6-9764-8D8973581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39" y="1205065"/>
            <a:ext cx="1787904" cy="1835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1DB17B-0E3F-4DEF-8F19-1C01EA8F6970}"/>
              </a:ext>
            </a:extLst>
          </p:cNvPr>
          <p:cNvSpPr txBox="1"/>
          <p:nvPr/>
        </p:nvSpPr>
        <p:spPr>
          <a:xfrm>
            <a:off x="1540250" y="2730770"/>
            <a:ext cx="612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سيحصل كل بطل على </a:t>
            </a:r>
            <a:r>
              <a:rPr lang="ar-A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وسام الحضور المثالي </a:t>
            </a:r>
            <a:r>
              <a:rPr lang="ar-AE" sz="3200" b="1" dirty="0">
                <a:solidFill>
                  <a:srgbClr val="FF0000"/>
                </a:solidFill>
              </a:rPr>
              <a:t>في بوابة التعلم الذكي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AD0CABCA-A549-475E-A93B-27B4F5ABD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40" y="4056850"/>
            <a:ext cx="2975515" cy="27709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8E6622-94DB-479B-A4B4-418B03D9B1FC}"/>
              </a:ext>
            </a:extLst>
          </p:cNvPr>
          <p:cNvSpPr txBox="1"/>
          <p:nvPr/>
        </p:nvSpPr>
        <p:spPr>
          <a:xfrm>
            <a:off x="4418979" y="4940783"/>
            <a:ext cx="6125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شكراً لكل أم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60549C3C-16E9-4789-9582-27C6F71D7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9585" r="93770">
                        <a14:foregroundMark x1="9744" y1="51302" x2="14377" y2="50000"/>
                        <a14:foregroundMark x1="13259" y1="47135" x2="15815" y2="52604"/>
                        <a14:foregroundMark x1="32428" y1="27604" x2="35623" y2="36979"/>
                        <a14:foregroundMark x1="38179" y1="30208" x2="35942" y2="46354"/>
                        <a14:foregroundMark x1="35942" y1="46354" x2="35942" y2="46354"/>
                        <a14:foregroundMark x1="68290" y1="72135" x2="70288" y2="38802"/>
                        <a14:foregroundMark x1="68275" y1="72388" x2="68290" y2="72135"/>
                        <a14:foregroundMark x1="67773" y1="80768" x2="67948" y2="77844"/>
                        <a14:foregroundMark x1="74209" y1="80842" x2="72045" y2="54167"/>
                        <a14:foregroundMark x1="74496" y1="84375" x2="74274" y2="81648"/>
                        <a14:foregroundMark x1="74543" y1="84955" x2="74496" y2="84375"/>
                        <a14:foregroundMark x1="72948" y1="80432" x2="73962" y2="70313"/>
                        <a14:foregroundMark x1="70222" y1="83630" x2="70008" y2="83658"/>
                        <a14:foregroundMark x1="83546" y1="82292" x2="86741" y2="33333"/>
                        <a14:foregroundMark x1="87380" y1="30469" x2="79393" y2="27604"/>
                        <a14:foregroundMark x1="87061" y1="27604" x2="93610" y2="31250"/>
                        <a14:foregroundMark x1="93770" y1="36198" x2="91534" y2="82292"/>
                        <a14:foregroundMark x1="44409" y1="52604" x2="38818" y2="52604"/>
                        <a14:foregroundMark x1="45847" y1="50521" x2="45847" y2="50521"/>
                        <a14:foregroundMark x1="44888" y1="50781" x2="40895" y2="52604"/>
                        <a14:foregroundMark x1="88498" y1="72135" x2="89776" y2="41146"/>
                        <a14:foregroundMark x1="62460" y1="59115" x2="64058" y2="45573"/>
                        <a14:foregroundMark x1="64058" y1="45573" x2="65815" y2="41406"/>
                        <a14:foregroundMark x1="81150" y1="80208" x2="89776" y2="82292"/>
                        <a14:foregroundMark x1="80925" y1="82552" x2="83227" y2="83594"/>
                        <a14:foregroundMark x1="80351" y1="82292" x2="80925" y2="82552"/>
                        <a14:backgroundMark x1="70927" y1="85156" x2="70927" y2="82813"/>
                        <a14:backgroundMark x1="69481" y1="84115" x2="70288" y2="80990"/>
                        <a14:backgroundMark x1="69010" y1="85938" x2="69481" y2="84115"/>
                        <a14:backgroundMark x1="68373" y1="84931" x2="69010" y2="84635"/>
                        <a14:backgroundMark x1="68902" y1="84115" x2="69329" y2="83854"/>
                        <a14:backgroundMark x1="68598" y1="84301" x2="68902" y2="84115"/>
                        <a14:backgroundMark x1="74441" y1="85156" x2="74441" y2="85156"/>
                        <a14:backgroundMark x1="67252" y1="84115" x2="68690" y2="83854"/>
                        <a14:backgroundMark x1="66454" y1="84375" x2="67891" y2="84375"/>
                        <a14:backgroundMark x1="70128" y1="83854" x2="71565" y2="84115"/>
                        <a14:backgroundMark x1="71565" y1="83333" x2="72684" y2="84375"/>
                        <a14:backgroundMark x1="74760" y1="84896" x2="74920" y2="86458"/>
                        <a14:backgroundMark x1="74441" y1="84375" x2="74441" y2="84375"/>
                        <a14:backgroundMark x1="69968" y1="83594" x2="69489" y2="84115"/>
                        <a14:backgroundMark x1="68371" y1="74219" x2="68371" y2="74219"/>
                        <a14:backgroundMark x1="68211" y1="73698" x2="68211" y2="73698"/>
                        <a14:backgroundMark x1="68371" y1="72396" x2="68211" y2="77865"/>
                        <a14:backgroundMark x1="68371" y1="72135" x2="68371" y2="72135"/>
                        <a14:backgroundMark x1="78754" y1="82552" x2="78754" y2="82552"/>
                        <a14:backgroundMark x1="78275" y1="82552" x2="78275" y2="82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554" y="3401567"/>
            <a:ext cx="6134082" cy="37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1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973DA-A4FD-462F-8ECC-72AE6AA1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1" b="8201"/>
          <a:stretch/>
        </p:blipFill>
        <p:spPr>
          <a:xfrm>
            <a:off x="0" y="1436913"/>
            <a:ext cx="9144000" cy="41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39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A3592-041A-49DD-B6D3-10C2B8787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4" t="19646" b="27768"/>
          <a:stretch/>
        </p:blipFill>
        <p:spPr>
          <a:xfrm>
            <a:off x="3776870" y="238540"/>
            <a:ext cx="5367130" cy="2703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48CFD-6718-4F39-88FF-66EF0F05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08" y="3159815"/>
            <a:ext cx="7191375" cy="34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6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0EA9709B-CC4D-402F-B724-E72AD511A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1203" r="31288" b="53604"/>
          <a:stretch/>
        </p:blipFill>
        <p:spPr>
          <a:xfrm>
            <a:off x="-4430178" y="1349830"/>
            <a:ext cx="9261902" cy="55081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049487" y="391886"/>
            <a:ext cx="4811485" cy="6074229"/>
          </a:xfrm>
          <a:prstGeom prst="wedgeRoundRectCallout">
            <a:avLst>
              <a:gd name="adj1" fmla="val -85539"/>
              <a:gd name="adj2" fmla="val 65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r>
              <a:rPr lang="ar-AE" sz="4400" dirty="0">
                <a:solidFill>
                  <a:schemeClr val="tx1"/>
                </a:solidFill>
                <a:highlight>
                  <a:srgbClr val="FFFF00"/>
                </a:highlight>
                <a:cs typeface="AF_Taif Normal" pitchFamily="2" charset="-78"/>
              </a:rPr>
              <a:t>احرص على إغلاق الكاميرا و تشغيلها عندما تسمح لي المعلمة.</a:t>
            </a:r>
            <a:endParaRPr lang="en-US" sz="4400" dirty="0">
              <a:solidFill>
                <a:schemeClr val="tx1"/>
              </a:solidFill>
              <a:highlight>
                <a:srgbClr val="FFFF00"/>
              </a:highlight>
              <a:cs typeface="AF_Taif Normal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7468F-36E0-491A-AF34-2F3222E3DA23}"/>
              </a:ext>
            </a:extLst>
          </p:cNvPr>
          <p:cNvSpPr txBox="1"/>
          <p:nvPr/>
        </p:nvSpPr>
        <p:spPr>
          <a:xfrm>
            <a:off x="-263705" y="47432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266B99A-FC49-4635-A45B-D93301FAF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87" y="736338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28CF88-C670-46D3-9DDE-695DEE68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7" y="641695"/>
            <a:ext cx="7087842" cy="54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8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F3C5D-C990-4B22-A5DC-D53CECCC8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 t="18874" b="11140"/>
          <a:stretch/>
        </p:blipFill>
        <p:spPr>
          <a:xfrm>
            <a:off x="198783" y="1232452"/>
            <a:ext cx="8945217" cy="35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1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5456AA-A704-4860-852C-6EA6CCB6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661987"/>
            <a:ext cx="51149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3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6C93EF7D-EAFF-455A-B10E-F621E5BDF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4140680" y="1093500"/>
            <a:ext cx="9536243" cy="5764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35430" y="370115"/>
            <a:ext cx="4811485" cy="6074229"/>
          </a:xfrm>
          <a:prstGeom prst="wedgeRoundRectCallout">
            <a:avLst>
              <a:gd name="adj1" fmla="val 82334"/>
              <a:gd name="adj2" fmla="val 309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 </a:t>
            </a:r>
            <a:endParaRPr lang="ar-AE" sz="4400" dirty="0">
              <a:solidFill>
                <a:schemeClr val="tx1"/>
              </a:solidFill>
            </a:endParaRPr>
          </a:p>
          <a:p>
            <a:pPr algn="ctr"/>
            <a:r>
              <a:rPr lang="ar-AE" sz="4000" dirty="0">
                <a:solidFill>
                  <a:schemeClr val="tx1"/>
                </a:solidFill>
                <a:highlight>
                  <a:srgbClr val="FFFF00"/>
                </a:highlight>
                <a:cs typeface="AF_Taif Normal" pitchFamily="2" charset="-78"/>
              </a:rPr>
              <a:t>احرص على إغلاق المايكروفون و فتحه عندما تسمح لي المعلمة.</a:t>
            </a:r>
            <a:endParaRPr lang="en-US" sz="4800" dirty="0">
              <a:solidFill>
                <a:schemeClr val="tx1"/>
              </a:solidFill>
              <a:highlight>
                <a:srgbClr val="FFFF00"/>
              </a:highlight>
              <a:cs typeface="AF_Taif Normal" pitchFamily="2" charset="-78"/>
            </a:endParaRPr>
          </a:p>
        </p:txBody>
      </p:sp>
      <p:pic>
        <p:nvPicPr>
          <p:cNvPr id="7" name="Picture 6" descr="A picture containing black, sitting&#10;&#10;Description automatically generated">
            <a:extLst>
              <a:ext uri="{FF2B5EF4-FFF2-40B4-BE49-F238E27FC236}">
                <a16:creationId xmlns:a16="http://schemas.microsoft.com/office/drawing/2014/main" id="{23D15441-810B-4F10-8F57-1AC2B769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69" y="798444"/>
            <a:ext cx="2281605" cy="263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F9C058-8B82-4829-AB9B-26BB67448814}"/>
              </a:ext>
            </a:extLst>
          </p:cNvPr>
          <p:cNvSpPr txBox="1"/>
          <p:nvPr/>
        </p:nvSpPr>
        <p:spPr>
          <a:xfrm>
            <a:off x="7284438" y="467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99627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3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6C93EF7D-EAFF-455A-B10E-F621E5BDF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4140680" y="1093500"/>
            <a:ext cx="9536243" cy="5764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35430" y="370115"/>
            <a:ext cx="4811485" cy="6074229"/>
          </a:xfrm>
          <a:prstGeom prst="wedgeRoundRectCallout">
            <a:avLst>
              <a:gd name="adj1" fmla="val 82334"/>
              <a:gd name="adj2" fmla="val 309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 </a:t>
            </a:r>
            <a:endParaRPr lang="ar-AE" sz="4400" dirty="0">
              <a:solidFill>
                <a:schemeClr val="tx1"/>
              </a:solidFill>
            </a:endParaRPr>
          </a:p>
          <a:p>
            <a:pPr algn="ctr"/>
            <a:r>
              <a:rPr lang="ar-AE" sz="4400" dirty="0">
                <a:solidFill>
                  <a:schemeClr val="tx1"/>
                </a:solidFill>
                <a:highlight>
                  <a:srgbClr val="FFFF00"/>
                </a:highlight>
                <a:cs typeface="AF_Taif Normal" pitchFamily="2" charset="-78"/>
              </a:rPr>
              <a:t>أتحدث و أشارك زملائي عندما تسمح لي المعلمة.</a:t>
            </a:r>
            <a:endParaRPr lang="en-US" sz="5400" dirty="0">
              <a:solidFill>
                <a:schemeClr val="tx1"/>
              </a:solidFill>
              <a:highlight>
                <a:srgbClr val="FFFF00"/>
              </a:highlight>
              <a:cs typeface="AF_Taif Normal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D55DA-4020-46B5-91DE-55C5BBF06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963433"/>
            <a:ext cx="4114800" cy="265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B630A-0548-4466-B1A7-73697746BF64}"/>
              </a:ext>
            </a:extLst>
          </p:cNvPr>
          <p:cNvSpPr txBox="1"/>
          <p:nvPr/>
        </p:nvSpPr>
        <p:spPr>
          <a:xfrm>
            <a:off x="7284438" y="467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139470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2355-1423-48F8-91B6-0D545CE3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1" y="0"/>
            <a:ext cx="9261901" cy="6858000"/>
          </a:xfrm>
          <a:prstGeom prst="rect">
            <a:avLst/>
          </a:prstGeom>
        </p:spPr>
      </p:pic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0EA9709B-CC4D-402F-B724-E72AD511A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1203" r="31288" b="53604"/>
          <a:stretch/>
        </p:blipFill>
        <p:spPr>
          <a:xfrm>
            <a:off x="-4630951" y="1364834"/>
            <a:ext cx="9261902" cy="55081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46BCF8-0728-4407-9EE8-B93034834364}"/>
              </a:ext>
            </a:extLst>
          </p:cNvPr>
          <p:cNvSpPr/>
          <p:nvPr/>
        </p:nvSpPr>
        <p:spPr>
          <a:xfrm>
            <a:off x="4049487" y="391886"/>
            <a:ext cx="4811485" cy="6074229"/>
          </a:xfrm>
          <a:prstGeom prst="wedgeRoundRectCallout">
            <a:avLst>
              <a:gd name="adj1" fmla="val -85539"/>
              <a:gd name="adj2" fmla="val 65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r>
              <a:rPr lang="ar-AE" sz="4800" dirty="0">
                <a:solidFill>
                  <a:schemeClr val="tx1"/>
                </a:solidFill>
                <a:highlight>
                  <a:srgbClr val="FFFF00"/>
                </a:highlight>
                <a:cs typeface="AF_Taif Normal" pitchFamily="2" charset="-78"/>
              </a:rPr>
              <a:t>أعتمد على نفسي أثنـاء الحل</a:t>
            </a:r>
            <a:endParaRPr lang="en-US" sz="4800" dirty="0">
              <a:solidFill>
                <a:schemeClr val="tx1"/>
              </a:solidFill>
              <a:highlight>
                <a:srgbClr val="FFFF00"/>
              </a:highlight>
              <a:cs typeface="AF_Taif Normal" pitchFamily="2" charset="-78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AEECFF5-629C-42BA-BAD8-DE08EDD0C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7"/>
          <a:stretch/>
        </p:blipFill>
        <p:spPr>
          <a:xfrm>
            <a:off x="4572001" y="798776"/>
            <a:ext cx="3497557" cy="2991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C102A-8B15-4605-BCA9-7490F0B16E7B}"/>
              </a:ext>
            </a:extLst>
          </p:cNvPr>
          <p:cNvSpPr txBox="1"/>
          <p:nvPr/>
        </p:nvSpPr>
        <p:spPr>
          <a:xfrm>
            <a:off x="-73359" y="40943"/>
            <a:ext cx="2098103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قطاع العمليات المدرسية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مجلس 1 نطاق 5</a:t>
            </a:r>
          </a:p>
          <a:p>
            <a:pPr algn="ctr"/>
            <a:r>
              <a:rPr lang="ar-AE" sz="969" b="1" dirty="0">
                <a:solidFill>
                  <a:srgbClr val="6D6D6D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مدرسة سهيلة للتعليم الاساسي ح1+2</a:t>
            </a:r>
            <a:endParaRPr lang="en-US" sz="969" b="1" dirty="0">
              <a:solidFill>
                <a:srgbClr val="6D6D6D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969" b="1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إعداد المعلمة عفراء الخـاطري</a:t>
            </a:r>
          </a:p>
        </p:txBody>
      </p:sp>
    </p:spTree>
    <p:extLst>
      <p:ext uri="{BB962C8B-B14F-4D97-AF65-F5344CB8AC3E}">
        <p14:creationId xmlns:p14="http://schemas.microsoft.com/office/powerpoint/2010/main" val="351313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drawing, clock&#10;&#10;Description automatically generated">
            <a:extLst>
              <a:ext uri="{FF2B5EF4-FFF2-40B4-BE49-F238E27FC236}">
                <a16:creationId xmlns:a16="http://schemas.microsoft.com/office/drawing/2014/main" id="{E9817024-4C2E-4740-B4BC-45A6A61A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0828" l="9980" r="89980">
                        <a14:foregroundMark x1="42586" y1="25374" x2="48525" y2="29939"/>
                        <a14:foregroundMark x1="48525" y1="29939" x2="52606" y2="35636"/>
                        <a14:foregroundMark x1="52606" y1="35636" x2="52606" y2="35636"/>
                        <a14:foregroundMark x1="55919" y1="26222" x2="53697" y2="32566"/>
                        <a14:foregroundMark x1="52202" y1="8970" x2="46707" y2="8970"/>
                        <a14:foregroundMark x1="58505" y1="23152" x2="58303" y2="28646"/>
                        <a14:foregroundMark x1="53051" y1="25778" x2="57212" y2="25576"/>
                        <a14:foregroundMark x1="42788" y1="90828" x2="49455" y2="86667"/>
                        <a14:backgroundMark x1="33172" y1="21859" x2="33172" y2="21859"/>
                        <a14:backgroundMark x1="29253" y1="30990" x2="29253" y2="30990"/>
                        <a14:backgroundMark x1="29455" y1="32646" x2="29455" y2="3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792"/>
          <a:stretch/>
        </p:blipFill>
        <p:spPr>
          <a:xfrm>
            <a:off x="-2547610" y="438150"/>
            <a:ext cx="9143999" cy="64198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5901070-472F-4D6F-9054-6E2CE80B53CD}"/>
              </a:ext>
            </a:extLst>
          </p:cNvPr>
          <p:cNvSpPr/>
          <p:nvPr/>
        </p:nvSpPr>
        <p:spPr>
          <a:xfrm>
            <a:off x="4711148" y="1242805"/>
            <a:ext cx="4029728" cy="4810539"/>
          </a:xfrm>
          <a:prstGeom prst="wedgeRoundRectCallout">
            <a:avLst>
              <a:gd name="adj1" fmla="val -101418"/>
              <a:gd name="adj2" fmla="val 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مرحباً يا أصدقائي</a:t>
            </a:r>
          </a:p>
          <a:p>
            <a:pPr algn="ctr" rtl="1"/>
            <a:r>
              <a:rPr lang="ar-AE" sz="6000" b="1" dirty="0">
                <a:solidFill>
                  <a:schemeClr val="tx1"/>
                </a:solidFill>
              </a:rPr>
              <a:t>أنا لُبنـى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ar-AE" sz="6000" b="1" dirty="0">
                <a:solidFill>
                  <a:schemeClr val="tx1"/>
                </a:solidFill>
              </a:rPr>
              <a:t>صديقتكم الجديدة. </a:t>
            </a:r>
          </a:p>
        </p:txBody>
      </p:sp>
    </p:spTree>
    <p:extLst>
      <p:ext uri="{BB962C8B-B14F-4D97-AF65-F5344CB8AC3E}">
        <p14:creationId xmlns:p14="http://schemas.microsoft.com/office/powerpoint/2010/main" val="311157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drawing, clock&#10;&#10;Description automatically generated">
            <a:extLst>
              <a:ext uri="{FF2B5EF4-FFF2-40B4-BE49-F238E27FC236}">
                <a16:creationId xmlns:a16="http://schemas.microsoft.com/office/drawing/2014/main" id="{33679E58-C322-4CE7-843A-4B77EDBA6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0828" l="9980" r="89980">
                        <a14:foregroundMark x1="42586" y1="25374" x2="48525" y2="29939"/>
                        <a14:foregroundMark x1="48525" y1="29939" x2="52606" y2="35636"/>
                        <a14:foregroundMark x1="52606" y1="35636" x2="52606" y2="35636"/>
                        <a14:foregroundMark x1="55919" y1="26222" x2="53697" y2="32566"/>
                        <a14:foregroundMark x1="52202" y1="8970" x2="46707" y2="8970"/>
                        <a14:foregroundMark x1="58505" y1="23152" x2="58303" y2="28646"/>
                        <a14:foregroundMark x1="53051" y1="25778" x2="57212" y2="25576"/>
                        <a14:foregroundMark x1="42788" y1="90828" x2="49455" y2="86667"/>
                        <a14:backgroundMark x1="33172" y1="21859" x2="33172" y2="21859"/>
                        <a14:backgroundMark x1="29253" y1="30990" x2="29253" y2="30990"/>
                        <a14:backgroundMark x1="29455" y1="32646" x2="29455" y2="3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4150" b="29792"/>
          <a:stretch/>
        </p:blipFill>
        <p:spPr>
          <a:xfrm>
            <a:off x="4790364" y="438150"/>
            <a:ext cx="4497263" cy="64198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8BB0B4-ABB6-47CD-8F53-AFBEBDD19E10}"/>
              </a:ext>
            </a:extLst>
          </p:cNvPr>
          <p:cNvSpPr/>
          <p:nvPr/>
        </p:nvSpPr>
        <p:spPr>
          <a:xfrm>
            <a:off x="740461" y="1023730"/>
            <a:ext cx="4029728" cy="4810539"/>
          </a:xfrm>
          <a:prstGeom prst="wedgeRoundRectCallout">
            <a:avLst>
              <a:gd name="adj1" fmla="val 98529"/>
              <a:gd name="adj2" fmla="val 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لقد درسنا اليوم في مادة الرياضيات عن الأشكال !</a:t>
            </a:r>
          </a:p>
        </p:txBody>
      </p:sp>
    </p:spTree>
    <p:extLst>
      <p:ext uri="{BB962C8B-B14F-4D97-AF65-F5344CB8AC3E}">
        <p14:creationId xmlns:p14="http://schemas.microsoft.com/office/powerpoint/2010/main" val="3758783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494</Words>
  <Application>Microsoft Office PowerPoint</Application>
  <PresentationFormat>On-screen Show (4:3)</PresentationFormat>
  <Paragraphs>125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FF Hekaya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Afra Mohammed Salem Mohammed Alkhatri</cp:lastModifiedBy>
  <cp:revision>23</cp:revision>
  <dcterms:created xsi:type="dcterms:W3CDTF">2020-04-05T19:01:17Z</dcterms:created>
  <dcterms:modified xsi:type="dcterms:W3CDTF">2020-04-05T23:41:44Z</dcterms:modified>
</cp:coreProperties>
</file>