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62" r:id="rId1"/>
  </p:sldMasterIdLst>
  <p:notesMasterIdLst>
    <p:notesMasterId r:id="rId4"/>
  </p:notesMasterIdLst>
  <p:sldIdLst>
    <p:sldId id="308" r:id="rId2"/>
    <p:sldId id="311" r:id="rId3"/>
  </p:sldIdLst>
  <p:sldSz cx="6858000" cy="9906000" type="A4"/>
  <p:notesSz cx="7086600" cy="9024938"/>
  <p:defaultTextStyle>
    <a:defPPr>
      <a:defRPr lang="ar-AE"/>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0029" autoAdjust="0"/>
    <p:restoredTop sz="94660"/>
  </p:normalViewPr>
  <p:slideViewPr>
    <p:cSldViewPr snapToGrid="0">
      <p:cViewPr>
        <p:scale>
          <a:sx n="90" d="100"/>
          <a:sy n="90" d="100"/>
        </p:scale>
        <p:origin x="-619" y="1661"/>
      </p:cViewPr>
      <p:guideLst>
        <p:guide orient="horz" pos="3120"/>
        <p:guide pos="2160"/>
      </p:guideLst>
    </p:cSldViewPr>
  </p:slideViewPr>
  <p:notesTextViewPr>
    <p:cViewPr>
      <p:scale>
        <a:sx n="1" d="1"/>
        <a:sy n="1" d="1"/>
      </p:scale>
      <p:origin x="0" y="0"/>
    </p:cViewPr>
  </p:notesTextViewPr>
  <p:sorterViewPr>
    <p:cViewPr>
      <p:scale>
        <a:sx n="100" d="100"/>
        <a:sy n="100" d="100"/>
      </p:scale>
      <p:origin x="0" y="-4502"/>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71283" cy="45188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13734" y="1"/>
            <a:ext cx="3071283" cy="451886"/>
          </a:xfrm>
          <a:prstGeom prst="rect">
            <a:avLst/>
          </a:prstGeom>
        </p:spPr>
        <p:txBody>
          <a:bodyPr vert="horz" lIns="91440" tIns="45720" rIns="91440" bIns="45720" rtlCol="0"/>
          <a:lstStyle>
            <a:lvl1pPr algn="r">
              <a:defRPr sz="1200"/>
            </a:lvl1pPr>
          </a:lstStyle>
          <a:p>
            <a:fld id="{7E02BF48-2622-4146-9D7C-AF5A4A441C01}" type="datetimeFigureOut">
              <a:rPr lang="en-US" smtClean="0"/>
              <a:pPr/>
              <a:t>5/23/2019</a:t>
            </a:fld>
            <a:endParaRPr lang="en-US"/>
          </a:p>
        </p:txBody>
      </p:sp>
      <p:sp>
        <p:nvSpPr>
          <p:cNvPr id="4" name="Slide Image Placeholder 3"/>
          <p:cNvSpPr>
            <a:spLocks noGrp="1" noRot="1" noChangeAspect="1"/>
          </p:cNvSpPr>
          <p:nvPr>
            <p:ph type="sldImg" idx="2"/>
          </p:nvPr>
        </p:nvSpPr>
        <p:spPr>
          <a:xfrm>
            <a:off x="2490788" y="1128713"/>
            <a:ext cx="2105025" cy="30448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8027" y="4343212"/>
            <a:ext cx="5670547" cy="3554408"/>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573053"/>
            <a:ext cx="3071283" cy="45188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13734" y="8573053"/>
            <a:ext cx="3071283" cy="451885"/>
          </a:xfrm>
          <a:prstGeom prst="rect">
            <a:avLst/>
          </a:prstGeom>
        </p:spPr>
        <p:txBody>
          <a:bodyPr vert="horz" lIns="91440" tIns="45720" rIns="91440" bIns="45720" rtlCol="0" anchor="b"/>
          <a:lstStyle>
            <a:lvl1pPr algn="r">
              <a:defRPr sz="1200"/>
            </a:lvl1pPr>
          </a:lstStyle>
          <a:p>
            <a:fld id="{91143E99-67D4-49D0-A0AF-06D071DD56A6}" type="slidenum">
              <a:rPr lang="en-US" smtClean="0"/>
              <a:pPr/>
              <a:t>‹#›</a:t>
            </a:fld>
            <a:endParaRPr lang="en-US"/>
          </a:p>
        </p:txBody>
      </p:sp>
    </p:spTree>
    <p:extLst>
      <p:ext uri="{BB962C8B-B14F-4D97-AF65-F5344CB8AC3E}">
        <p14:creationId xmlns:p14="http://schemas.microsoft.com/office/powerpoint/2010/main" xmlns="" val="21570525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143E99-67D4-49D0-A0AF-06D071DD56A6}" type="slidenum">
              <a:rPr lang="en-US" smtClean="0"/>
              <a:pPr/>
              <a:t>1</a:t>
            </a:fld>
            <a:endParaRPr lang="en-US"/>
          </a:p>
        </p:txBody>
      </p:sp>
    </p:spTree>
    <p:extLst>
      <p:ext uri="{BB962C8B-B14F-4D97-AF65-F5344CB8AC3E}">
        <p14:creationId xmlns:p14="http://schemas.microsoft.com/office/powerpoint/2010/main" xmlns="" val="11155322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143E99-67D4-49D0-A0AF-06D071DD56A6}" type="slidenum">
              <a:rPr lang="en-US" smtClean="0"/>
              <a:pPr/>
              <a:t>2</a:t>
            </a:fld>
            <a:endParaRPr lang="en-US"/>
          </a:p>
        </p:txBody>
      </p:sp>
    </p:spTree>
    <p:extLst>
      <p:ext uri="{BB962C8B-B14F-4D97-AF65-F5344CB8AC3E}">
        <p14:creationId xmlns:p14="http://schemas.microsoft.com/office/powerpoint/2010/main" xmlns="" val="3812599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57250" y="1621191"/>
            <a:ext cx="5143500" cy="3448756"/>
          </a:xfrm>
        </p:spPr>
        <p:txBody>
          <a:bodyPr anchor="b"/>
          <a:lstStyle>
            <a:lvl1pPr algn="ctr">
              <a:defRPr sz="3375"/>
            </a:lvl1pPr>
          </a:lstStyle>
          <a:p>
            <a:r>
              <a:rPr lang="en-US"/>
              <a:t>Click to edit Master title style</a:t>
            </a:r>
            <a:endParaRPr lang="ar-SA"/>
          </a:p>
        </p:txBody>
      </p:sp>
      <p:sp>
        <p:nvSpPr>
          <p:cNvPr id="3" name="Subtitle 2"/>
          <p:cNvSpPr>
            <a:spLocks noGrp="1"/>
          </p:cNvSpPr>
          <p:nvPr>
            <p:ph type="subTitle" idx="1"/>
          </p:nvPr>
        </p:nvSpPr>
        <p:spPr>
          <a:xfrm>
            <a:off x="857250" y="5202944"/>
            <a:ext cx="5143500" cy="2391656"/>
          </a:xfrm>
        </p:spPr>
        <p:txBody>
          <a:bodyPr/>
          <a:lstStyle>
            <a:lvl1pPr marL="0" indent="0" algn="ctr">
              <a:buNone/>
              <a:defRPr sz="1350"/>
            </a:lvl1pPr>
            <a:lvl2pPr marL="257175" indent="0" algn="ctr">
              <a:buNone/>
              <a:defRPr sz="1125"/>
            </a:lvl2pPr>
            <a:lvl3pPr marL="514350" indent="0" algn="ctr">
              <a:buNone/>
              <a:defRPr sz="1013"/>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lang="en-US"/>
              <a:t>Click to edit Master subtitle style</a:t>
            </a:r>
            <a:endParaRPr lang="ar-SA"/>
          </a:p>
        </p:txBody>
      </p:sp>
      <p:sp>
        <p:nvSpPr>
          <p:cNvPr id="4" name="Date Placeholder 3"/>
          <p:cNvSpPr>
            <a:spLocks noGrp="1"/>
          </p:cNvSpPr>
          <p:nvPr>
            <p:ph type="dt" sz="half" idx="10"/>
          </p:nvPr>
        </p:nvSpPr>
        <p:spPr/>
        <p:txBody>
          <a:bodyPr/>
          <a:lstStyle/>
          <a:p>
            <a:fld id="{39C5B086-7F32-461F-9F46-7CC5D1B0DEB1}" type="datetimeFigureOut">
              <a:rPr lang="ar-AE" smtClean="0"/>
              <a:pPr/>
              <a:t>19/09/1440</a:t>
            </a:fld>
            <a:endParaRPr lang="ar-AE"/>
          </a:p>
        </p:txBody>
      </p:sp>
      <p:sp>
        <p:nvSpPr>
          <p:cNvPr id="5" name="Footer Placeholder 4"/>
          <p:cNvSpPr>
            <a:spLocks noGrp="1"/>
          </p:cNvSpPr>
          <p:nvPr>
            <p:ph type="ftr" sz="quarter" idx="11"/>
          </p:nvPr>
        </p:nvSpPr>
        <p:spPr/>
        <p:txBody>
          <a:bodyPr/>
          <a:lstStyle/>
          <a:p>
            <a:endParaRPr lang="ar-AE"/>
          </a:p>
        </p:txBody>
      </p:sp>
      <p:sp>
        <p:nvSpPr>
          <p:cNvPr id="6" name="Slide Number Placeholder 5"/>
          <p:cNvSpPr>
            <a:spLocks noGrp="1"/>
          </p:cNvSpPr>
          <p:nvPr>
            <p:ph type="sldNum" sz="quarter" idx="12"/>
          </p:nvPr>
        </p:nvSpPr>
        <p:spPr/>
        <p:txBody>
          <a:bodyPr/>
          <a:lstStyle/>
          <a:p>
            <a:fld id="{56987685-D6A0-4DC9-A093-76A33CFF0B60}" type="slidenum">
              <a:rPr lang="ar-AE" smtClean="0"/>
              <a:pPr/>
              <a:t>‹#›</a:t>
            </a:fld>
            <a:endParaRPr lang="ar-AE"/>
          </a:p>
        </p:txBody>
      </p:sp>
    </p:spTree>
    <p:extLst>
      <p:ext uri="{BB962C8B-B14F-4D97-AF65-F5344CB8AC3E}">
        <p14:creationId xmlns:p14="http://schemas.microsoft.com/office/powerpoint/2010/main" xmlns="" val="18659722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S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4" name="Date Placeholder 3"/>
          <p:cNvSpPr>
            <a:spLocks noGrp="1"/>
          </p:cNvSpPr>
          <p:nvPr>
            <p:ph type="dt" sz="half" idx="10"/>
          </p:nvPr>
        </p:nvSpPr>
        <p:spPr/>
        <p:txBody>
          <a:bodyPr/>
          <a:lstStyle/>
          <a:p>
            <a:fld id="{39C5B086-7F32-461F-9F46-7CC5D1B0DEB1}" type="datetimeFigureOut">
              <a:rPr lang="ar-AE" smtClean="0"/>
              <a:pPr/>
              <a:t>19/09/1440</a:t>
            </a:fld>
            <a:endParaRPr lang="ar-AE"/>
          </a:p>
        </p:txBody>
      </p:sp>
      <p:sp>
        <p:nvSpPr>
          <p:cNvPr id="5" name="Footer Placeholder 4"/>
          <p:cNvSpPr>
            <a:spLocks noGrp="1"/>
          </p:cNvSpPr>
          <p:nvPr>
            <p:ph type="ftr" sz="quarter" idx="11"/>
          </p:nvPr>
        </p:nvSpPr>
        <p:spPr/>
        <p:txBody>
          <a:bodyPr/>
          <a:lstStyle/>
          <a:p>
            <a:endParaRPr lang="ar-AE"/>
          </a:p>
        </p:txBody>
      </p:sp>
      <p:sp>
        <p:nvSpPr>
          <p:cNvPr id="6" name="Slide Number Placeholder 5"/>
          <p:cNvSpPr>
            <a:spLocks noGrp="1"/>
          </p:cNvSpPr>
          <p:nvPr>
            <p:ph type="sldNum" sz="quarter" idx="12"/>
          </p:nvPr>
        </p:nvSpPr>
        <p:spPr/>
        <p:txBody>
          <a:bodyPr/>
          <a:lstStyle/>
          <a:p>
            <a:fld id="{56987685-D6A0-4DC9-A093-76A33CFF0B60}" type="slidenum">
              <a:rPr lang="ar-AE" smtClean="0"/>
              <a:pPr/>
              <a:t>‹#›</a:t>
            </a:fld>
            <a:endParaRPr lang="ar-AE"/>
          </a:p>
        </p:txBody>
      </p:sp>
    </p:spTree>
    <p:extLst>
      <p:ext uri="{BB962C8B-B14F-4D97-AF65-F5344CB8AC3E}">
        <p14:creationId xmlns:p14="http://schemas.microsoft.com/office/powerpoint/2010/main" xmlns="" val="38009858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6" y="527403"/>
            <a:ext cx="1478756" cy="8394877"/>
          </a:xfrm>
        </p:spPr>
        <p:txBody>
          <a:bodyPr vert="eaVert"/>
          <a:lstStyle/>
          <a:p>
            <a:r>
              <a:rPr lang="en-US"/>
              <a:t>Click to edit Master title style</a:t>
            </a:r>
            <a:endParaRPr lang="ar-SA"/>
          </a:p>
        </p:txBody>
      </p:sp>
      <p:sp>
        <p:nvSpPr>
          <p:cNvPr id="3" name="Vertical Text Placeholder 2"/>
          <p:cNvSpPr>
            <a:spLocks noGrp="1"/>
          </p:cNvSpPr>
          <p:nvPr>
            <p:ph type="body" orient="vert" idx="1"/>
          </p:nvPr>
        </p:nvSpPr>
        <p:spPr>
          <a:xfrm>
            <a:off x="471487" y="527403"/>
            <a:ext cx="4350544" cy="839487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4" name="Date Placeholder 3"/>
          <p:cNvSpPr>
            <a:spLocks noGrp="1"/>
          </p:cNvSpPr>
          <p:nvPr>
            <p:ph type="dt" sz="half" idx="10"/>
          </p:nvPr>
        </p:nvSpPr>
        <p:spPr/>
        <p:txBody>
          <a:bodyPr/>
          <a:lstStyle/>
          <a:p>
            <a:fld id="{39C5B086-7F32-461F-9F46-7CC5D1B0DEB1}" type="datetimeFigureOut">
              <a:rPr lang="ar-AE" smtClean="0"/>
              <a:pPr/>
              <a:t>19/09/1440</a:t>
            </a:fld>
            <a:endParaRPr lang="ar-AE"/>
          </a:p>
        </p:txBody>
      </p:sp>
      <p:sp>
        <p:nvSpPr>
          <p:cNvPr id="5" name="Footer Placeholder 4"/>
          <p:cNvSpPr>
            <a:spLocks noGrp="1"/>
          </p:cNvSpPr>
          <p:nvPr>
            <p:ph type="ftr" sz="quarter" idx="11"/>
          </p:nvPr>
        </p:nvSpPr>
        <p:spPr/>
        <p:txBody>
          <a:bodyPr/>
          <a:lstStyle/>
          <a:p>
            <a:endParaRPr lang="ar-AE"/>
          </a:p>
        </p:txBody>
      </p:sp>
      <p:sp>
        <p:nvSpPr>
          <p:cNvPr id="6" name="Slide Number Placeholder 5"/>
          <p:cNvSpPr>
            <a:spLocks noGrp="1"/>
          </p:cNvSpPr>
          <p:nvPr>
            <p:ph type="sldNum" sz="quarter" idx="12"/>
          </p:nvPr>
        </p:nvSpPr>
        <p:spPr/>
        <p:txBody>
          <a:bodyPr/>
          <a:lstStyle/>
          <a:p>
            <a:fld id="{56987685-D6A0-4DC9-A093-76A33CFF0B60}" type="slidenum">
              <a:rPr lang="ar-AE" smtClean="0"/>
              <a:pPr/>
              <a:t>‹#›</a:t>
            </a:fld>
            <a:endParaRPr lang="ar-AE"/>
          </a:p>
        </p:txBody>
      </p:sp>
    </p:spTree>
    <p:extLst>
      <p:ext uri="{BB962C8B-B14F-4D97-AF65-F5344CB8AC3E}">
        <p14:creationId xmlns:p14="http://schemas.microsoft.com/office/powerpoint/2010/main" xmlns="" val="41203288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S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4" name="Date Placeholder 3"/>
          <p:cNvSpPr>
            <a:spLocks noGrp="1"/>
          </p:cNvSpPr>
          <p:nvPr>
            <p:ph type="dt" sz="half" idx="10"/>
          </p:nvPr>
        </p:nvSpPr>
        <p:spPr/>
        <p:txBody>
          <a:bodyPr/>
          <a:lstStyle/>
          <a:p>
            <a:fld id="{39C5B086-7F32-461F-9F46-7CC5D1B0DEB1}" type="datetimeFigureOut">
              <a:rPr lang="ar-AE" smtClean="0"/>
              <a:pPr/>
              <a:t>19/09/1440</a:t>
            </a:fld>
            <a:endParaRPr lang="ar-AE"/>
          </a:p>
        </p:txBody>
      </p:sp>
      <p:sp>
        <p:nvSpPr>
          <p:cNvPr id="5" name="Footer Placeholder 4"/>
          <p:cNvSpPr>
            <a:spLocks noGrp="1"/>
          </p:cNvSpPr>
          <p:nvPr>
            <p:ph type="ftr" sz="quarter" idx="11"/>
          </p:nvPr>
        </p:nvSpPr>
        <p:spPr/>
        <p:txBody>
          <a:bodyPr/>
          <a:lstStyle/>
          <a:p>
            <a:endParaRPr lang="ar-AE"/>
          </a:p>
        </p:txBody>
      </p:sp>
      <p:sp>
        <p:nvSpPr>
          <p:cNvPr id="6" name="Slide Number Placeholder 5"/>
          <p:cNvSpPr>
            <a:spLocks noGrp="1"/>
          </p:cNvSpPr>
          <p:nvPr>
            <p:ph type="sldNum" sz="quarter" idx="12"/>
          </p:nvPr>
        </p:nvSpPr>
        <p:spPr/>
        <p:txBody>
          <a:bodyPr/>
          <a:lstStyle/>
          <a:p>
            <a:fld id="{56987685-D6A0-4DC9-A093-76A33CFF0B60}" type="slidenum">
              <a:rPr lang="ar-AE" smtClean="0"/>
              <a:pPr/>
              <a:t>‹#›</a:t>
            </a:fld>
            <a:endParaRPr lang="ar-AE"/>
          </a:p>
        </p:txBody>
      </p:sp>
    </p:spTree>
    <p:extLst>
      <p:ext uri="{BB962C8B-B14F-4D97-AF65-F5344CB8AC3E}">
        <p14:creationId xmlns:p14="http://schemas.microsoft.com/office/powerpoint/2010/main" xmlns="" val="872882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2"/>
            <a:ext cx="5915025" cy="4120620"/>
          </a:xfrm>
        </p:spPr>
        <p:txBody>
          <a:bodyPr anchor="b"/>
          <a:lstStyle>
            <a:lvl1pPr>
              <a:defRPr sz="3375"/>
            </a:lvl1pPr>
          </a:lstStyle>
          <a:p>
            <a:r>
              <a:rPr lang="en-US"/>
              <a:t>Click to edit Master title style</a:t>
            </a:r>
            <a:endParaRPr lang="ar-SA"/>
          </a:p>
        </p:txBody>
      </p:sp>
      <p:sp>
        <p:nvSpPr>
          <p:cNvPr id="3" name="Text Placeholder 2"/>
          <p:cNvSpPr>
            <a:spLocks noGrp="1"/>
          </p:cNvSpPr>
          <p:nvPr>
            <p:ph type="body" idx="1"/>
          </p:nvPr>
        </p:nvSpPr>
        <p:spPr>
          <a:xfrm>
            <a:off x="467916" y="6629225"/>
            <a:ext cx="5915025" cy="2166937"/>
          </a:xfrm>
        </p:spPr>
        <p:txBody>
          <a:bodyPr/>
          <a:lstStyle>
            <a:lvl1pPr marL="0" indent="0">
              <a:buNone/>
              <a:defRPr sz="1350">
                <a:solidFill>
                  <a:schemeClr val="tx1">
                    <a:tint val="75000"/>
                  </a:schemeClr>
                </a:solidFill>
              </a:defRPr>
            </a:lvl1pPr>
            <a:lvl2pPr marL="257175" indent="0">
              <a:buNone/>
              <a:defRPr sz="1125">
                <a:solidFill>
                  <a:schemeClr val="tx1">
                    <a:tint val="75000"/>
                  </a:schemeClr>
                </a:solidFill>
              </a:defRPr>
            </a:lvl2pPr>
            <a:lvl3pPr marL="514350" indent="0">
              <a:buNone/>
              <a:defRPr sz="1013">
                <a:solidFill>
                  <a:schemeClr val="tx1">
                    <a:tint val="75000"/>
                  </a:schemeClr>
                </a:solidFill>
              </a:defRPr>
            </a:lvl3pPr>
            <a:lvl4pPr marL="771525" indent="0">
              <a:buNone/>
              <a:defRPr sz="900">
                <a:solidFill>
                  <a:schemeClr val="tx1">
                    <a:tint val="75000"/>
                  </a:schemeClr>
                </a:solidFill>
              </a:defRPr>
            </a:lvl4pPr>
            <a:lvl5pPr marL="1028700" indent="0">
              <a:buNone/>
              <a:defRPr sz="900">
                <a:solidFill>
                  <a:schemeClr val="tx1">
                    <a:tint val="75000"/>
                  </a:schemeClr>
                </a:solidFill>
              </a:defRPr>
            </a:lvl5pPr>
            <a:lvl6pPr marL="1285875" indent="0">
              <a:buNone/>
              <a:defRPr sz="900">
                <a:solidFill>
                  <a:schemeClr val="tx1">
                    <a:tint val="75000"/>
                  </a:schemeClr>
                </a:solidFill>
              </a:defRPr>
            </a:lvl6pPr>
            <a:lvl7pPr marL="1543050" indent="0">
              <a:buNone/>
              <a:defRPr sz="900">
                <a:solidFill>
                  <a:schemeClr val="tx1">
                    <a:tint val="75000"/>
                  </a:schemeClr>
                </a:solidFill>
              </a:defRPr>
            </a:lvl7pPr>
            <a:lvl8pPr marL="1800225" indent="0">
              <a:buNone/>
              <a:defRPr sz="900">
                <a:solidFill>
                  <a:schemeClr val="tx1">
                    <a:tint val="75000"/>
                  </a:schemeClr>
                </a:solidFill>
              </a:defRPr>
            </a:lvl8pPr>
            <a:lvl9pPr marL="2057400" indent="0">
              <a:buNone/>
              <a:defRPr sz="9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9C5B086-7F32-461F-9F46-7CC5D1B0DEB1}" type="datetimeFigureOut">
              <a:rPr lang="ar-AE" smtClean="0"/>
              <a:pPr/>
              <a:t>19/09/1440</a:t>
            </a:fld>
            <a:endParaRPr lang="ar-AE"/>
          </a:p>
        </p:txBody>
      </p:sp>
      <p:sp>
        <p:nvSpPr>
          <p:cNvPr id="5" name="Footer Placeholder 4"/>
          <p:cNvSpPr>
            <a:spLocks noGrp="1"/>
          </p:cNvSpPr>
          <p:nvPr>
            <p:ph type="ftr" sz="quarter" idx="11"/>
          </p:nvPr>
        </p:nvSpPr>
        <p:spPr/>
        <p:txBody>
          <a:bodyPr/>
          <a:lstStyle/>
          <a:p>
            <a:endParaRPr lang="ar-AE"/>
          </a:p>
        </p:txBody>
      </p:sp>
      <p:sp>
        <p:nvSpPr>
          <p:cNvPr id="6" name="Slide Number Placeholder 5"/>
          <p:cNvSpPr>
            <a:spLocks noGrp="1"/>
          </p:cNvSpPr>
          <p:nvPr>
            <p:ph type="sldNum" sz="quarter" idx="12"/>
          </p:nvPr>
        </p:nvSpPr>
        <p:spPr/>
        <p:txBody>
          <a:bodyPr/>
          <a:lstStyle/>
          <a:p>
            <a:fld id="{56987685-D6A0-4DC9-A093-76A33CFF0B60}" type="slidenum">
              <a:rPr lang="ar-AE" smtClean="0"/>
              <a:pPr/>
              <a:t>‹#›</a:t>
            </a:fld>
            <a:endParaRPr lang="ar-AE"/>
          </a:p>
        </p:txBody>
      </p:sp>
    </p:spTree>
    <p:extLst>
      <p:ext uri="{BB962C8B-B14F-4D97-AF65-F5344CB8AC3E}">
        <p14:creationId xmlns:p14="http://schemas.microsoft.com/office/powerpoint/2010/main" xmlns="" val="6103505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SA"/>
          </a:p>
        </p:txBody>
      </p:sp>
      <p:sp>
        <p:nvSpPr>
          <p:cNvPr id="3" name="Content Placeholder 2"/>
          <p:cNvSpPr>
            <a:spLocks noGrp="1"/>
          </p:cNvSpPr>
          <p:nvPr>
            <p:ph sz="half" idx="1"/>
          </p:nvPr>
        </p:nvSpPr>
        <p:spPr>
          <a:xfrm>
            <a:off x="471488"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4" name="Content Placeholder 3"/>
          <p:cNvSpPr>
            <a:spLocks noGrp="1"/>
          </p:cNvSpPr>
          <p:nvPr>
            <p:ph sz="half" idx="2"/>
          </p:nvPr>
        </p:nvSpPr>
        <p:spPr>
          <a:xfrm>
            <a:off x="3471863"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5" name="Date Placeholder 4"/>
          <p:cNvSpPr>
            <a:spLocks noGrp="1"/>
          </p:cNvSpPr>
          <p:nvPr>
            <p:ph type="dt" sz="half" idx="10"/>
          </p:nvPr>
        </p:nvSpPr>
        <p:spPr/>
        <p:txBody>
          <a:bodyPr/>
          <a:lstStyle/>
          <a:p>
            <a:fld id="{39C5B086-7F32-461F-9F46-7CC5D1B0DEB1}" type="datetimeFigureOut">
              <a:rPr lang="ar-AE" smtClean="0"/>
              <a:pPr/>
              <a:t>19/09/1440</a:t>
            </a:fld>
            <a:endParaRPr lang="ar-AE"/>
          </a:p>
        </p:txBody>
      </p:sp>
      <p:sp>
        <p:nvSpPr>
          <p:cNvPr id="6" name="Footer Placeholder 5"/>
          <p:cNvSpPr>
            <a:spLocks noGrp="1"/>
          </p:cNvSpPr>
          <p:nvPr>
            <p:ph type="ftr" sz="quarter" idx="11"/>
          </p:nvPr>
        </p:nvSpPr>
        <p:spPr/>
        <p:txBody>
          <a:bodyPr/>
          <a:lstStyle/>
          <a:p>
            <a:endParaRPr lang="ar-AE"/>
          </a:p>
        </p:txBody>
      </p:sp>
      <p:sp>
        <p:nvSpPr>
          <p:cNvPr id="7" name="Slide Number Placeholder 6"/>
          <p:cNvSpPr>
            <a:spLocks noGrp="1"/>
          </p:cNvSpPr>
          <p:nvPr>
            <p:ph type="sldNum" sz="quarter" idx="12"/>
          </p:nvPr>
        </p:nvSpPr>
        <p:spPr/>
        <p:txBody>
          <a:bodyPr/>
          <a:lstStyle/>
          <a:p>
            <a:fld id="{56987685-D6A0-4DC9-A093-76A33CFF0B60}" type="slidenum">
              <a:rPr lang="ar-AE" smtClean="0"/>
              <a:pPr/>
              <a:t>‹#›</a:t>
            </a:fld>
            <a:endParaRPr lang="ar-AE"/>
          </a:p>
        </p:txBody>
      </p:sp>
    </p:spTree>
    <p:extLst>
      <p:ext uri="{BB962C8B-B14F-4D97-AF65-F5344CB8AC3E}">
        <p14:creationId xmlns:p14="http://schemas.microsoft.com/office/powerpoint/2010/main" xmlns="" val="41446453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4"/>
            <a:ext cx="5915025" cy="1914702"/>
          </a:xfrm>
        </p:spPr>
        <p:txBody>
          <a:bodyPr/>
          <a:lstStyle/>
          <a:p>
            <a:r>
              <a:rPr lang="en-US"/>
              <a:t>Click to edit Master title style</a:t>
            </a:r>
            <a:endParaRPr lang="ar-SA"/>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7" name="Date Placeholder 6"/>
          <p:cNvSpPr>
            <a:spLocks noGrp="1"/>
          </p:cNvSpPr>
          <p:nvPr>
            <p:ph type="dt" sz="half" idx="10"/>
          </p:nvPr>
        </p:nvSpPr>
        <p:spPr/>
        <p:txBody>
          <a:bodyPr/>
          <a:lstStyle/>
          <a:p>
            <a:fld id="{39C5B086-7F32-461F-9F46-7CC5D1B0DEB1}" type="datetimeFigureOut">
              <a:rPr lang="ar-AE" smtClean="0"/>
              <a:pPr/>
              <a:t>19/09/1440</a:t>
            </a:fld>
            <a:endParaRPr lang="ar-AE"/>
          </a:p>
        </p:txBody>
      </p:sp>
      <p:sp>
        <p:nvSpPr>
          <p:cNvPr id="8" name="Footer Placeholder 7"/>
          <p:cNvSpPr>
            <a:spLocks noGrp="1"/>
          </p:cNvSpPr>
          <p:nvPr>
            <p:ph type="ftr" sz="quarter" idx="11"/>
          </p:nvPr>
        </p:nvSpPr>
        <p:spPr/>
        <p:txBody>
          <a:bodyPr/>
          <a:lstStyle/>
          <a:p>
            <a:endParaRPr lang="ar-AE"/>
          </a:p>
        </p:txBody>
      </p:sp>
      <p:sp>
        <p:nvSpPr>
          <p:cNvPr id="9" name="Slide Number Placeholder 8"/>
          <p:cNvSpPr>
            <a:spLocks noGrp="1"/>
          </p:cNvSpPr>
          <p:nvPr>
            <p:ph type="sldNum" sz="quarter" idx="12"/>
          </p:nvPr>
        </p:nvSpPr>
        <p:spPr/>
        <p:txBody>
          <a:bodyPr/>
          <a:lstStyle/>
          <a:p>
            <a:fld id="{56987685-D6A0-4DC9-A093-76A33CFF0B60}" type="slidenum">
              <a:rPr lang="ar-AE" smtClean="0"/>
              <a:pPr/>
              <a:t>‹#›</a:t>
            </a:fld>
            <a:endParaRPr lang="ar-AE"/>
          </a:p>
        </p:txBody>
      </p:sp>
    </p:spTree>
    <p:extLst>
      <p:ext uri="{BB962C8B-B14F-4D97-AF65-F5344CB8AC3E}">
        <p14:creationId xmlns:p14="http://schemas.microsoft.com/office/powerpoint/2010/main" xmlns="" val="17768725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SA"/>
          </a:p>
        </p:txBody>
      </p:sp>
      <p:sp>
        <p:nvSpPr>
          <p:cNvPr id="3" name="Date Placeholder 2"/>
          <p:cNvSpPr>
            <a:spLocks noGrp="1"/>
          </p:cNvSpPr>
          <p:nvPr>
            <p:ph type="dt" sz="half" idx="10"/>
          </p:nvPr>
        </p:nvSpPr>
        <p:spPr/>
        <p:txBody>
          <a:bodyPr/>
          <a:lstStyle/>
          <a:p>
            <a:fld id="{39C5B086-7F32-461F-9F46-7CC5D1B0DEB1}" type="datetimeFigureOut">
              <a:rPr lang="ar-AE" smtClean="0"/>
              <a:pPr/>
              <a:t>19/09/1440</a:t>
            </a:fld>
            <a:endParaRPr lang="ar-AE"/>
          </a:p>
        </p:txBody>
      </p:sp>
      <p:sp>
        <p:nvSpPr>
          <p:cNvPr id="4" name="Footer Placeholder 3"/>
          <p:cNvSpPr>
            <a:spLocks noGrp="1"/>
          </p:cNvSpPr>
          <p:nvPr>
            <p:ph type="ftr" sz="quarter" idx="11"/>
          </p:nvPr>
        </p:nvSpPr>
        <p:spPr/>
        <p:txBody>
          <a:bodyPr/>
          <a:lstStyle/>
          <a:p>
            <a:endParaRPr lang="ar-AE"/>
          </a:p>
        </p:txBody>
      </p:sp>
      <p:sp>
        <p:nvSpPr>
          <p:cNvPr id="5" name="Slide Number Placeholder 4"/>
          <p:cNvSpPr>
            <a:spLocks noGrp="1"/>
          </p:cNvSpPr>
          <p:nvPr>
            <p:ph type="sldNum" sz="quarter" idx="12"/>
          </p:nvPr>
        </p:nvSpPr>
        <p:spPr/>
        <p:txBody>
          <a:bodyPr/>
          <a:lstStyle/>
          <a:p>
            <a:fld id="{56987685-D6A0-4DC9-A093-76A33CFF0B60}" type="slidenum">
              <a:rPr lang="ar-AE" smtClean="0"/>
              <a:pPr/>
              <a:t>‹#›</a:t>
            </a:fld>
            <a:endParaRPr lang="ar-AE"/>
          </a:p>
        </p:txBody>
      </p:sp>
    </p:spTree>
    <p:extLst>
      <p:ext uri="{BB962C8B-B14F-4D97-AF65-F5344CB8AC3E}">
        <p14:creationId xmlns:p14="http://schemas.microsoft.com/office/powerpoint/2010/main" xmlns="" val="25514785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C5B086-7F32-461F-9F46-7CC5D1B0DEB1}" type="datetimeFigureOut">
              <a:rPr lang="ar-AE" smtClean="0"/>
              <a:pPr/>
              <a:t>19/09/1440</a:t>
            </a:fld>
            <a:endParaRPr lang="ar-AE"/>
          </a:p>
        </p:txBody>
      </p:sp>
      <p:sp>
        <p:nvSpPr>
          <p:cNvPr id="3" name="Footer Placeholder 2"/>
          <p:cNvSpPr>
            <a:spLocks noGrp="1"/>
          </p:cNvSpPr>
          <p:nvPr>
            <p:ph type="ftr" sz="quarter" idx="11"/>
          </p:nvPr>
        </p:nvSpPr>
        <p:spPr/>
        <p:txBody>
          <a:bodyPr/>
          <a:lstStyle/>
          <a:p>
            <a:endParaRPr lang="ar-AE"/>
          </a:p>
        </p:txBody>
      </p:sp>
      <p:sp>
        <p:nvSpPr>
          <p:cNvPr id="4" name="Slide Number Placeholder 3"/>
          <p:cNvSpPr>
            <a:spLocks noGrp="1"/>
          </p:cNvSpPr>
          <p:nvPr>
            <p:ph type="sldNum" sz="quarter" idx="12"/>
          </p:nvPr>
        </p:nvSpPr>
        <p:spPr/>
        <p:txBody>
          <a:bodyPr/>
          <a:lstStyle/>
          <a:p>
            <a:fld id="{56987685-D6A0-4DC9-A093-76A33CFF0B60}" type="slidenum">
              <a:rPr lang="ar-AE" smtClean="0"/>
              <a:pPr/>
              <a:t>‹#›</a:t>
            </a:fld>
            <a:endParaRPr lang="ar-AE"/>
          </a:p>
        </p:txBody>
      </p:sp>
    </p:spTree>
    <p:extLst>
      <p:ext uri="{BB962C8B-B14F-4D97-AF65-F5344CB8AC3E}">
        <p14:creationId xmlns:p14="http://schemas.microsoft.com/office/powerpoint/2010/main" xmlns="" val="21011090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3" cy="2311400"/>
          </a:xfrm>
        </p:spPr>
        <p:txBody>
          <a:bodyPr anchor="b"/>
          <a:lstStyle>
            <a:lvl1pPr>
              <a:defRPr sz="1800"/>
            </a:lvl1pPr>
          </a:lstStyle>
          <a:p>
            <a:r>
              <a:rPr lang="en-US"/>
              <a:t>Click to edit Master title style</a:t>
            </a:r>
            <a:endParaRPr lang="ar-SA"/>
          </a:p>
        </p:txBody>
      </p:sp>
      <p:sp>
        <p:nvSpPr>
          <p:cNvPr id="3" name="Content Placeholder 2"/>
          <p:cNvSpPr>
            <a:spLocks noGrp="1"/>
          </p:cNvSpPr>
          <p:nvPr>
            <p:ph idx="1"/>
          </p:nvPr>
        </p:nvSpPr>
        <p:spPr>
          <a:xfrm>
            <a:off x="2915543" y="1426281"/>
            <a:ext cx="3471863" cy="7039681"/>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4" name="Text Placeholder 3"/>
          <p:cNvSpPr>
            <a:spLocks noGrp="1"/>
          </p:cNvSpPr>
          <p:nvPr>
            <p:ph type="body" sz="half" idx="2"/>
          </p:nvPr>
        </p:nvSpPr>
        <p:spPr>
          <a:xfrm>
            <a:off x="472381" y="2971800"/>
            <a:ext cx="2211883" cy="550562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a:t>Click to edit Master text styles</a:t>
            </a:r>
          </a:p>
        </p:txBody>
      </p:sp>
      <p:sp>
        <p:nvSpPr>
          <p:cNvPr id="5" name="Date Placeholder 4"/>
          <p:cNvSpPr>
            <a:spLocks noGrp="1"/>
          </p:cNvSpPr>
          <p:nvPr>
            <p:ph type="dt" sz="half" idx="10"/>
          </p:nvPr>
        </p:nvSpPr>
        <p:spPr/>
        <p:txBody>
          <a:bodyPr/>
          <a:lstStyle/>
          <a:p>
            <a:fld id="{39C5B086-7F32-461F-9F46-7CC5D1B0DEB1}" type="datetimeFigureOut">
              <a:rPr lang="ar-AE" smtClean="0"/>
              <a:pPr/>
              <a:t>19/09/1440</a:t>
            </a:fld>
            <a:endParaRPr lang="ar-AE"/>
          </a:p>
        </p:txBody>
      </p:sp>
      <p:sp>
        <p:nvSpPr>
          <p:cNvPr id="6" name="Footer Placeholder 5"/>
          <p:cNvSpPr>
            <a:spLocks noGrp="1"/>
          </p:cNvSpPr>
          <p:nvPr>
            <p:ph type="ftr" sz="quarter" idx="11"/>
          </p:nvPr>
        </p:nvSpPr>
        <p:spPr/>
        <p:txBody>
          <a:bodyPr/>
          <a:lstStyle/>
          <a:p>
            <a:endParaRPr lang="ar-AE"/>
          </a:p>
        </p:txBody>
      </p:sp>
      <p:sp>
        <p:nvSpPr>
          <p:cNvPr id="7" name="Slide Number Placeholder 6"/>
          <p:cNvSpPr>
            <a:spLocks noGrp="1"/>
          </p:cNvSpPr>
          <p:nvPr>
            <p:ph type="sldNum" sz="quarter" idx="12"/>
          </p:nvPr>
        </p:nvSpPr>
        <p:spPr/>
        <p:txBody>
          <a:bodyPr/>
          <a:lstStyle/>
          <a:p>
            <a:fld id="{56987685-D6A0-4DC9-A093-76A33CFF0B60}" type="slidenum">
              <a:rPr lang="ar-AE" smtClean="0"/>
              <a:pPr/>
              <a:t>‹#›</a:t>
            </a:fld>
            <a:endParaRPr lang="ar-AE"/>
          </a:p>
        </p:txBody>
      </p:sp>
    </p:spTree>
    <p:extLst>
      <p:ext uri="{BB962C8B-B14F-4D97-AF65-F5344CB8AC3E}">
        <p14:creationId xmlns:p14="http://schemas.microsoft.com/office/powerpoint/2010/main" xmlns="" val="38227623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3" cy="2311400"/>
          </a:xfrm>
        </p:spPr>
        <p:txBody>
          <a:bodyPr anchor="b"/>
          <a:lstStyle>
            <a:lvl1pPr>
              <a:defRPr sz="1800"/>
            </a:lvl1pPr>
          </a:lstStyle>
          <a:p>
            <a:r>
              <a:rPr lang="en-US"/>
              <a:t>Click to edit Master title style</a:t>
            </a:r>
            <a:endParaRPr lang="ar-SA"/>
          </a:p>
        </p:txBody>
      </p:sp>
      <p:sp>
        <p:nvSpPr>
          <p:cNvPr id="3" name="Picture Placeholder 2"/>
          <p:cNvSpPr>
            <a:spLocks noGrp="1"/>
          </p:cNvSpPr>
          <p:nvPr>
            <p:ph type="pic" idx="1"/>
          </p:nvPr>
        </p:nvSpPr>
        <p:spPr>
          <a:xfrm>
            <a:off x="2915543" y="1426281"/>
            <a:ext cx="3471863" cy="7039681"/>
          </a:xfrm>
        </p:spPr>
        <p:txBody>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endParaRPr lang="ar-SA"/>
          </a:p>
        </p:txBody>
      </p:sp>
      <p:sp>
        <p:nvSpPr>
          <p:cNvPr id="4" name="Text Placeholder 3"/>
          <p:cNvSpPr>
            <a:spLocks noGrp="1"/>
          </p:cNvSpPr>
          <p:nvPr>
            <p:ph type="body" sz="half" idx="2"/>
          </p:nvPr>
        </p:nvSpPr>
        <p:spPr>
          <a:xfrm>
            <a:off x="472381" y="2971800"/>
            <a:ext cx="2211883" cy="550562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a:t>Click to edit Master text styles</a:t>
            </a:r>
          </a:p>
        </p:txBody>
      </p:sp>
      <p:sp>
        <p:nvSpPr>
          <p:cNvPr id="5" name="Date Placeholder 4"/>
          <p:cNvSpPr>
            <a:spLocks noGrp="1"/>
          </p:cNvSpPr>
          <p:nvPr>
            <p:ph type="dt" sz="half" idx="10"/>
          </p:nvPr>
        </p:nvSpPr>
        <p:spPr/>
        <p:txBody>
          <a:bodyPr/>
          <a:lstStyle/>
          <a:p>
            <a:fld id="{39C5B086-7F32-461F-9F46-7CC5D1B0DEB1}" type="datetimeFigureOut">
              <a:rPr lang="ar-AE" smtClean="0"/>
              <a:pPr/>
              <a:t>19/09/1440</a:t>
            </a:fld>
            <a:endParaRPr lang="ar-AE"/>
          </a:p>
        </p:txBody>
      </p:sp>
      <p:sp>
        <p:nvSpPr>
          <p:cNvPr id="6" name="Footer Placeholder 5"/>
          <p:cNvSpPr>
            <a:spLocks noGrp="1"/>
          </p:cNvSpPr>
          <p:nvPr>
            <p:ph type="ftr" sz="quarter" idx="11"/>
          </p:nvPr>
        </p:nvSpPr>
        <p:spPr/>
        <p:txBody>
          <a:bodyPr/>
          <a:lstStyle/>
          <a:p>
            <a:endParaRPr lang="ar-AE"/>
          </a:p>
        </p:txBody>
      </p:sp>
      <p:sp>
        <p:nvSpPr>
          <p:cNvPr id="7" name="Slide Number Placeholder 6"/>
          <p:cNvSpPr>
            <a:spLocks noGrp="1"/>
          </p:cNvSpPr>
          <p:nvPr>
            <p:ph type="sldNum" sz="quarter" idx="12"/>
          </p:nvPr>
        </p:nvSpPr>
        <p:spPr/>
        <p:txBody>
          <a:bodyPr/>
          <a:lstStyle/>
          <a:p>
            <a:fld id="{56987685-D6A0-4DC9-A093-76A33CFF0B60}" type="slidenum">
              <a:rPr lang="ar-AE" smtClean="0"/>
              <a:pPr/>
              <a:t>‹#›</a:t>
            </a:fld>
            <a:endParaRPr lang="ar-AE"/>
          </a:p>
        </p:txBody>
      </p:sp>
    </p:spTree>
    <p:extLst>
      <p:ext uri="{BB962C8B-B14F-4D97-AF65-F5344CB8AC3E}">
        <p14:creationId xmlns:p14="http://schemas.microsoft.com/office/powerpoint/2010/main" xmlns="" val="31301549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4"/>
            <a:ext cx="5915025" cy="1914702"/>
          </a:xfrm>
          <a:prstGeom prst="rect">
            <a:avLst/>
          </a:prstGeom>
        </p:spPr>
        <p:txBody>
          <a:bodyPr vert="horz" lIns="91440" tIns="45720" rIns="91440" bIns="45720" rtlCol="1" anchor="ctr">
            <a:normAutofit/>
          </a:bodyPr>
          <a:lstStyle/>
          <a:p>
            <a:r>
              <a:rPr lang="en-US"/>
              <a:t>Click to edit Master title style</a:t>
            </a:r>
            <a:endParaRPr lang="ar-SA"/>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1">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4" name="Date Placeholder 3"/>
          <p:cNvSpPr>
            <a:spLocks noGrp="1"/>
          </p:cNvSpPr>
          <p:nvPr>
            <p:ph type="dt" sz="half" idx="2"/>
          </p:nvPr>
        </p:nvSpPr>
        <p:spPr>
          <a:xfrm>
            <a:off x="4843463" y="9181395"/>
            <a:ext cx="1543050" cy="527403"/>
          </a:xfrm>
          <a:prstGeom prst="rect">
            <a:avLst/>
          </a:prstGeom>
        </p:spPr>
        <p:txBody>
          <a:bodyPr vert="horz" lIns="91440" tIns="45720" rIns="91440" bIns="45720" rtlCol="1" anchor="ctr"/>
          <a:lstStyle>
            <a:lvl1pPr algn="r">
              <a:defRPr sz="675">
                <a:solidFill>
                  <a:schemeClr val="tx1">
                    <a:tint val="75000"/>
                  </a:schemeClr>
                </a:solidFill>
              </a:defRPr>
            </a:lvl1pPr>
          </a:lstStyle>
          <a:p>
            <a:fld id="{39C5B086-7F32-461F-9F46-7CC5D1B0DEB1}" type="datetimeFigureOut">
              <a:rPr lang="ar-AE" smtClean="0"/>
              <a:pPr/>
              <a:t>19/09/1440</a:t>
            </a:fld>
            <a:endParaRPr lang="ar-AE"/>
          </a:p>
        </p:txBody>
      </p:sp>
      <p:sp>
        <p:nvSpPr>
          <p:cNvPr id="5" name="Footer Placeholder 4"/>
          <p:cNvSpPr>
            <a:spLocks noGrp="1"/>
          </p:cNvSpPr>
          <p:nvPr>
            <p:ph type="ftr" sz="quarter" idx="3"/>
          </p:nvPr>
        </p:nvSpPr>
        <p:spPr>
          <a:xfrm>
            <a:off x="2271713" y="9181395"/>
            <a:ext cx="2314575" cy="527403"/>
          </a:xfrm>
          <a:prstGeom prst="rect">
            <a:avLst/>
          </a:prstGeom>
        </p:spPr>
        <p:txBody>
          <a:bodyPr vert="horz" lIns="91440" tIns="45720" rIns="91440" bIns="45720" rtlCol="1" anchor="ctr"/>
          <a:lstStyle>
            <a:lvl1pPr algn="ctr">
              <a:defRPr sz="675">
                <a:solidFill>
                  <a:schemeClr val="tx1">
                    <a:tint val="75000"/>
                  </a:schemeClr>
                </a:solidFill>
              </a:defRPr>
            </a:lvl1pPr>
          </a:lstStyle>
          <a:p>
            <a:endParaRPr lang="ar-AE"/>
          </a:p>
        </p:txBody>
      </p:sp>
      <p:sp>
        <p:nvSpPr>
          <p:cNvPr id="6" name="Slide Number Placeholder 5"/>
          <p:cNvSpPr>
            <a:spLocks noGrp="1"/>
          </p:cNvSpPr>
          <p:nvPr>
            <p:ph type="sldNum" sz="quarter" idx="4"/>
          </p:nvPr>
        </p:nvSpPr>
        <p:spPr>
          <a:xfrm>
            <a:off x="471488" y="9181395"/>
            <a:ext cx="1543050" cy="527403"/>
          </a:xfrm>
          <a:prstGeom prst="rect">
            <a:avLst/>
          </a:prstGeom>
        </p:spPr>
        <p:txBody>
          <a:bodyPr vert="horz" lIns="91440" tIns="45720" rIns="91440" bIns="45720" rtlCol="1" anchor="ctr"/>
          <a:lstStyle>
            <a:lvl1pPr algn="l">
              <a:defRPr sz="675">
                <a:solidFill>
                  <a:schemeClr val="tx1">
                    <a:tint val="75000"/>
                  </a:schemeClr>
                </a:solidFill>
              </a:defRPr>
            </a:lvl1pPr>
          </a:lstStyle>
          <a:p>
            <a:fld id="{56987685-D6A0-4DC9-A093-76A33CFF0B60}" type="slidenum">
              <a:rPr lang="ar-AE" smtClean="0"/>
              <a:pPr/>
              <a:t>‹#›</a:t>
            </a:fld>
            <a:endParaRPr lang="ar-AE"/>
          </a:p>
        </p:txBody>
      </p:sp>
    </p:spTree>
    <p:extLst>
      <p:ext uri="{BB962C8B-B14F-4D97-AF65-F5344CB8AC3E}">
        <p14:creationId xmlns:p14="http://schemas.microsoft.com/office/powerpoint/2010/main" xmlns="" val="2076691872"/>
      </p:ext>
    </p:extLst>
  </p:cSld>
  <p:clrMap bg1="lt1" tx1="dk1" bg2="lt2" tx2="dk2" accent1="accent1" accent2="accent2" accent3="accent3" accent4="accent4" accent5="accent5" accent6="accent6" hlink="hlink" folHlink="folHlink"/>
  <p:sldLayoutIdLst>
    <p:sldLayoutId id="2147483763"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 id="2147483773" r:id="rId11"/>
  </p:sldLayoutIdLst>
  <p:txStyles>
    <p:titleStyle>
      <a:lvl1pPr algn="r" defTabSz="514350" rtl="1" eaLnBrk="1" latinLnBrk="0" hangingPunct="1">
        <a:lnSpc>
          <a:spcPct val="90000"/>
        </a:lnSpc>
        <a:spcBef>
          <a:spcPct val="0"/>
        </a:spcBef>
        <a:buNone/>
        <a:defRPr sz="2475" kern="1200">
          <a:solidFill>
            <a:schemeClr val="tx1"/>
          </a:solidFill>
          <a:latin typeface="+mj-lt"/>
          <a:ea typeface="+mj-ea"/>
          <a:cs typeface="+mj-cs"/>
        </a:defRPr>
      </a:lvl1pPr>
    </p:titleStyle>
    <p:bodyStyle>
      <a:lvl1pPr marL="128588" indent="-128588" algn="r" defTabSz="514350" rtl="1" eaLnBrk="1" latinLnBrk="0" hangingPunct="1">
        <a:lnSpc>
          <a:spcPct val="90000"/>
        </a:lnSpc>
        <a:spcBef>
          <a:spcPts val="563"/>
        </a:spcBef>
        <a:buFont typeface="Arial" panose="020B0604020202020204" pitchFamily="34" charset="0"/>
        <a:buChar char="•"/>
        <a:defRPr sz="1575" kern="1200">
          <a:solidFill>
            <a:schemeClr val="tx1"/>
          </a:solidFill>
          <a:latin typeface="+mn-lt"/>
          <a:ea typeface="+mn-ea"/>
          <a:cs typeface="+mn-cs"/>
        </a:defRPr>
      </a:lvl1pPr>
      <a:lvl2pPr marL="385763" indent="-128588" algn="r" defTabSz="514350" rtl="1" eaLnBrk="1" latinLnBrk="0" hangingPunct="1">
        <a:lnSpc>
          <a:spcPct val="90000"/>
        </a:lnSpc>
        <a:spcBef>
          <a:spcPts val="281"/>
        </a:spcBef>
        <a:buFont typeface="Arial" panose="020B0604020202020204" pitchFamily="34" charset="0"/>
        <a:buChar char="•"/>
        <a:defRPr sz="1350" kern="1200">
          <a:solidFill>
            <a:schemeClr val="tx1"/>
          </a:solidFill>
          <a:latin typeface="+mn-lt"/>
          <a:ea typeface="+mn-ea"/>
          <a:cs typeface="+mn-cs"/>
        </a:defRPr>
      </a:lvl2pPr>
      <a:lvl3pPr marL="642938" indent="-128588" algn="r" defTabSz="514350" rtl="1" eaLnBrk="1" latinLnBrk="0" hangingPunct="1">
        <a:lnSpc>
          <a:spcPct val="90000"/>
        </a:lnSpc>
        <a:spcBef>
          <a:spcPts val="281"/>
        </a:spcBef>
        <a:buFont typeface="Arial" panose="020B0604020202020204" pitchFamily="34" charset="0"/>
        <a:buChar char="•"/>
        <a:defRPr sz="1125" kern="1200">
          <a:solidFill>
            <a:schemeClr val="tx1"/>
          </a:solidFill>
          <a:latin typeface="+mn-lt"/>
          <a:ea typeface="+mn-ea"/>
          <a:cs typeface="+mn-cs"/>
        </a:defRPr>
      </a:lvl3pPr>
      <a:lvl4pPr marL="900113" indent="-128588" algn="r" defTabSz="514350" rtl="1"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4pPr>
      <a:lvl5pPr marL="1157288" indent="-128588" algn="r" defTabSz="514350" rtl="1"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5pPr>
      <a:lvl6pPr marL="1414463" indent="-128588" algn="r" defTabSz="514350" rtl="1"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8" indent="-128588" algn="r" defTabSz="514350" rtl="1"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13" indent="-128588" algn="r" defTabSz="514350" rtl="1"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8" indent="-128588" algn="r" defTabSz="514350" rtl="1"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p:bodyStyle>
    <p:otherStyle>
      <a:defPPr>
        <a:defRPr lang="ar-SA"/>
      </a:defPPr>
      <a:lvl1pPr marL="0" algn="r" defTabSz="514350" rtl="1" eaLnBrk="1" latinLnBrk="0" hangingPunct="1">
        <a:defRPr sz="1013" kern="1200">
          <a:solidFill>
            <a:schemeClr val="tx1"/>
          </a:solidFill>
          <a:latin typeface="+mn-lt"/>
          <a:ea typeface="+mn-ea"/>
          <a:cs typeface="+mn-cs"/>
        </a:defRPr>
      </a:lvl1pPr>
      <a:lvl2pPr marL="257175" algn="r" defTabSz="514350" rtl="1" eaLnBrk="1" latinLnBrk="0" hangingPunct="1">
        <a:defRPr sz="1013" kern="1200">
          <a:solidFill>
            <a:schemeClr val="tx1"/>
          </a:solidFill>
          <a:latin typeface="+mn-lt"/>
          <a:ea typeface="+mn-ea"/>
          <a:cs typeface="+mn-cs"/>
        </a:defRPr>
      </a:lvl2pPr>
      <a:lvl3pPr marL="514350" algn="r" defTabSz="514350" rtl="1" eaLnBrk="1" latinLnBrk="0" hangingPunct="1">
        <a:defRPr sz="1013" kern="1200">
          <a:solidFill>
            <a:schemeClr val="tx1"/>
          </a:solidFill>
          <a:latin typeface="+mn-lt"/>
          <a:ea typeface="+mn-ea"/>
          <a:cs typeface="+mn-cs"/>
        </a:defRPr>
      </a:lvl3pPr>
      <a:lvl4pPr marL="771525" algn="r" defTabSz="514350" rtl="1" eaLnBrk="1" latinLnBrk="0" hangingPunct="1">
        <a:defRPr sz="1013" kern="1200">
          <a:solidFill>
            <a:schemeClr val="tx1"/>
          </a:solidFill>
          <a:latin typeface="+mn-lt"/>
          <a:ea typeface="+mn-ea"/>
          <a:cs typeface="+mn-cs"/>
        </a:defRPr>
      </a:lvl4pPr>
      <a:lvl5pPr marL="1028700" algn="r" defTabSz="514350" rtl="1" eaLnBrk="1" latinLnBrk="0" hangingPunct="1">
        <a:defRPr sz="1013" kern="1200">
          <a:solidFill>
            <a:schemeClr val="tx1"/>
          </a:solidFill>
          <a:latin typeface="+mn-lt"/>
          <a:ea typeface="+mn-ea"/>
          <a:cs typeface="+mn-cs"/>
        </a:defRPr>
      </a:lvl5pPr>
      <a:lvl6pPr marL="1285875" algn="r" defTabSz="514350" rtl="1" eaLnBrk="1" latinLnBrk="0" hangingPunct="1">
        <a:defRPr sz="1013" kern="1200">
          <a:solidFill>
            <a:schemeClr val="tx1"/>
          </a:solidFill>
          <a:latin typeface="+mn-lt"/>
          <a:ea typeface="+mn-ea"/>
          <a:cs typeface="+mn-cs"/>
        </a:defRPr>
      </a:lvl6pPr>
      <a:lvl7pPr marL="1543050" algn="r" defTabSz="514350" rtl="1" eaLnBrk="1" latinLnBrk="0" hangingPunct="1">
        <a:defRPr sz="1013" kern="1200">
          <a:solidFill>
            <a:schemeClr val="tx1"/>
          </a:solidFill>
          <a:latin typeface="+mn-lt"/>
          <a:ea typeface="+mn-ea"/>
          <a:cs typeface="+mn-cs"/>
        </a:defRPr>
      </a:lvl7pPr>
      <a:lvl8pPr marL="1800225" algn="r" defTabSz="514350" rtl="1" eaLnBrk="1" latinLnBrk="0" hangingPunct="1">
        <a:defRPr sz="1013" kern="1200">
          <a:solidFill>
            <a:schemeClr val="tx1"/>
          </a:solidFill>
          <a:latin typeface="+mn-lt"/>
          <a:ea typeface="+mn-ea"/>
          <a:cs typeface="+mn-cs"/>
        </a:defRPr>
      </a:lvl8pPr>
      <a:lvl9pPr marL="2057400" algn="r" defTabSz="514350" rtl="1" eaLnBrk="1" latinLnBrk="0" hangingPunct="1">
        <a:defRPr sz="1013" kern="1200">
          <a:solidFill>
            <a:schemeClr val="tx1"/>
          </a:solidFill>
          <a:latin typeface="+mn-lt"/>
          <a:ea typeface="+mn-ea"/>
          <a:cs typeface="+mn-cs"/>
        </a:defRPr>
      </a:lvl9pPr>
    </p:otherStyle>
  </p:txStyles>
  <p:extLst>
    <p:ext uri="{27BBF7A9-308A-43DC-89C8-2F10F3537804}">
      <p15:sldGuideLst xmlns:p15="http://schemas.microsoft.com/office/powerpoint/2012/main" xmlns=""/>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2217671A-4C13-4C4E-A1B9-6C7C80E8E104}"/>
              </a:ext>
            </a:extLst>
          </p:cNvPr>
          <p:cNvSpPr txBox="1"/>
          <p:nvPr/>
        </p:nvSpPr>
        <p:spPr>
          <a:xfrm>
            <a:off x="0" y="920718"/>
            <a:ext cx="6743645" cy="3323987"/>
          </a:xfrm>
          <a:prstGeom prst="rect">
            <a:avLst/>
          </a:prstGeom>
          <a:noFill/>
        </p:spPr>
        <p:txBody>
          <a:bodyPr wrap="square" rtlCol="0">
            <a:spAutoFit/>
          </a:bodyPr>
          <a:lstStyle/>
          <a:p>
            <a:pPr algn="ctr"/>
            <a:r>
              <a:rPr lang="ar-AE" sz="1400" dirty="0"/>
              <a:t> </a:t>
            </a:r>
          </a:p>
          <a:p>
            <a:r>
              <a:rPr lang="ar-AE" sz="1400" dirty="0" smtClean="0"/>
              <a:t>مستعينا </a:t>
            </a:r>
            <a:r>
              <a:rPr lang="ar-AE" sz="1400" dirty="0" smtClean="0"/>
              <a:t>بالكتاب </a:t>
            </a:r>
            <a:r>
              <a:rPr lang="ar-AE" sz="1400" dirty="0"/>
              <a:t>المدرسي </a:t>
            </a:r>
            <a:r>
              <a:rPr lang="ar-AE" sz="1400" dirty="0" smtClean="0"/>
              <a:t>حاول </a:t>
            </a:r>
            <a:r>
              <a:rPr lang="ar-AE" sz="1400" dirty="0"/>
              <a:t>الإجابة عن الأسئلة </a:t>
            </a:r>
            <a:r>
              <a:rPr lang="ar-AE" sz="1400" dirty="0" smtClean="0"/>
              <a:t>التالية :</a:t>
            </a:r>
            <a:endParaRPr lang="ar-AE" sz="1400" dirty="0"/>
          </a:p>
          <a:p>
            <a:r>
              <a:rPr lang="ar-AE" sz="1400" dirty="0"/>
              <a:t>1- بماذا يختص علم السكان الإحصائي </a:t>
            </a:r>
          </a:p>
          <a:p>
            <a:r>
              <a:rPr lang="ar-AE" sz="1400" dirty="0"/>
              <a:t>........................................................................................</a:t>
            </a:r>
          </a:p>
          <a:p>
            <a:r>
              <a:rPr lang="ar-AE" sz="1400" dirty="0"/>
              <a:t>.......................................................................................</a:t>
            </a:r>
          </a:p>
          <a:p>
            <a:r>
              <a:rPr lang="ar-AE" sz="1400" dirty="0"/>
              <a:t>2- </a:t>
            </a:r>
            <a:r>
              <a:rPr lang="ar-AE" sz="1400" dirty="0" smtClean="0"/>
              <a:t>فسر </a:t>
            </a:r>
            <a:r>
              <a:rPr lang="ar-AE" sz="1400" dirty="0"/>
              <a:t>حدوث زيادة في عدد السكان  في العصر الحديث </a:t>
            </a:r>
          </a:p>
          <a:p>
            <a:r>
              <a:rPr lang="ar-AE" sz="1400" dirty="0"/>
              <a:t>..........................................................................................................................................................................................................................................................................</a:t>
            </a:r>
          </a:p>
          <a:p>
            <a:r>
              <a:rPr lang="ar-AE" sz="1400" dirty="0"/>
              <a:t>3- ما المقصود بالتحول السكاني </a:t>
            </a:r>
          </a:p>
          <a:p>
            <a:r>
              <a:rPr lang="ar-AE" sz="1400" dirty="0"/>
              <a:t>..............................................................................................................................</a:t>
            </a:r>
            <a:endParaRPr lang="en-US" sz="1400" dirty="0"/>
          </a:p>
          <a:p>
            <a:r>
              <a:rPr lang="ar-AE" sz="1400" dirty="0"/>
              <a:t>.................................................................................................................................... </a:t>
            </a:r>
            <a:endParaRPr lang="en-US" sz="1400" dirty="0"/>
          </a:p>
          <a:p>
            <a:r>
              <a:rPr lang="ar-AE" sz="1400" dirty="0"/>
              <a:t>4- في عام واحد كان معدل المواليد في إحدى الدول 28 ولادة ومعدل الوفيات 6 وفيات </a:t>
            </a:r>
          </a:p>
          <a:p>
            <a:r>
              <a:rPr lang="ar-AE" sz="1400" dirty="0"/>
              <a:t>ومعدل الهجرة </a:t>
            </a:r>
            <a:r>
              <a:rPr lang="en-US" sz="1400" dirty="0"/>
              <a:t>2.9</a:t>
            </a:r>
            <a:r>
              <a:rPr lang="ar-AE" sz="1400" dirty="0"/>
              <a:t> ( لكل 1000 فرد)  فكم معدل النمو في هذه الدولة ..................................................................................................................................................................................................................................................................</a:t>
            </a:r>
            <a:r>
              <a:rPr lang="en-US" sz="1400" dirty="0"/>
              <a:t> </a:t>
            </a:r>
            <a:endParaRPr lang="ar-AE" sz="1400" dirty="0"/>
          </a:p>
        </p:txBody>
      </p:sp>
      <p:sp>
        <p:nvSpPr>
          <p:cNvPr id="3" name="Rectangle 41">
            <a:extLst>
              <a:ext uri="{FF2B5EF4-FFF2-40B4-BE49-F238E27FC236}">
                <a16:creationId xmlns:a16="http://schemas.microsoft.com/office/drawing/2014/main" xmlns="" id="{E25611CC-012F-4B98-A2A5-A135C08CE814}"/>
              </a:ext>
            </a:extLst>
          </p:cNvPr>
          <p:cNvSpPr>
            <a:spLocks noChangeArrowheads="1"/>
          </p:cNvSpPr>
          <p:nvPr/>
        </p:nvSpPr>
        <p:spPr bwMode="auto">
          <a:xfrm>
            <a:off x="118534" y="126943"/>
            <a:ext cx="6601354" cy="643304"/>
          </a:xfrm>
          <a:prstGeom prst="rect">
            <a:avLst/>
          </a:prstGeom>
          <a:solidFill>
            <a:schemeClr val="accent2">
              <a:lumMod val="20000"/>
              <a:lumOff val="80000"/>
            </a:schemeClr>
          </a:solidFill>
          <a:ln w="28575">
            <a:solidFill>
              <a:schemeClr val="accent2"/>
            </a:solidFill>
            <a:miter lim="800000"/>
            <a:headEnd/>
            <a:tailEnd/>
          </a:ln>
          <a:effectLst>
            <a:outerShdw dist="28398" dir="3806097" algn="ctr" rotWithShape="0">
              <a:srgbClr val="4E6128">
                <a:alpha val="50000"/>
              </a:srgbClr>
            </a:outerShdw>
          </a:effectLst>
        </p:spPr>
        <p:txBody>
          <a:bodyPr/>
          <a:lstStyle/>
          <a:p>
            <a:pPr algn="r" rtl="1"/>
            <a:r>
              <a:rPr lang="ar-AE" sz="1200" b="1" dirty="0">
                <a:latin typeface="Times New Roman" pitchFamily="18" charset="0"/>
                <a:ea typeface="Arial" pitchFamily="34" charset="0"/>
                <a:cs typeface="Times New Roman" pitchFamily="18" charset="0"/>
              </a:rPr>
              <a:t>          وزارة التربية والتعليم                                                                        اسم </a:t>
            </a:r>
            <a:r>
              <a:rPr lang="ar-AE" sz="1200" b="1" dirty="0" smtClean="0">
                <a:latin typeface="Times New Roman" pitchFamily="18" charset="0"/>
                <a:ea typeface="Arial" pitchFamily="34" charset="0"/>
                <a:cs typeface="Times New Roman" pitchFamily="18" charset="0"/>
              </a:rPr>
              <a:t>الطالب </a:t>
            </a:r>
            <a:r>
              <a:rPr lang="ar-AE" sz="1200" b="1" dirty="0">
                <a:latin typeface="Times New Roman" pitchFamily="18" charset="0"/>
                <a:ea typeface="Arial" pitchFamily="34" charset="0"/>
                <a:cs typeface="Times New Roman" pitchFamily="18" charset="0"/>
              </a:rPr>
              <a:t>:...................................</a:t>
            </a:r>
          </a:p>
          <a:p>
            <a:pPr algn="r" rtl="1"/>
            <a:r>
              <a:rPr lang="ar-AE" sz="1200" b="1" dirty="0">
                <a:latin typeface="Times New Roman" pitchFamily="18" charset="0"/>
                <a:ea typeface="Arial" pitchFamily="34" charset="0"/>
                <a:cs typeface="Times New Roman" pitchFamily="18" charset="0"/>
              </a:rPr>
              <a:t>مدرسة </a:t>
            </a:r>
            <a:r>
              <a:rPr lang="ar-AE" sz="1200" b="1" dirty="0" smtClean="0">
                <a:latin typeface="Times New Roman" pitchFamily="18" charset="0"/>
                <a:ea typeface="Arial" pitchFamily="34" charset="0"/>
                <a:cs typeface="Times New Roman" pitchFamily="18" charset="0"/>
              </a:rPr>
              <a:t>دبي للتربيه الحديثه                 </a:t>
            </a:r>
            <a:r>
              <a:rPr lang="ar-AE" sz="1200" b="1" dirty="0" smtClean="0">
                <a:latin typeface="Times New Roman" pitchFamily="18" charset="0"/>
                <a:ea typeface="Arial" pitchFamily="34" charset="0"/>
                <a:cs typeface="Times New Roman" pitchFamily="18" charset="0"/>
              </a:rPr>
              <a:t>                                                              </a:t>
            </a:r>
            <a:r>
              <a:rPr lang="ar-AE" sz="1200" b="1" dirty="0">
                <a:latin typeface="Times New Roman" pitchFamily="18" charset="0"/>
                <a:ea typeface="Arial" pitchFamily="34" charset="0"/>
                <a:cs typeface="Times New Roman" pitchFamily="18" charset="0"/>
              </a:rPr>
              <a:t>الصف : 12 عام (               )</a:t>
            </a:r>
          </a:p>
          <a:p>
            <a:pPr algn="r" rtl="1"/>
            <a:endParaRPr lang="ar-AE" sz="1200" b="1" dirty="0">
              <a:latin typeface="Times New Roman" pitchFamily="18" charset="0"/>
              <a:ea typeface="Arial" pitchFamily="34" charset="0"/>
              <a:cs typeface="Times New Roman" pitchFamily="18" charset="0"/>
            </a:endParaRPr>
          </a:p>
          <a:p>
            <a:pPr algn="r" rtl="1"/>
            <a:endParaRPr lang="ar-AE" sz="1200" b="1" dirty="0">
              <a:latin typeface="Times New Roman" pitchFamily="18" charset="0"/>
              <a:ea typeface="Arial" pitchFamily="34" charset="0"/>
              <a:cs typeface="Times New Roman" pitchFamily="18" charset="0"/>
            </a:endParaRPr>
          </a:p>
          <a:p>
            <a:pPr algn="r" rtl="1"/>
            <a:endParaRPr lang="ar-AE" sz="1200" b="1" dirty="0">
              <a:latin typeface="Times New Roman" pitchFamily="18" charset="0"/>
              <a:ea typeface="Arial" pitchFamily="34" charset="0"/>
              <a:cs typeface="Times New Roman" pitchFamily="18" charset="0"/>
            </a:endParaRPr>
          </a:p>
          <a:p>
            <a:pPr algn="r" rtl="1"/>
            <a:endParaRPr lang="ar-AE" sz="1200" b="1" dirty="0">
              <a:latin typeface="Times New Roman" pitchFamily="18" charset="0"/>
              <a:ea typeface="Arial" pitchFamily="34" charset="0"/>
              <a:cs typeface="Times New Roman" pitchFamily="18" charset="0"/>
            </a:endParaRPr>
          </a:p>
        </p:txBody>
      </p:sp>
      <p:pic>
        <p:nvPicPr>
          <p:cNvPr id="4" name="Picture 2">
            <a:extLst>
              <a:ext uri="{FF2B5EF4-FFF2-40B4-BE49-F238E27FC236}">
                <a16:creationId xmlns:a16="http://schemas.microsoft.com/office/drawing/2014/main" xmlns="" id="{3B3AE485-F37A-4707-9F9B-CEC17F5B9DBF}"/>
              </a:ext>
            </a:extLst>
          </p:cNvPr>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962274" y="186226"/>
            <a:ext cx="1085850" cy="56038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6" name="Rectangle 42">
            <a:extLst>
              <a:ext uri="{FF2B5EF4-FFF2-40B4-BE49-F238E27FC236}">
                <a16:creationId xmlns:a16="http://schemas.microsoft.com/office/drawing/2014/main" xmlns="" id="{3486C7A4-2C0B-4420-8109-8803A6A79992}"/>
              </a:ext>
            </a:extLst>
          </p:cNvPr>
          <p:cNvSpPr>
            <a:spLocks noChangeArrowheads="1"/>
          </p:cNvSpPr>
          <p:nvPr/>
        </p:nvSpPr>
        <p:spPr bwMode="auto">
          <a:xfrm>
            <a:off x="4948518" y="604283"/>
            <a:ext cx="1623746" cy="538717"/>
          </a:xfrm>
          <a:prstGeom prst="rect">
            <a:avLst/>
          </a:prstGeom>
          <a:solidFill>
            <a:schemeClr val="bg1"/>
          </a:solidFill>
          <a:ln w="12700">
            <a:solidFill>
              <a:srgbClr val="C00000"/>
            </a:solidFill>
            <a:prstDash val="dash"/>
            <a:miter lim="800000"/>
            <a:headEnd/>
            <a:tailEnd/>
          </a:ln>
          <a:effectLst/>
        </p:spPr>
        <p:txBody>
          <a:bodyPr/>
          <a:lstStyle/>
          <a:p>
            <a:pPr algn="ctr" rtl="1">
              <a:defRPr/>
            </a:pPr>
            <a:r>
              <a:rPr lang="ar-AE" sz="1400" dirty="0">
                <a:ln>
                  <a:solidFill>
                    <a:schemeClr val="tx1"/>
                  </a:solidFill>
                </a:ln>
                <a:solidFill>
                  <a:srgbClr val="FF0000"/>
                </a:solidFill>
                <a:latin typeface="Arial" charset="0"/>
                <a:cs typeface="Arial" charset="0"/>
              </a:rPr>
              <a:t>ورقة عمل (3)</a:t>
            </a:r>
            <a:endParaRPr lang="en-US" sz="1400" dirty="0">
              <a:ln>
                <a:solidFill>
                  <a:schemeClr val="tx1"/>
                </a:solidFill>
              </a:ln>
              <a:solidFill>
                <a:srgbClr val="FF0000"/>
              </a:solidFill>
              <a:latin typeface="Arial" charset="0"/>
              <a:cs typeface="Arial" charset="0"/>
            </a:endParaRPr>
          </a:p>
          <a:p>
            <a:pPr algn="ctr" rtl="1">
              <a:defRPr/>
            </a:pPr>
            <a:r>
              <a:rPr lang="ar-AE" sz="1400" dirty="0">
                <a:ln>
                  <a:solidFill>
                    <a:schemeClr val="tx1"/>
                  </a:solidFill>
                </a:ln>
                <a:solidFill>
                  <a:srgbClr val="FF0000"/>
                </a:solidFill>
                <a:latin typeface="Arial" charset="0"/>
                <a:cs typeface="Arial" charset="0"/>
              </a:rPr>
              <a:t>السكان</a:t>
            </a:r>
          </a:p>
        </p:txBody>
      </p:sp>
      <p:sp>
        <p:nvSpPr>
          <p:cNvPr id="7" name="TextBox 6">
            <a:extLst>
              <a:ext uri="{FF2B5EF4-FFF2-40B4-BE49-F238E27FC236}">
                <a16:creationId xmlns:a16="http://schemas.microsoft.com/office/drawing/2014/main" xmlns="" id="{F6EE1F53-56EF-4545-BC7A-9921A1B0C5B6}"/>
              </a:ext>
            </a:extLst>
          </p:cNvPr>
          <p:cNvSpPr txBox="1"/>
          <p:nvPr/>
        </p:nvSpPr>
        <p:spPr>
          <a:xfrm>
            <a:off x="1" y="4146865"/>
            <a:ext cx="6739314" cy="1815882"/>
          </a:xfrm>
          <a:prstGeom prst="rect">
            <a:avLst/>
          </a:prstGeom>
          <a:noFill/>
        </p:spPr>
        <p:txBody>
          <a:bodyPr wrap="square" rtlCol="0">
            <a:spAutoFit/>
          </a:bodyPr>
          <a:lstStyle/>
          <a:p>
            <a:r>
              <a:rPr lang="ar-AE" sz="1400" dirty="0"/>
              <a:t>5- متى يحدث النمو الصفري للسكان </a:t>
            </a:r>
          </a:p>
          <a:p>
            <a:r>
              <a:rPr lang="ar-AE" sz="1400" dirty="0"/>
              <a:t>............................................................................................................................................................................</a:t>
            </a:r>
          </a:p>
          <a:p>
            <a:r>
              <a:rPr lang="ar-AE" sz="1400" dirty="0"/>
              <a:t>6- ما المقصود بالتركيب العمري</a:t>
            </a:r>
          </a:p>
          <a:p>
            <a:r>
              <a:rPr lang="ar-AE" sz="1400" dirty="0" smtClean="0"/>
              <a:t>.....................................................................................................................................</a:t>
            </a:r>
          </a:p>
          <a:p>
            <a:endParaRPr lang="ar-AE" sz="1400" dirty="0"/>
          </a:p>
          <a:p>
            <a:r>
              <a:rPr lang="ar-AE" sz="1400" dirty="0"/>
              <a:t>7- </a:t>
            </a:r>
            <a:r>
              <a:rPr lang="ar-AE" sz="1400" dirty="0" smtClean="0"/>
              <a:t>أكمل </a:t>
            </a:r>
            <a:r>
              <a:rPr lang="ar-AE" sz="1400" dirty="0"/>
              <a:t>الجدول التالي بوضع علامة </a:t>
            </a:r>
            <a:r>
              <a:rPr lang="ar-AE" sz="1400" dirty="0">
                <a:sym typeface="Wingdings" panose="05000000000000000000" pitchFamily="2" charset="2"/>
              </a:rPr>
              <a:t> في العمود المناسب لكل عامل محدد</a:t>
            </a:r>
          </a:p>
          <a:p>
            <a:endParaRPr lang="en-US" sz="1400" dirty="0"/>
          </a:p>
        </p:txBody>
      </p:sp>
      <p:graphicFrame>
        <p:nvGraphicFramePr>
          <p:cNvPr id="8" name="Table 7">
            <a:extLst>
              <a:ext uri="{FF2B5EF4-FFF2-40B4-BE49-F238E27FC236}">
                <a16:creationId xmlns:a16="http://schemas.microsoft.com/office/drawing/2014/main" xmlns="" id="{5187E9B5-8FC7-416D-8A63-EC4B82297D2D}"/>
              </a:ext>
            </a:extLst>
          </p:cNvPr>
          <p:cNvGraphicFramePr>
            <a:graphicFrameLocks noGrp="1"/>
          </p:cNvGraphicFramePr>
          <p:nvPr>
            <p:extLst>
              <p:ext uri="{D42A27DB-BD31-4B8C-83A1-F6EECF244321}">
                <p14:modId xmlns:p14="http://schemas.microsoft.com/office/powerpoint/2010/main" xmlns="" val="2631476012"/>
              </p:ext>
            </p:extLst>
          </p:nvPr>
        </p:nvGraphicFramePr>
        <p:xfrm>
          <a:off x="150607" y="5715573"/>
          <a:ext cx="6580640" cy="2133600"/>
        </p:xfrm>
        <a:graphic>
          <a:graphicData uri="http://schemas.openxmlformats.org/drawingml/2006/table">
            <a:tbl>
              <a:tblPr firstRow="1" bandRow="1">
                <a:tableStyleId>{5940675A-B579-460E-94D1-54222C63F5DA}</a:tableStyleId>
              </a:tblPr>
              <a:tblGrid>
                <a:gridCol w="1645160">
                  <a:extLst>
                    <a:ext uri="{9D8B030D-6E8A-4147-A177-3AD203B41FA5}">
                      <a16:colId xmlns:a16="http://schemas.microsoft.com/office/drawing/2014/main" xmlns="" val="781729127"/>
                    </a:ext>
                  </a:extLst>
                </a:gridCol>
                <a:gridCol w="1645160">
                  <a:extLst>
                    <a:ext uri="{9D8B030D-6E8A-4147-A177-3AD203B41FA5}">
                      <a16:colId xmlns:a16="http://schemas.microsoft.com/office/drawing/2014/main" xmlns="" val="1386031921"/>
                    </a:ext>
                  </a:extLst>
                </a:gridCol>
                <a:gridCol w="1645160">
                  <a:extLst>
                    <a:ext uri="{9D8B030D-6E8A-4147-A177-3AD203B41FA5}">
                      <a16:colId xmlns:a16="http://schemas.microsoft.com/office/drawing/2014/main" xmlns="" val="2802648169"/>
                    </a:ext>
                  </a:extLst>
                </a:gridCol>
                <a:gridCol w="1645160">
                  <a:extLst>
                    <a:ext uri="{9D8B030D-6E8A-4147-A177-3AD203B41FA5}">
                      <a16:colId xmlns:a16="http://schemas.microsoft.com/office/drawing/2014/main" xmlns="" val="3066433572"/>
                    </a:ext>
                  </a:extLst>
                </a:gridCol>
              </a:tblGrid>
              <a:tr h="269731">
                <a:tc>
                  <a:txBody>
                    <a:bodyPr/>
                    <a:lstStyle/>
                    <a:p>
                      <a:r>
                        <a:rPr lang="ar-AE" sz="1400" dirty="0"/>
                        <a:t>ما بعد الخصوبة </a:t>
                      </a:r>
                      <a:endParaRPr lang="en-US" sz="1400" dirty="0"/>
                    </a:p>
                  </a:txBody>
                  <a:tcPr/>
                </a:tc>
                <a:tc>
                  <a:txBody>
                    <a:bodyPr/>
                    <a:lstStyle/>
                    <a:p>
                      <a:r>
                        <a:rPr lang="ar-AE" sz="1400" dirty="0"/>
                        <a:t>الخصوبة </a:t>
                      </a:r>
                      <a:endParaRPr lang="en-US" sz="1400" dirty="0"/>
                    </a:p>
                  </a:txBody>
                  <a:tcPr/>
                </a:tc>
                <a:tc>
                  <a:txBody>
                    <a:bodyPr/>
                    <a:lstStyle/>
                    <a:p>
                      <a:r>
                        <a:rPr lang="ar-AE" sz="1400" dirty="0"/>
                        <a:t>ما قبل الخصوبة </a:t>
                      </a:r>
                      <a:endParaRPr lang="en-US" sz="1400" dirty="0"/>
                    </a:p>
                  </a:txBody>
                  <a:tcPr/>
                </a:tc>
                <a:tc>
                  <a:txBody>
                    <a:bodyPr/>
                    <a:lstStyle/>
                    <a:p>
                      <a:endParaRPr lang="en-US" sz="1400" dirty="0"/>
                    </a:p>
                  </a:txBody>
                  <a:tcPr/>
                </a:tc>
                <a:extLst>
                  <a:ext uri="{0D108BD9-81ED-4DB2-BD59-A6C34878D82A}">
                    <a16:rowId xmlns:a16="http://schemas.microsoft.com/office/drawing/2014/main" xmlns="" val="908388225"/>
                  </a:ext>
                </a:extLst>
              </a:tr>
              <a:tr h="270059">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r>
                        <a:rPr lang="ar-AE" sz="1400" dirty="0"/>
                        <a:t>ولد عمره 11 عاما </a:t>
                      </a:r>
                      <a:endParaRPr lang="en-US" sz="1400" dirty="0"/>
                    </a:p>
                  </a:txBody>
                  <a:tcPr/>
                </a:tc>
                <a:extLst>
                  <a:ext uri="{0D108BD9-81ED-4DB2-BD59-A6C34878D82A}">
                    <a16:rowId xmlns:a16="http://schemas.microsoft.com/office/drawing/2014/main" xmlns="" val="2115445917"/>
                  </a:ext>
                </a:extLst>
              </a:tr>
              <a:tr h="270059">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r>
                        <a:rPr lang="ar-AE" sz="1400" dirty="0"/>
                        <a:t>جدة عمرها 65 عاما  </a:t>
                      </a:r>
                      <a:endParaRPr lang="en-US" sz="1400" dirty="0"/>
                    </a:p>
                  </a:txBody>
                  <a:tcPr/>
                </a:tc>
                <a:extLst>
                  <a:ext uri="{0D108BD9-81ED-4DB2-BD59-A6C34878D82A}">
                    <a16:rowId xmlns:a16="http://schemas.microsoft.com/office/drawing/2014/main" xmlns="" val="3017834963"/>
                  </a:ext>
                </a:extLst>
              </a:tr>
              <a:tr h="270059">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r>
                        <a:rPr lang="ar-AE" sz="1400" dirty="0"/>
                        <a:t>رجل عمره 25 عاما </a:t>
                      </a:r>
                      <a:endParaRPr lang="en-US" sz="1400" dirty="0"/>
                    </a:p>
                  </a:txBody>
                  <a:tcPr/>
                </a:tc>
                <a:extLst>
                  <a:ext uri="{0D108BD9-81ED-4DB2-BD59-A6C34878D82A}">
                    <a16:rowId xmlns:a16="http://schemas.microsoft.com/office/drawing/2014/main" xmlns="" val="1871588938"/>
                  </a:ext>
                </a:extLst>
              </a:tr>
              <a:tr h="270059">
                <a:tc>
                  <a:txBody>
                    <a:bodyPr/>
                    <a:lstStyle/>
                    <a:p>
                      <a:endParaRPr lang="en-US" sz="1400"/>
                    </a:p>
                  </a:txBody>
                  <a:tcPr/>
                </a:tc>
                <a:tc>
                  <a:txBody>
                    <a:bodyPr/>
                    <a:lstStyle/>
                    <a:p>
                      <a:endParaRPr lang="en-US" sz="1400"/>
                    </a:p>
                  </a:txBody>
                  <a:tcPr/>
                </a:tc>
                <a:tc>
                  <a:txBody>
                    <a:bodyPr/>
                    <a:lstStyle/>
                    <a:p>
                      <a:endParaRPr lang="en-US" sz="1400" dirty="0"/>
                    </a:p>
                  </a:txBody>
                  <a:tcPr/>
                </a:tc>
                <a:tc>
                  <a:txBody>
                    <a:bodyPr/>
                    <a:lstStyle/>
                    <a:p>
                      <a:r>
                        <a:rPr lang="ar-AE" sz="1400" dirty="0"/>
                        <a:t>طفلة مولودة حديثا</a:t>
                      </a:r>
                      <a:endParaRPr lang="en-US" sz="1400" dirty="0"/>
                    </a:p>
                  </a:txBody>
                  <a:tcPr/>
                </a:tc>
                <a:extLst>
                  <a:ext uri="{0D108BD9-81ED-4DB2-BD59-A6C34878D82A}">
                    <a16:rowId xmlns:a16="http://schemas.microsoft.com/office/drawing/2014/main" xmlns="" val="2487675861"/>
                  </a:ext>
                </a:extLst>
              </a:tr>
              <a:tr h="270059">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r>
                        <a:rPr lang="ar-AE" sz="1400" dirty="0"/>
                        <a:t>رجل عمره 78 عاما </a:t>
                      </a:r>
                      <a:endParaRPr lang="en-US" sz="1400" dirty="0"/>
                    </a:p>
                  </a:txBody>
                  <a:tcPr/>
                </a:tc>
                <a:extLst>
                  <a:ext uri="{0D108BD9-81ED-4DB2-BD59-A6C34878D82A}">
                    <a16:rowId xmlns:a16="http://schemas.microsoft.com/office/drawing/2014/main" xmlns="" val="1223782683"/>
                  </a:ext>
                </a:extLst>
              </a:tr>
              <a:tr h="270059">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r>
                        <a:rPr lang="ar-AE" sz="1400" dirty="0"/>
                        <a:t>امرأة عمرها 32 عاما </a:t>
                      </a:r>
                      <a:endParaRPr lang="en-US" sz="1400" dirty="0"/>
                    </a:p>
                  </a:txBody>
                  <a:tcPr/>
                </a:tc>
                <a:extLst>
                  <a:ext uri="{0D108BD9-81ED-4DB2-BD59-A6C34878D82A}">
                    <a16:rowId xmlns:a16="http://schemas.microsoft.com/office/drawing/2014/main" xmlns="" val="1170900858"/>
                  </a:ext>
                </a:extLst>
              </a:tr>
            </a:tbl>
          </a:graphicData>
        </a:graphic>
      </p:graphicFrame>
      <p:sp>
        <p:nvSpPr>
          <p:cNvPr id="9" name="TextBox 8">
            <a:extLst>
              <a:ext uri="{FF2B5EF4-FFF2-40B4-BE49-F238E27FC236}">
                <a16:creationId xmlns:a16="http://schemas.microsoft.com/office/drawing/2014/main" xmlns="" id="{E6C07325-2060-42C1-A353-034A4F919064}"/>
              </a:ext>
            </a:extLst>
          </p:cNvPr>
          <p:cNvSpPr txBox="1"/>
          <p:nvPr/>
        </p:nvSpPr>
        <p:spPr>
          <a:xfrm>
            <a:off x="298174" y="7895111"/>
            <a:ext cx="6400798" cy="307777"/>
          </a:xfrm>
          <a:prstGeom prst="rect">
            <a:avLst/>
          </a:prstGeom>
          <a:noFill/>
        </p:spPr>
        <p:txBody>
          <a:bodyPr wrap="square" rtlCol="0">
            <a:spAutoFit/>
          </a:bodyPr>
          <a:lstStyle/>
          <a:p>
            <a:r>
              <a:rPr lang="ar-AE" sz="1400" dirty="0"/>
              <a:t>8- </a:t>
            </a:r>
            <a:r>
              <a:rPr lang="ar-AE" sz="1400" dirty="0" smtClean="0"/>
              <a:t>أكمل </a:t>
            </a:r>
            <a:r>
              <a:rPr lang="ar-AE" sz="1400" dirty="0"/>
              <a:t>جدول المقارنة التالي</a:t>
            </a:r>
            <a:endParaRPr lang="en-US" sz="1400" dirty="0"/>
          </a:p>
        </p:txBody>
      </p:sp>
      <p:graphicFrame>
        <p:nvGraphicFramePr>
          <p:cNvPr id="10" name="Table 9">
            <a:extLst>
              <a:ext uri="{FF2B5EF4-FFF2-40B4-BE49-F238E27FC236}">
                <a16:creationId xmlns:a16="http://schemas.microsoft.com/office/drawing/2014/main" xmlns="" id="{76135EE3-8F41-4956-B322-C92E3AE314C3}"/>
              </a:ext>
            </a:extLst>
          </p:cNvPr>
          <p:cNvGraphicFramePr>
            <a:graphicFrameLocks noGrp="1"/>
          </p:cNvGraphicFramePr>
          <p:nvPr>
            <p:extLst>
              <p:ext uri="{D42A27DB-BD31-4B8C-83A1-F6EECF244321}">
                <p14:modId xmlns:p14="http://schemas.microsoft.com/office/powerpoint/2010/main" xmlns="" val="1619454390"/>
              </p:ext>
            </p:extLst>
          </p:nvPr>
        </p:nvGraphicFramePr>
        <p:xfrm>
          <a:off x="290456" y="8251501"/>
          <a:ext cx="6387004" cy="837245"/>
        </p:xfrm>
        <a:graphic>
          <a:graphicData uri="http://schemas.openxmlformats.org/drawingml/2006/table">
            <a:tbl>
              <a:tblPr firstRow="1" bandRow="1">
                <a:tableStyleId>{5940675A-B579-460E-94D1-54222C63F5DA}</a:tableStyleId>
              </a:tblPr>
              <a:tblGrid>
                <a:gridCol w="1596751">
                  <a:extLst>
                    <a:ext uri="{9D8B030D-6E8A-4147-A177-3AD203B41FA5}">
                      <a16:colId xmlns:a16="http://schemas.microsoft.com/office/drawing/2014/main" xmlns="" val="3070709862"/>
                    </a:ext>
                  </a:extLst>
                </a:gridCol>
                <a:gridCol w="1596751">
                  <a:extLst>
                    <a:ext uri="{9D8B030D-6E8A-4147-A177-3AD203B41FA5}">
                      <a16:colId xmlns:a16="http://schemas.microsoft.com/office/drawing/2014/main" xmlns="" val="3758991589"/>
                    </a:ext>
                  </a:extLst>
                </a:gridCol>
                <a:gridCol w="1596751">
                  <a:extLst>
                    <a:ext uri="{9D8B030D-6E8A-4147-A177-3AD203B41FA5}">
                      <a16:colId xmlns:a16="http://schemas.microsoft.com/office/drawing/2014/main" xmlns="" val="990866371"/>
                    </a:ext>
                  </a:extLst>
                </a:gridCol>
                <a:gridCol w="1596751">
                  <a:extLst>
                    <a:ext uri="{9D8B030D-6E8A-4147-A177-3AD203B41FA5}">
                      <a16:colId xmlns:a16="http://schemas.microsoft.com/office/drawing/2014/main" xmlns="" val="1575779807"/>
                    </a:ext>
                  </a:extLst>
                </a:gridCol>
              </a:tblGrid>
              <a:tr h="319085">
                <a:tc>
                  <a:txBody>
                    <a:bodyPr/>
                    <a:lstStyle/>
                    <a:p>
                      <a:r>
                        <a:rPr lang="ar-AE" sz="1400" dirty="0"/>
                        <a:t>دولة بها نمو سريع </a:t>
                      </a:r>
                      <a:endParaRPr lang="en-US" sz="1400" dirty="0"/>
                    </a:p>
                  </a:txBody>
                  <a:tcPr/>
                </a:tc>
                <a:tc>
                  <a:txBody>
                    <a:bodyPr/>
                    <a:lstStyle/>
                    <a:p>
                      <a:r>
                        <a:rPr lang="ar-AE" sz="1400" dirty="0"/>
                        <a:t>دولة بها نمو بطئ</a:t>
                      </a:r>
                      <a:endParaRPr lang="en-US" sz="1400" dirty="0"/>
                    </a:p>
                  </a:txBody>
                  <a:tcPr/>
                </a:tc>
                <a:tc>
                  <a:txBody>
                    <a:bodyPr/>
                    <a:lstStyle/>
                    <a:p>
                      <a:r>
                        <a:rPr lang="ar-AE" sz="1400" dirty="0"/>
                        <a:t>دولة بها نمو سلبي  </a:t>
                      </a:r>
                      <a:endParaRPr lang="en-US" sz="1400" dirty="0"/>
                    </a:p>
                  </a:txBody>
                  <a:tcPr/>
                </a:tc>
                <a:tc>
                  <a:txBody>
                    <a:bodyPr/>
                    <a:lstStyle/>
                    <a:p>
                      <a:r>
                        <a:rPr lang="ar-AE" sz="1400" dirty="0"/>
                        <a:t>وجه المقارنة </a:t>
                      </a:r>
                      <a:endParaRPr lang="en-US" sz="1400" dirty="0"/>
                    </a:p>
                  </a:txBody>
                  <a:tcPr/>
                </a:tc>
                <a:extLst>
                  <a:ext uri="{0D108BD9-81ED-4DB2-BD59-A6C34878D82A}">
                    <a16:rowId xmlns:a16="http://schemas.microsoft.com/office/drawing/2014/main" xmlns="" val="1502488914"/>
                  </a:ext>
                </a:extLst>
              </a:tr>
              <a:tr h="450473">
                <a:tc>
                  <a:txBody>
                    <a:bodyPr/>
                    <a:lstStyle/>
                    <a:p>
                      <a:endParaRPr lang="en-US" sz="1400"/>
                    </a:p>
                  </a:txBody>
                  <a:tcPr/>
                </a:tc>
                <a:tc>
                  <a:txBody>
                    <a:bodyPr/>
                    <a:lstStyle/>
                    <a:p>
                      <a:endParaRPr lang="en-US" sz="1400"/>
                    </a:p>
                  </a:txBody>
                  <a:tcPr/>
                </a:tc>
                <a:tc>
                  <a:txBody>
                    <a:bodyPr/>
                    <a:lstStyle/>
                    <a:p>
                      <a:endParaRPr lang="en-US" sz="1400" dirty="0"/>
                    </a:p>
                  </a:txBody>
                  <a:tcPr/>
                </a:tc>
                <a:tc>
                  <a:txBody>
                    <a:bodyPr/>
                    <a:lstStyle/>
                    <a:p>
                      <a:r>
                        <a:rPr lang="ar-AE" sz="1400" dirty="0"/>
                        <a:t>شكل الرسم البياني للتركيب العمري </a:t>
                      </a:r>
                      <a:endParaRPr lang="en-US" sz="1400" dirty="0"/>
                    </a:p>
                  </a:txBody>
                  <a:tcPr/>
                </a:tc>
                <a:extLst>
                  <a:ext uri="{0D108BD9-81ED-4DB2-BD59-A6C34878D82A}">
                    <a16:rowId xmlns:a16="http://schemas.microsoft.com/office/drawing/2014/main" xmlns="" val="2832921110"/>
                  </a:ext>
                </a:extLst>
              </a:tr>
            </a:tbl>
          </a:graphicData>
        </a:graphic>
      </p:graphicFrame>
      <p:sp>
        <p:nvSpPr>
          <p:cNvPr id="11" name="TextBox 10">
            <a:extLst>
              <a:ext uri="{FF2B5EF4-FFF2-40B4-BE49-F238E27FC236}">
                <a16:creationId xmlns:a16="http://schemas.microsoft.com/office/drawing/2014/main" xmlns="" id="{049D9BAD-F8B8-4F37-80CA-899BF17391D8}"/>
              </a:ext>
            </a:extLst>
          </p:cNvPr>
          <p:cNvSpPr txBox="1"/>
          <p:nvPr/>
        </p:nvSpPr>
        <p:spPr>
          <a:xfrm>
            <a:off x="518471" y="9212267"/>
            <a:ext cx="6202016" cy="492443"/>
          </a:xfrm>
          <a:prstGeom prst="rect">
            <a:avLst/>
          </a:prstGeom>
          <a:noFill/>
        </p:spPr>
        <p:txBody>
          <a:bodyPr wrap="square" rtlCol="0">
            <a:spAutoFit/>
          </a:bodyPr>
          <a:lstStyle/>
          <a:p>
            <a:r>
              <a:rPr lang="ar-AE" sz="1400" dirty="0"/>
              <a:t>9- ما الذي ساعد على زيادة القدرة الاستيعابية للأرض</a:t>
            </a:r>
          </a:p>
          <a:p>
            <a:r>
              <a:rPr lang="ar-AE" sz="1200" dirty="0"/>
              <a:t>........................................................................................................</a:t>
            </a:r>
            <a:endParaRPr lang="en-US" sz="1200" dirty="0"/>
          </a:p>
        </p:txBody>
      </p:sp>
    </p:spTree>
    <p:extLst>
      <p:ext uri="{BB962C8B-B14F-4D97-AF65-F5344CB8AC3E}">
        <p14:creationId xmlns:p14="http://schemas.microsoft.com/office/powerpoint/2010/main" xmlns="" val="18066467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2217671A-4C13-4C4E-A1B9-6C7C80E8E104}"/>
              </a:ext>
            </a:extLst>
          </p:cNvPr>
          <p:cNvSpPr txBox="1"/>
          <p:nvPr/>
        </p:nvSpPr>
        <p:spPr>
          <a:xfrm>
            <a:off x="0" y="920718"/>
            <a:ext cx="6743645" cy="3323987"/>
          </a:xfrm>
          <a:prstGeom prst="rect">
            <a:avLst/>
          </a:prstGeom>
          <a:noFill/>
        </p:spPr>
        <p:txBody>
          <a:bodyPr wrap="square" rtlCol="0">
            <a:spAutoFit/>
          </a:bodyPr>
          <a:lstStyle/>
          <a:p>
            <a:pPr algn="ctr"/>
            <a:r>
              <a:rPr lang="ar-AE" sz="1400" dirty="0"/>
              <a:t> </a:t>
            </a:r>
          </a:p>
          <a:p>
            <a:r>
              <a:rPr lang="ar-AE" sz="1400" dirty="0" smtClean="0"/>
              <a:t>مستعينا </a:t>
            </a:r>
            <a:r>
              <a:rPr lang="ar-AE" sz="1400" dirty="0"/>
              <a:t>بالكتاب المدرسي </a:t>
            </a:r>
            <a:r>
              <a:rPr lang="ar-AE" sz="1400" dirty="0" smtClean="0"/>
              <a:t>ص158_163حاول </a:t>
            </a:r>
            <a:r>
              <a:rPr lang="ar-AE" sz="1400" dirty="0"/>
              <a:t>الإجابة عن الأسئلة التالية</a:t>
            </a:r>
          </a:p>
          <a:p>
            <a:r>
              <a:rPr lang="ar-AE" sz="1400" dirty="0"/>
              <a:t>1- بماذا يختص علم السكان الإحصائي </a:t>
            </a:r>
          </a:p>
          <a:p>
            <a:r>
              <a:rPr lang="ar-AE" sz="1400" b="1" dirty="0">
                <a:solidFill>
                  <a:srgbClr val="FF0000"/>
                </a:solidFill>
              </a:rPr>
              <a:t>يختص بدراسة حجم السكان و كثافتهم و توزيعهم و حركتهم و معدالت المواليد و الوفيات فيهم.</a:t>
            </a:r>
          </a:p>
          <a:p>
            <a:r>
              <a:rPr lang="ar-AE" sz="1400" dirty="0"/>
              <a:t>2- </a:t>
            </a:r>
            <a:r>
              <a:rPr lang="ar-AE" sz="1400" dirty="0" smtClean="0"/>
              <a:t>فسر </a:t>
            </a:r>
            <a:r>
              <a:rPr lang="ar-AE" sz="1400" dirty="0"/>
              <a:t>حدوث زيادة في عدد السكان  في العصر الحديث </a:t>
            </a:r>
          </a:p>
          <a:p>
            <a:r>
              <a:rPr lang="ar-AE" sz="1400" dirty="0"/>
              <a:t>.</a:t>
            </a:r>
            <a:r>
              <a:rPr lang="ar-AE" sz="1400" b="1" dirty="0"/>
              <a:t> </a:t>
            </a:r>
            <a:r>
              <a:rPr lang="ar-AE" sz="1400" b="1" dirty="0">
                <a:solidFill>
                  <a:srgbClr val="FF0000"/>
                </a:solidFill>
              </a:rPr>
              <a:t>أدى التطور في الزراعة وتربية الحيوانات وصناعة الدواء إلى تحسين فرص بقاء الانسان على قيد الحياة عن طريق الحد من الوفيات الناتجة عن الطفيليات والأمراض كما قللت التحسينات في المسكن من خطر تعرض الانسان إلى آثار المناخ </a:t>
            </a:r>
            <a:endParaRPr lang="en-US" sz="1400" b="1" dirty="0">
              <a:solidFill>
                <a:srgbClr val="FF0000"/>
              </a:solidFill>
            </a:endParaRPr>
          </a:p>
          <a:p>
            <a:r>
              <a:rPr lang="ar-AE" sz="1400" dirty="0"/>
              <a:t>3- ما المقصود بالتحول السكاني </a:t>
            </a:r>
          </a:p>
          <a:p>
            <a:r>
              <a:rPr lang="ar-AE" sz="1400" b="1" dirty="0">
                <a:solidFill>
                  <a:srgbClr val="FF0000"/>
                </a:solidFill>
              </a:rPr>
              <a:t>التغير في السكان من معدل مواليد ووفيات عالي الي معدل مواليد و وفيات منخفض</a:t>
            </a:r>
            <a:endParaRPr lang="en-US" sz="1400" b="1" dirty="0">
              <a:solidFill>
                <a:srgbClr val="FF0000"/>
              </a:solidFill>
            </a:endParaRPr>
          </a:p>
          <a:p>
            <a:r>
              <a:rPr lang="ar-AE" sz="1400" dirty="0"/>
              <a:t>4- في عام واحد كان معدل المواليد في إحدى الدول 28 ولادة ومعدل الوفيات 6 وفيات </a:t>
            </a:r>
          </a:p>
          <a:p>
            <a:r>
              <a:rPr lang="ar-AE" sz="1400" dirty="0"/>
              <a:t>ومعدل الهجرة </a:t>
            </a:r>
            <a:r>
              <a:rPr lang="en-US" sz="1400" dirty="0"/>
              <a:t>2.9</a:t>
            </a:r>
            <a:r>
              <a:rPr lang="ar-AE" sz="1400" dirty="0"/>
              <a:t> ( لكل 1000 فرد)  فكم معدل النمو في هذه الدولة </a:t>
            </a:r>
            <a:endParaRPr lang="ar-AE" sz="1400" b="1" dirty="0">
              <a:solidFill>
                <a:srgbClr val="FF0000"/>
              </a:solidFill>
            </a:endParaRPr>
          </a:p>
          <a:p>
            <a:r>
              <a:rPr lang="ar-AE" sz="1400" b="1" dirty="0">
                <a:solidFill>
                  <a:srgbClr val="FF0000"/>
                </a:solidFill>
              </a:rPr>
              <a:t>معدل المواليد – معدل الوفيات + معدل الهجرة     = معدل النمو السكاني (%)</a:t>
            </a:r>
          </a:p>
          <a:p>
            <a:r>
              <a:rPr lang="ar-AE" sz="1400" b="1" dirty="0">
                <a:solidFill>
                  <a:srgbClr val="FF0000"/>
                </a:solidFill>
              </a:rPr>
              <a:t>                          10</a:t>
            </a:r>
          </a:p>
          <a:p>
            <a:r>
              <a:rPr lang="ar-AE" sz="1400" b="1" dirty="0">
                <a:solidFill>
                  <a:srgbClr val="FF0000"/>
                </a:solidFill>
              </a:rPr>
              <a:t>= 1.19</a:t>
            </a:r>
          </a:p>
        </p:txBody>
      </p:sp>
      <p:pic>
        <p:nvPicPr>
          <p:cNvPr id="4" name="Picture 2">
            <a:extLst>
              <a:ext uri="{FF2B5EF4-FFF2-40B4-BE49-F238E27FC236}">
                <a16:creationId xmlns:a16="http://schemas.microsoft.com/office/drawing/2014/main" xmlns="" id="{3B3AE485-F37A-4707-9F9B-CEC17F5B9DBF}"/>
              </a:ext>
            </a:extLst>
          </p:cNvPr>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962274" y="186226"/>
            <a:ext cx="1085850" cy="56038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7" name="TextBox 6">
            <a:extLst>
              <a:ext uri="{FF2B5EF4-FFF2-40B4-BE49-F238E27FC236}">
                <a16:creationId xmlns:a16="http://schemas.microsoft.com/office/drawing/2014/main" xmlns="" id="{F6EE1F53-56EF-4545-BC7A-9921A1B0C5B6}"/>
              </a:ext>
            </a:extLst>
          </p:cNvPr>
          <p:cNvSpPr txBox="1"/>
          <p:nvPr/>
        </p:nvSpPr>
        <p:spPr>
          <a:xfrm>
            <a:off x="1" y="4146865"/>
            <a:ext cx="6739314" cy="1600438"/>
          </a:xfrm>
          <a:prstGeom prst="rect">
            <a:avLst/>
          </a:prstGeom>
          <a:noFill/>
        </p:spPr>
        <p:txBody>
          <a:bodyPr wrap="square" rtlCol="0">
            <a:spAutoFit/>
          </a:bodyPr>
          <a:lstStyle/>
          <a:p>
            <a:r>
              <a:rPr lang="ar-AE" sz="1400" dirty="0"/>
              <a:t>5- متى يحدث النمو الصفري للسكان </a:t>
            </a:r>
          </a:p>
          <a:p>
            <a:r>
              <a:rPr lang="ar-AE" sz="1400" dirty="0"/>
              <a:t>.</a:t>
            </a:r>
            <a:r>
              <a:rPr lang="ar-AE" sz="1400" b="1" dirty="0">
                <a:solidFill>
                  <a:srgbClr val="FF0000"/>
                </a:solidFill>
              </a:rPr>
              <a:t>يحدث عندما يتساوي معجل المواليد و الدخول او الانضمام في الجماعة الاحيائية مع معدل الوفيات و الانفصال او الخروج عن الجماعة الاحيائية</a:t>
            </a:r>
          </a:p>
          <a:p>
            <a:r>
              <a:rPr lang="ar-AE" sz="1400" dirty="0"/>
              <a:t>6- ما المقصود بالتركيب العمري</a:t>
            </a:r>
          </a:p>
          <a:p>
            <a:r>
              <a:rPr lang="ar-AE" sz="1400" b="1" dirty="0">
                <a:solidFill>
                  <a:srgbClr val="FF0000"/>
                </a:solidFill>
              </a:rPr>
              <a:t>هو عدد الاناث و الذكور في كل الفئات العمرية الثلاث و هي ( قبل الخصوبة و الخصوبة و بعد الخصوبة )</a:t>
            </a:r>
          </a:p>
          <a:p>
            <a:r>
              <a:rPr lang="ar-AE" sz="1400" dirty="0"/>
              <a:t>7- </a:t>
            </a:r>
            <a:r>
              <a:rPr lang="ar-AE" sz="1400" dirty="0" smtClean="0"/>
              <a:t>أكمل </a:t>
            </a:r>
            <a:r>
              <a:rPr lang="ar-AE" sz="1400" dirty="0"/>
              <a:t>الجدول التالي بوضع علامة </a:t>
            </a:r>
            <a:r>
              <a:rPr lang="ar-AE" sz="1400" dirty="0">
                <a:sym typeface="Wingdings" panose="05000000000000000000" pitchFamily="2" charset="2"/>
              </a:rPr>
              <a:t> في العمود المناسب لكل عامل محدد</a:t>
            </a:r>
          </a:p>
          <a:p>
            <a:endParaRPr lang="en-US" sz="1400" dirty="0"/>
          </a:p>
        </p:txBody>
      </p:sp>
      <p:graphicFrame>
        <p:nvGraphicFramePr>
          <p:cNvPr id="8" name="Table 7">
            <a:extLst>
              <a:ext uri="{FF2B5EF4-FFF2-40B4-BE49-F238E27FC236}">
                <a16:creationId xmlns:a16="http://schemas.microsoft.com/office/drawing/2014/main" xmlns="" id="{5187E9B5-8FC7-416D-8A63-EC4B82297D2D}"/>
              </a:ext>
            </a:extLst>
          </p:cNvPr>
          <p:cNvGraphicFramePr>
            <a:graphicFrameLocks noGrp="1"/>
          </p:cNvGraphicFramePr>
          <p:nvPr>
            <p:extLst>
              <p:ext uri="{D42A27DB-BD31-4B8C-83A1-F6EECF244321}">
                <p14:modId xmlns:p14="http://schemas.microsoft.com/office/powerpoint/2010/main" xmlns="" val="3967174995"/>
              </p:ext>
            </p:extLst>
          </p:nvPr>
        </p:nvGraphicFramePr>
        <p:xfrm>
          <a:off x="150607" y="5715573"/>
          <a:ext cx="6580640" cy="2133600"/>
        </p:xfrm>
        <a:graphic>
          <a:graphicData uri="http://schemas.openxmlformats.org/drawingml/2006/table">
            <a:tbl>
              <a:tblPr firstRow="1" bandRow="1">
                <a:tableStyleId>{5940675A-B579-460E-94D1-54222C63F5DA}</a:tableStyleId>
              </a:tblPr>
              <a:tblGrid>
                <a:gridCol w="1645160">
                  <a:extLst>
                    <a:ext uri="{9D8B030D-6E8A-4147-A177-3AD203B41FA5}">
                      <a16:colId xmlns:a16="http://schemas.microsoft.com/office/drawing/2014/main" xmlns="" val="781729127"/>
                    </a:ext>
                  </a:extLst>
                </a:gridCol>
                <a:gridCol w="1645160">
                  <a:extLst>
                    <a:ext uri="{9D8B030D-6E8A-4147-A177-3AD203B41FA5}">
                      <a16:colId xmlns:a16="http://schemas.microsoft.com/office/drawing/2014/main" xmlns="" val="1386031921"/>
                    </a:ext>
                  </a:extLst>
                </a:gridCol>
                <a:gridCol w="1645160">
                  <a:extLst>
                    <a:ext uri="{9D8B030D-6E8A-4147-A177-3AD203B41FA5}">
                      <a16:colId xmlns:a16="http://schemas.microsoft.com/office/drawing/2014/main" xmlns="" val="2802648169"/>
                    </a:ext>
                  </a:extLst>
                </a:gridCol>
                <a:gridCol w="1645160">
                  <a:extLst>
                    <a:ext uri="{9D8B030D-6E8A-4147-A177-3AD203B41FA5}">
                      <a16:colId xmlns:a16="http://schemas.microsoft.com/office/drawing/2014/main" xmlns="" val="3066433572"/>
                    </a:ext>
                  </a:extLst>
                </a:gridCol>
              </a:tblGrid>
              <a:tr h="269731">
                <a:tc>
                  <a:txBody>
                    <a:bodyPr/>
                    <a:lstStyle/>
                    <a:p>
                      <a:r>
                        <a:rPr lang="ar-AE" sz="1400" dirty="0"/>
                        <a:t>ما بعد الخصوبة </a:t>
                      </a:r>
                      <a:endParaRPr lang="en-US" sz="1400" dirty="0"/>
                    </a:p>
                  </a:txBody>
                  <a:tcPr/>
                </a:tc>
                <a:tc>
                  <a:txBody>
                    <a:bodyPr/>
                    <a:lstStyle/>
                    <a:p>
                      <a:r>
                        <a:rPr lang="ar-AE" sz="1400" dirty="0"/>
                        <a:t>الخصوبة </a:t>
                      </a:r>
                      <a:endParaRPr lang="en-US" sz="1400" dirty="0"/>
                    </a:p>
                  </a:txBody>
                  <a:tcPr/>
                </a:tc>
                <a:tc>
                  <a:txBody>
                    <a:bodyPr/>
                    <a:lstStyle/>
                    <a:p>
                      <a:r>
                        <a:rPr lang="ar-AE" sz="1400" dirty="0"/>
                        <a:t>ما قبل الخصوبة </a:t>
                      </a:r>
                      <a:endParaRPr lang="en-US" sz="1400" dirty="0"/>
                    </a:p>
                  </a:txBody>
                  <a:tcPr/>
                </a:tc>
                <a:tc>
                  <a:txBody>
                    <a:bodyPr/>
                    <a:lstStyle/>
                    <a:p>
                      <a:endParaRPr lang="en-US" sz="1400" dirty="0"/>
                    </a:p>
                  </a:txBody>
                  <a:tcPr/>
                </a:tc>
                <a:extLst>
                  <a:ext uri="{0D108BD9-81ED-4DB2-BD59-A6C34878D82A}">
                    <a16:rowId xmlns:a16="http://schemas.microsoft.com/office/drawing/2014/main" xmlns="" val="908388225"/>
                  </a:ext>
                </a:extLst>
              </a:tr>
              <a:tr h="270059">
                <a:tc>
                  <a:txBody>
                    <a:bodyPr/>
                    <a:lstStyle/>
                    <a:p>
                      <a:pPr algn="ctr"/>
                      <a:endParaRPr lang="en-US" sz="1400">
                        <a:solidFill>
                          <a:srgbClr val="FF0000"/>
                        </a:solidFill>
                      </a:endParaRPr>
                    </a:p>
                  </a:txBody>
                  <a:tcPr/>
                </a:tc>
                <a:tc>
                  <a:txBody>
                    <a:bodyPr/>
                    <a:lstStyle/>
                    <a:p>
                      <a:pPr algn="ctr"/>
                      <a:endParaRPr lang="en-US" sz="1400">
                        <a:solidFill>
                          <a:srgbClr val="FF0000"/>
                        </a:solidFill>
                      </a:endParaRPr>
                    </a:p>
                  </a:txBody>
                  <a:tcPr/>
                </a:tc>
                <a:tc>
                  <a:txBody>
                    <a:bodyPr/>
                    <a:lstStyle/>
                    <a:p>
                      <a:pPr algn="ctr"/>
                      <a:r>
                        <a:rPr lang="ar-AE" sz="1400" dirty="0">
                          <a:solidFill>
                            <a:srgbClr val="FF0000"/>
                          </a:solidFill>
                          <a:sym typeface="Wingdings" panose="05000000000000000000" pitchFamily="2" charset="2"/>
                        </a:rPr>
                        <a:t></a:t>
                      </a:r>
                      <a:endParaRPr lang="en-US" sz="1400" dirty="0">
                        <a:solidFill>
                          <a:srgbClr val="FF0000"/>
                        </a:solidFill>
                      </a:endParaRPr>
                    </a:p>
                  </a:txBody>
                  <a:tcPr/>
                </a:tc>
                <a:tc>
                  <a:txBody>
                    <a:bodyPr/>
                    <a:lstStyle/>
                    <a:p>
                      <a:r>
                        <a:rPr lang="ar-AE" sz="1400" dirty="0"/>
                        <a:t>ولد عمره 11 عاما </a:t>
                      </a:r>
                      <a:endParaRPr lang="en-US" sz="1400" dirty="0"/>
                    </a:p>
                  </a:txBody>
                  <a:tcPr/>
                </a:tc>
                <a:extLst>
                  <a:ext uri="{0D108BD9-81ED-4DB2-BD59-A6C34878D82A}">
                    <a16:rowId xmlns:a16="http://schemas.microsoft.com/office/drawing/2014/main" xmlns="" val="2115445917"/>
                  </a:ext>
                </a:extLst>
              </a:tr>
              <a:tr h="270059">
                <a:tc>
                  <a:txBody>
                    <a:bodyPr/>
                    <a:lstStyle/>
                    <a:p>
                      <a:pPr algn="ctr"/>
                      <a:r>
                        <a:rPr lang="ar-AE" sz="1400" dirty="0">
                          <a:solidFill>
                            <a:srgbClr val="FF0000"/>
                          </a:solidFill>
                          <a:sym typeface="Wingdings" panose="05000000000000000000" pitchFamily="2" charset="2"/>
                        </a:rPr>
                        <a:t></a:t>
                      </a:r>
                      <a:endParaRPr lang="en-US" sz="1400" dirty="0">
                        <a:solidFill>
                          <a:srgbClr val="FF0000"/>
                        </a:solidFill>
                      </a:endParaRPr>
                    </a:p>
                  </a:txBody>
                  <a:tcPr/>
                </a:tc>
                <a:tc>
                  <a:txBody>
                    <a:bodyPr/>
                    <a:lstStyle/>
                    <a:p>
                      <a:pPr algn="ctr"/>
                      <a:endParaRPr lang="en-US" sz="1400" dirty="0">
                        <a:solidFill>
                          <a:srgbClr val="FF0000"/>
                        </a:solidFill>
                      </a:endParaRPr>
                    </a:p>
                  </a:txBody>
                  <a:tcPr/>
                </a:tc>
                <a:tc>
                  <a:txBody>
                    <a:bodyPr/>
                    <a:lstStyle/>
                    <a:p>
                      <a:pPr algn="ctr"/>
                      <a:endParaRPr lang="en-US" sz="1400" dirty="0">
                        <a:solidFill>
                          <a:srgbClr val="FF0000"/>
                        </a:solidFill>
                      </a:endParaRPr>
                    </a:p>
                  </a:txBody>
                  <a:tcPr/>
                </a:tc>
                <a:tc>
                  <a:txBody>
                    <a:bodyPr/>
                    <a:lstStyle/>
                    <a:p>
                      <a:r>
                        <a:rPr lang="ar-AE" sz="1400" dirty="0"/>
                        <a:t>جدة عمرها 65 عاما  </a:t>
                      </a:r>
                      <a:endParaRPr lang="en-US" sz="1400" dirty="0"/>
                    </a:p>
                  </a:txBody>
                  <a:tcPr/>
                </a:tc>
                <a:extLst>
                  <a:ext uri="{0D108BD9-81ED-4DB2-BD59-A6C34878D82A}">
                    <a16:rowId xmlns:a16="http://schemas.microsoft.com/office/drawing/2014/main" xmlns="" val="3017834963"/>
                  </a:ext>
                </a:extLst>
              </a:tr>
              <a:tr h="270059">
                <a:tc>
                  <a:txBody>
                    <a:bodyPr/>
                    <a:lstStyle/>
                    <a:p>
                      <a:pPr algn="ctr"/>
                      <a:endParaRPr lang="en-US" sz="1400">
                        <a:solidFill>
                          <a:srgbClr val="FF0000"/>
                        </a:solidFill>
                      </a:endParaRPr>
                    </a:p>
                  </a:txBody>
                  <a:tcPr/>
                </a:tc>
                <a:tc>
                  <a:txBody>
                    <a:bodyPr/>
                    <a:lstStyle/>
                    <a:p>
                      <a:pPr algn="ctr"/>
                      <a:r>
                        <a:rPr lang="ar-AE" sz="1400" dirty="0">
                          <a:solidFill>
                            <a:srgbClr val="FF0000"/>
                          </a:solidFill>
                          <a:sym typeface="Wingdings" panose="05000000000000000000" pitchFamily="2" charset="2"/>
                        </a:rPr>
                        <a:t></a:t>
                      </a:r>
                      <a:endParaRPr lang="en-US" sz="1400" dirty="0">
                        <a:solidFill>
                          <a:srgbClr val="FF0000"/>
                        </a:solidFill>
                      </a:endParaRPr>
                    </a:p>
                  </a:txBody>
                  <a:tcPr/>
                </a:tc>
                <a:tc>
                  <a:txBody>
                    <a:bodyPr/>
                    <a:lstStyle/>
                    <a:p>
                      <a:pPr algn="ctr"/>
                      <a:endParaRPr lang="en-US" sz="1400" dirty="0">
                        <a:solidFill>
                          <a:srgbClr val="FF0000"/>
                        </a:solidFill>
                      </a:endParaRPr>
                    </a:p>
                  </a:txBody>
                  <a:tcPr/>
                </a:tc>
                <a:tc>
                  <a:txBody>
                    <a:bodyPr/>
                    <a:lstStyle/>
                    <a:p>
                      <a:r>
                        <a:rPr lang="ar-AE" sz="1400" dirty="0"/>
                        <a:t>رجل عمره 25 عاما </a:t>
                      </a:r>
                      <a:endParaRPr lang="en-US" sz="1400" dirty="0"/>
                    </a:p>
                  </a:txBody>
                  <a:tcPr/>
                </a:tc>
                <a:extLst>
                  <a:ext uri="{0D108BD9-81ED-4DB2-BD59-A6C34878D82A}">
                    <a16:rowId xmlns:a16="http://schemas.microsoft.com/office/drawing/2014/main" xmlns="" val="1871588938"/>
                  </a:ext>
                </a:extLst>
              </a:tr>
              <a:tr h="270059">
                <a:tc>
                  <a:txBody>
                    <a:bodyPr/>
                    <a:lstStyle/>
                    <a:p>
                      <a:pPr algn="ctr"/>
                      <a:endParaRPr lang="en-US" sz="1400">
                        <a:solidFill>
                          <a:srgbClr val="FF0000"/>
                        </a:solidFill>
                      </a:endParaRPr>
                    </a:p>
                  </a:txBody>
                  <a:tcPr/>
                </a:tc>
                <a:tc>
                  <a:txBody>
                    <a:bodyPr/>
                    <a:lstStyle/>
                    <a:p>
                      <a:pPr algn="ctr"/>
                      <a:endParaRPr lang="en-US" sz="1400">
                        <a:solidFill>
                          <a:srgbClr val="FF0000"/>
                        </a:solidFill>
                      </a:endParaRPr>
                    </a:p>
                  </a:txBody>
                  <a:tcPr/>
                </a:tc>
                <a:tc>
                  <a:txBody>
                    <a:bodyPr/>
                    <a:lstStyle/>
                    <a:p>
                      <a:pPr algn="ctr"/>
                      <a:r>
                        <a:rPr lang="ar-AE" sz="1400" dirty="0">
                          <a:solidFill>
                            <a:srgbClr val="FF0000"/>
                          </a:solidFill>
                          <a:sym typeface="Wingdings" panose="05000000000000000000" pitchFamily="2" charset="2"/>
                        </a:rPr>
                        <a:t></a:t>
                      </a:r>
                      <a:endParaRPr lang="en-US" sz="1400" dirty="0">
                        <a:solidFill>
                          <a:srgbClr val="FF0000"/>
                        </a:solidFill>
                      </a:endParaRPr>
                    </a:p>
                  </a:txBody>
                  <a:tcPr/>
                </a:tc>
                <a:tc>
                  <a:txBody>
                    <a:bodyPr/>
                    <a:lstStyle/>
                    <a:p>
                      <a:r>
                        <a:rPr lang="ar-AE" sz="1400" dirty="0"/>
                        <a:t>طفلة مولودة حديثا</a:t>
                      </a:r>
                      <a:endParaRPr lang="en-US" sz="1400" dirty="0"/>
                    </a:p>
                  </a:txBody>
                  <a:tcPr/>
                </a:tc>
                <a:extLst>
                  <a:ext uri="{0D108BD9-81ED-4DB2-BD59-A6C34878D82A}">
                    <a16:rowId xmlns:a16="http://schemas.microsoft.com/office/drawing/2014/main" xmlns="" val="2487675861"/>
                  </a:ext>
                </a:extLst>
              </a:tr>
              <a:tr h="270059">
                <a:tc>
                  <a:txBody>
                    <a:bodyPr/>
                    <a:lstStyle/>
                    <a:p>
                      <a:pPr algn="ctr"/>
                      <a:r>
                        <a:rPr lang="ar-AE" sz="1400" dirty="0">
                          <a:solidFill>
                            <a:srgbClr val="FF0000"/>
                          </a:solidFill>
                          <a:sym typeface="Wingdings" panose="05000000000000000000" pitchFamily="2" charset="2"/>
                        </a:rPr>
                        <a:t></a:t>
                      </a:r>
                      <a:endParaRPr lang="en-US" sz="1400" dirty="0">
                        <a:solidFill>
                          <a:srgbClr val="FF0000"/>
                        </a:solidFill>
                      </a:endParaRPr>
                    </a:p>
                  </a:txBody>
                  <a:tcPr/>
                </a:tc>
                <a:tc>
                  <a:txBody>
                    <a:bodyPr/>
                    <a:lstStyle/>
                    <a:p>
                      <a:pPr algn="ctr"/>
                      <a:endParaRPr lang="en-US" sz="1400">
                        <a:solidFill>
                          <a:srgbClr val="FF0000"/>
                        </a:solidFill>
                      </a:endParaRPr>
                    </a:p>
                  </a:txBody>
                  <a:tcPr/>
                </a:tc>
                <a:tc>
                  <a:txBody>
                    <a:bodyPr/>
                    <a:lstStyle/>
                    <a:p>
                      <a:pPr algn="ctr"/>
                      <a:endParaRPr lang="en-US" sz="1400" dirty="0">
                        <a:solidFill>
                          <a:srgbClr val="FF0000"/>
                        </a:solidFill>
                      </a:endParaRPr>
                    </a:p>
                  </a:txBody>
                  <a:tcPr/>
                </a:tc>
                <a:tc>
                  <a:txBody>
                    <a:bodyPr/>
                    <a:lstStyle/>
                    <a:p>
                      <a:r>
                        <a:rPr lang="ar-AE" sz="1400" dirty="0"/>
                        <a:t>رجل عمره 78 عاما </a:t>
                      </a:r>
                      <a:endParaRPr lang="en-US" sz="1400" dirty="0"/>
                    </a:p>
                  </a:txBody>
                  <a:tcPr/>
                </a:tc>
                <a:extLst>
                  <a:ext uri="{0D108BD9-81ED-4DB2-BD59-A6C34878D82A}">
                    <a16:rowId xmlns:a16="http://schemas.microsoft.com/office/drawing/2014/main" xmlns="" val="1223782683"/>
                  </a:ext>
                </a:extLst>
              </a:tr>
              <a:tr h="270059">
                <a:tc>
                  <a:txBody>
                    <a:bodyPr/>
                    <a:lstStyle/>
                    <a:p>
                      <a:pPr algn="ctr"/>
                      <a:endParaRPr lang="en-US" sz="1400">
                        <a:solidFill>
                          <a:srgbClr val="FF0000"/>
                        </a:solidFill>
                      </a:endParaRPr>
                    </a:p>
                  </a:txBody>
                  <a:tcPr/>
                </a:tc>
                <a:tc>
                  <a:txBody>
                    <a:bodyPr/>
                    <a:lstStyle/>
                    <a:p>
                      <a:pPr algn="ctr"/>
                      <a:r>
                        <a:rPr lang="ar-AE" sz="1400" dirty="0">
                          <a:solidFill>
                            <a:srgbClr val="FF0000"/>
                          </a:solidFill>
                          <a:sym typeface="Wingdings" panose="05000000000000000000" pitchFamily="2" charset="2"/>
                        </a:rPr>
                        <a:t></a:t>
                      </a:r>
                      <a:endParaRPr lang="en-US" sz="1400" dirty="0">
                        <a:solidFill>
                          <a:srgbClr val="FF0000"/>
                        </a:solidFill>
                      </a:endParaRPr>
                    </a:p>
                  </a:txBody>
                  <a:tcPr/>
                </a:tc>
                <a:tc>
                  <a:txBody>
                    <a:bodyPr/>
                    <a:lstStyle/>
                    <a:p>
                      <a:pPr algn="ctr"/>
                      <a:endParaRPr lang="en-US" sz="1400" dirty="0">
                        <a:solidFill>
                          <a:srgbClr val="FF0000"/>
                        </a:solidFill>
                      </a:endParaRPr>
                    </a:p>
                  </a:txBody>
                  <a:tcPr/>
                </a:tc>
                <a:tc>
                  <a:txBody>
                    <a:bodyPr/>
                    <a:lstStyle/>
                    <a:p>
                      <a:r>
                        <a:rPr lang="ar-AE" sz="1400" dirty="0"/>
                        <a:t>امرأة عمرها 32 عاما </a:t>
                      </a:r>
                      <a:endParaRPr lang="en-US" sz="1400" dirty="0"/>
                    </a:p>
                  </a:txBody>
                  <a:tcPr/>
                </a:tc>
                <a:extLst>
                  <a:ext uri="{0D108BD9-81ED-4DB2-BD59-A6C34878D82A}">
                    <a16:rowId xmlns:a16="http://schemas.microsoft.com/office/drawing/2014/main" xmlns="" val="1170900858"/>
                  </a:ext>
                </a:extLst>
              </a:tr>
            </a:tbl>
          </a:graphicData>
        </a:graphic>
      </p:graphicFrame>
      <p:sp>
        <p:nvSpPr>
          <p:cNvPr id="9" name="TextBox 8">
            <a:extLst>
              <a:ext uri="{FF2B5EF4-FFF2-40B4-BE49-F238E27FC236}">
                <a16:creationId xmlns:a16="http://schemas.microsoft.com/office/drawing/2014/main" xmlns="" id="{E6C07325-2060-42C1-A353-034A4F919064}"/>
              </a:ext>
            </a:extLst>
          </p:cNvPr>
          <p:cNvSpPr txBox="1"/>
          <p:nvPr/>
        </p:nvSpPr>
        <p:spPr>
          <a:xfrm>
            <a:off x="298174" y="7895111"/>
            <a:ext cx="6400798" cy="307777"/>
          </a:xfrm>
          <a:prstGeom prst="rect">
            <a:avLst/>
          </a:prstGeom>
          <a:noFill/>
        </p:spPr>
        <p:txBody>
          <a:bodyPr wrap="square" rtlCol="0">
            <a:spAutoFit/>
          </a:bodyPr>
          <a:lstStyle/>
          <a:p>
            <a:r>
              <a:rPr lang="ar-AE" sz="1400" dirty="0"/>
              <a:t>8- </a:t>
            </a:r>
            <a:r>
              <a:rPr lang="ar-AE" sz="1400" dirty="0" smtClean="0"/>
              <a:t>أكمل </a:t>
            </a:r>
            <a:r>
              <a:rPr lang="ar-AE" sz="1400" dirty="0"/>
              <a:t>جدول المقارنة التالي</a:t>
            </a:r>
            <a:endParaRPr lang="en-US" sz="1400" dirty="0"/>
          </a:p>
        </p:txBody>
      </p:sp>
      <p:graphicFrame>
        <p:nvGraphicFramePr>
          <p:cNvPr id="10" name="Table 9">
            <a:extLst>
              <a:ext uri="{FF2B5EF4-FFF2-40B4-BE49-F238E27FC236}">
                <a16:creationId xmlns:a16="http://schemas.microsoft.com/office/drawing/2014/main" xmlns="" id="{76135EE3-8F41-4956-B322-C92E3AE314C3}"/>
              </a:ext>
            </a:extLst>
          </p:cNvPr>
          <p:cNvGraphicFramePr>
            <a:graphicFrameLocks noGrp="1"/>
          </p:cNvGraphicFramePr>
          <p:nvPr/>
        </p:nvGraphicFramePr>
        <p:xfrm>
          <a:off x="290456" y="8251501"/>
          <a:ext cx="6387004" cy="837245"/>
        </p:xfrm>
        <a:graphic>
          <a:graphicData uri="http://schemas.openxmlformats.org/drawingml/2006/table">
            <a:tbl>
              <a:tblPr firstRow="1" bandRow="1">
                <a:tableStyleId>{5940675A-B579-460E-94D1-54222C63F5DA}</a:tableStyleId>
              </a:tblPr>
              <a:tblGrid>
                <a:gridCol w="1596751">
                  <a:extLst>
                    <a:ext uri="{9D8B030D-6E8A-4147-A177-3AD203B41FA5}">
                      <a16:colId xmlns:a16="http://schemas.microsoft.com/office/drawing/2014/main" xmlns="" val="3070709862"/>
                    </a:ext>
                  </a:extLst>
                </a:gridCol>
                <a:gridCol w="1596751">
                  <a:extLst>
                    <a:ext uri="{9D8B030D-6E8A-4147-A177-3AD203B41FA5}">
                      <a16:colId xmlns:a16="http://schemas.microsoft.com/office/drawing/2014/main" xmlns="" val="3758991589"/>
                    </a:ext>
                  </a:extLst>
                </a:gridCol>
                <a:gridCol w="1596751">
                  <a:extLst>
                    <a:ext uri="{9D8B030D-6E8A-4147-A177-3AD203B41FA5}">
                      <a16:colId xmlns:a16="http://schemas.microsoft.com/office/drawing/2014/main" xmlns="" val="990866371"/>
                    </a:ext>
                  </a:extLst>
                </a:gridCol>
                <a:gridCol w="1596751">
                  <a:extLst>
                    <a:ext uri="{9D8B030D-6E8A-4147-A177-3AD203B41FA5}">
                      <a16:colId xmlns:a16="http://schemas.microsoft.com/office/drawing/2014/main" xmlns="" val="1575779807"/>
                    </a:ext>
                  </a:extLst>
                </a:gridCol>
              </a:tblGrid>
              <a:tr h="319085">
                <a:tc>
                  <a:txBody>
                    <a:bodyPr/>
                    <a:lstStyle/>
                    <a:p>
                      <a:r>
                        <a:rPr lang="ar-AE" sz="1400" dirty="0"/>
                        <a:t>دولة بها نمو سريع </a:t>
                      </a:r>
                      <a:endParaRPr lang="en-US" sz="1400" dirty="0"/>
                    </a:p>
                  </a:txBody>
                  <a:tcPr/>
                </a:tc>
                <a:tc>
                  <a:txBody>
                    <a:bodyPr/>
                    <a:lstStyle/>
                    <a:p>
                      <a:r>
                        <a:rPr lang="ar-AE" sz="1400" dirty="0"/>
                        <a:t>دولة بها نمو بطئ</a:t>
                      </a:r>
                      <a:endParaRPr lang="en-US" sz="1400" dirty="0"/>
                    </a:p>
                  </a:txBody>
                  <a:tcPr/>
                </a:tc>
                <a:tc>
                  <a:txBody>
                    <a:bodyPr/>
                    <a:lstStyle/>
                    <a:p>
                      <a:r>
                        <a:rPr lang="ar-AE" sz="1400" dirty="0"/>
                        <a:t>دولة بها نمو سلبي  </a:t>
                      </a:r>
                      <a:endParaRPr lang="en-US" sz="1400" dirty="0"/>
                    </a:p>
                  </a:txBody>
                  <a:tcPr/>
                </a:tc>
                <a:tc>
                  <a:txBody>
                    <a:bodyPr/>
                    <a:lstStyle/>
                    <a:p>
                      <a:r>
                        <a:rPr lang="ar-AE" sz="1400" dirty="0"/>
                        <a:t>وجه المقارنة </a:t>
                      </a:r>
                      <a:endParaRPr lang="en-US" sz="1400" dirty="0"/>
                    </a:p>
                  </a:txBody>
                  <a:tcPr/>
                </a:tc>
                <a:extLst>
                  <a:ext uri="{0D108BD9-81ED-4DB2-BD59-A6C34878D82A}">
                    <a16:rowId xmlns:a16="http://schemas.microsoft.com/office/drawing/2014/main" xmlns="" val="1502488914"/>
                  </a:ext>
                </a:extLst>
              </a:tr>
              <a:tr h="450473">
                <a:tc>
                  <a:txBody>
                    <a:bodyPr/>
                    <a:lstStyle/>
                    <a:p>
                      <a:endParaRPr lang="en-US" sz="1400"/>
                    </a:p>
                  </a:txBody>
                  <a:tcPr/>
                </a:tc>
                <a:tc>
                  <a:txBody>
                    <a:bodyPr/>
                    <a:lstStyle/>
                    <a:p>
                      <a:endParaRPr lang="en-US" sz="1400"/>
                    </a:p>
                  </a:txBody>
                  <a:tcPr/>
                </a:tc>
                <a:tc>
                  <a:txBody>
                    <a:bodyPr/>
                    <a:lstStyle/>
                    <a:p>
                      <a:endParaRPr lang="en-US" sz="1400" dirty="0"/>
                    </a:p>
                  </a:txBody>
                  <a:tcPr/>
                </a:tc>
                <a:tc>
                  <a:txBody>
                    <a:bodyPr/>
                    <a:lstStyle/>
                    <a:p>
                      <a:r>
                        <a:rPr lang="ar-AE" sz="1400" dirty="0"/>
                        <a:t>شكل الرسم البياني للتركيب العمري </a:t>
                      </a:r>
                      <a:endParaRPr lang="en-US" sz="1400" dirty="0"/>
                    </a:p>
                  </a:txBody>
                  <a:tcPr/>
                </a:tc>
                <a:extLst>
                  <a:ext uri="{0D108BD9-81ED-4DB2-BD59-A6C34878D82A}">
                    <a16:rowId xmlns:a16="http://schemas.microsoft.com/office/drawing/2014/main" xmlns="" val="2832921110"/>
                  </a:ext>
                </a:extLst>
              </a:tr>
            </a:tbl>
          </a:graphicData>
        </a:graphic>
      </p:graphicFrame>
      <p:sp>
        <p:nvSpPr>
          <p:cNvPr id="11" name="TextBox 10">
            <a:extLst>
              <a:ext uri="{FF2B5EF4-FFF2-40B4-BE49-F238E27FC236}">
                <a16:creationId xmlns:a16="http://schemas.microsoft.com/office/drawing/2014/main" xmlns="" id="{049D9BAD-F8B8-4F37-80CA-899BF17391D8}"/>
              </a:ext>
            </a:extLst>
          </p:cNvPr>
          <p:cNvSpPr txBox="1"/>
          <p:nvPr/>
        </p:nvSpPr>
        <p:spPr>
          <a:xfrm>
            <a:off x="518471" y="9212267"/>
            <a:ext cx="6202016" cy="492443"/>
          </a:xfrm>
          <a:prstGeom prst="rect">
            <a:avLst/>
          </a:prstGeom>
          <a:noFill/>
        </p:spPr>
        <p:txBody>
          <a:bodyPr wrap="square" rtlCol="0">
            <a:spAutoFit/>
          </a:bodyPr>
          <a:lstStyle/>
          <a:p>
            <a:r>
              <a:rPr lang="ar-AE" sz="1400" dirty="0"/>
              <a:t>9- ما الذي ساعد على زيادة القدرة الاستيعابية للأرض</a:t>
            </a:r>
          </a:p>
          <a:p>
            <a:r>
              <a:rPr lang="ar-AE" sz="1200" dirty="0"/>
              <a:t>..</a:t>
            </a:r>
            <a:r>
              <a:rPr lang="ar-AE" sz="1200" b="1" dirty="0">
                <a:solidFill>
                  <a:srgbClr val="FF0000"/>
                </a:solidFill>
              </a:rPr>
              <a:t>التنظيم الاسري </a:t>
            </a:r>
            <a:r>
              <a:rPr lang="ar-AE" sz="1200" dirty="0"/>
              <a:t>...</a:t>
            </a:r>
            <a:endParaRPr lang="en-US" sz="1200" dirty="0"/>
          </a:p>
        </p:txBody>
      </p:sp>
      <p:sp>
        <p:nvSpPr>
          <p:cNvPr id="12" name="TextBox 11">
            <a:extLst>
              <a:ext uri="{FF2B5EF4-FFF2-40B4-BE49-F238E27FC236}">
                <a16:creationId xmlns:a16="http://schemas.microsoft.com/office/drawing/2014/main" xmlns="" id="{3AF04D98-A5CC-4B9D-8735-3BD65871213C}"/>
              </a:ext>
            </a:extLst>
          </p:cNvPr>
          <p:cNvSpPr txBox="1"/>
          <p:nvPr/>
        </p:nvSpPr>
        <p:spPr>
          <a:xfrm>
            <a:off x="297910" y="195061"/>
            <a:ext cx="2193290" cy="523220"/>
          </a:xfrm>
          <a:prstGeom prst="rect">
            <a:avLst/>
          </a:prstGeom>
          <a:solidFill>
            <a:schemeClr val="accent6">
              <a:lumMod val="40000"/>
              <a:lumOff val="60000"/>
            </a:schemeClr>
          </a:solidFill>
        </p:spPr>
        <p:txBody>
          <a:bodyPr wrap="square" rtlCol="0">
            <a:spAutoFit/>
          </a:bodyPr>
          <a:lstStyle/>
          <a:p>
            <a:pPr algn="ctr"/>
            <a:r>
              <a:rPr lang="ar-AE" sz="2800" dirty="0">
                <a:solidFill>
                  <a:srgbClr val="FF0000"/>
                </a:solidFill>
              </a:rPr>
              <a:t>الإجابات</a:t>
            </a:r>
            <a:endParaRPr lang="en-US" sz="2800" dirty="0">
              <a:solidFill>
                <a:srgbClr val="FF0000"/>
              </a:solidFill>
            </a:endParaRPr>
          </a:p>
        </p:txBody>
      </p:sp>
      <p:pic>
        <p:nvPicPr>
          <p:cNvPr id="5" name="Picture 4">
            <a:extLst>
              <a:ext uri="{FF2B5EF4-FFF2-40B4-BE49-F238E27FC236}">
                <a16:creationId xmlns:a16="http://schemas.microsoft.com/office/drawing/2014/main" xmlns="" id="{B723F796-B136-4850-9369-80063BCA6662}"/>
              </a:ext>
            </a:extLst>
          </p:cNvPr>
          <p:cNvPicPr>
            <a:picLocks noChangeAspect="1"/>
          </p:cNvPicPr>
          <p:nvPr/>
        </p:nvPicPr>
        <p:blipFill>
          <a:blip r:embed="rId4" cstate="print"/>
          <a:stretch>
            <a:fillRect/>
          </a:stretch>
        </p:blipFill>
        <p:spPr>
          <a:xfrm>
            <a:off x="822875" y="8597767"/>
            <a:ext cx="553252" cy="675622"/>
          </a:xfrm>
          <a:prstGeom prst="rect">
            <a:avLst/>
          </a:prstGeom>
        </p:spPr>
      </p:pic>
      <p:pic>
        <p:nvPicPr>
          <p:cNvPr id="14" name="Picture 13">
            <a:extLst>
              <a:ext uri="{FF2B5EF4-FFF2-40B4-BE49-F238E27FC236}">
                <a16:creationId xmlns:a16="http://schemas.microsoft.com/office/drawing/2014/main" xmlns="" id="{652F5A52-E8D6-49EB-879E-E345A5A2D560}"/>
              </a:ext>
            </a:extLst>
          </p:cNvPr>
          <p:cNvPicPr>
            <a:picLocks noChangeAspect="1"/>
          </p:cNvPicPr>
          <p:nvPr/>
        </p:nvPicPr>
        <p:blipFill>
          <a:blip r:embed="rId5" cstate="print"/>
          <a:stretch>
            <a:fillRect/>
          </a:stretch>
        </p:blipFill>
        <p:spPr>
          <a:xfrm>
            <a:off x="2377147" y="8600792"/>
            <a:ext cx="571985" cy="762000"/>
          </a:xfrm>
          <a:prstGeom prst="rect">
            <a:avLst/>
          </a:prstGeom>
        </p:spPr>
      </p:pic>
      <p:pic>
        <p:nvPicPr>
          <p:cNvPr id="15" name="Picture 14">
            <a:extLst>
              <a:ext uri="{FF2B5EF4-FFF2-40B4-BE49-F238E27FC236}">
                <a16:creationId xmlns:a16="http://schemas.microsoft.com/office/drawing/2014/main" xmlns="" id="{76E97D66-7AE2-4C12-B584-5B85BDDAEC92}"/>
              </a:ext>
            </a:extLst>
          </p:cNvPr>
          <p:cNvPicPr>
            <a:picLocks noChangeAspect="1"/>
          </p:cNvPicPr>
          <p:nvPr/>
        </p:nvPicPr>
        <p:blipFill>
          <a:blip r:embed="rId6" cstate="print"/>
          <a:stretch>
            <a:fillRect/>
          </a:stretch>
        </p:blipFill>
        <p:spPr>
          <a:xfrm>
            <a:off x="4069249" y="8587439"/>
            <a:ext cx="493697" cy="593057"/>
          </a:xfrm>
          <a:prstGeom prst="rect">
            <a:avLst/>
          </a:prstGeom>
        </p:spPr>
      </p:pic>
      <p:sp>
        <p:nvSpPr>
          <p:cNvPr id="16" name="Rectangle 42">
            <a:extLst>
              <a:ext uri="{FF2B5EF4-FFF2-40B4-BE49-F238E27FC236}">
                <a16:creationId xmlns:a16="http://schemas.microsoft.com/office/drawing/2014/main" xmlns="" id="{3F2DFCE4-9492-405D-B273-E4EB7886762C}"/>
              </a:ext>
            </a:extLst>
          </p:cNvPr>
          <p:cNvSpPr>
            <a:spLocks noChangeArrowheads="1"/>
          </p:cNvSpPr>
          <p:nvPr/>
        </p:nvSpPr>
        <p:spPr bwMode="auto">
          <a:xfrm>
            <a:off x="4948518" y="604283"/>
            <a:ext cx="1623746" cy="538717"/>
          </a:xfrm>
          <a:prstGeom prst="rect">
            <a:avLst/>
          </a:prstGeom>
          <a:solidFill>
            <a:schemeClr val="bg1"/>
          </a:solidFill>
          <a:ln w="12700">
            <a:solidFill>
              <a:srgbClr val="C00000"/>
            </a:solidFill>
            <a:prstDash val="dash"/>
            <a:miter lim="800000"/>
            <a:headEnd/>
            <a:tailEnd/>
          </a:ln>
          <a:effectLst/>
        </p:spPr>
        <p:txBody>
          <a:bodyPr/>
          <a:lstStyle/>
          <a:p>
            <a:pPr algn="ctr" rtl="1">
              <a:defRPr/>
            </a:pPr>
            <a:r>
              <a:rPr lang="ar-AE" sz="1400" dirty="0">
                <a:ln>
                  <a:solidFill>
                    <a:schemeClr val="tx1"/>
                  </a:solidFill>
                </a:ln>
                <a:solidFill>
                  <a:srgbClr val="FF0000"/>
                </a:solidFill>
                <a:latin typeface="Arial" charset="0"/>
                <a:cs typeface="Arial" charset="0"/>
              </a:rPr>
              <a:t>ورقة عمل (3)</a:t>
            </a:r>
            <a:endParaRPr lang="en-US" sz="1400" dirty="0">
              <a:ln>
                <a:solidFill>
                  <a:schemeClr val="tx1"/>
                </a:solidFill>
              </a:ln>
              <a:solidFill>
                <a:srgbClr val="FF0000"/>
              </a:solidFill>
              <a:latin typeface="Arial" charset="0"/>
              <a:cs typeface="Arial" charset="0"/>
            </a:endParaRPr>
          </a:p>
          <a:p>
            <a:pPr algn="ctr" rtl="1">
              <a:defRPr/>
            </a:pPr>
            <a:r>
              <a:rPr lang="ar-AE" sz="1400" dirty="0">
                <a:ln>
                  <a:solidFill>
                    <a:schemeClr val="tx1"/>
                  </a:solidFill>
                </a:ln>
                <a:solidFill>
                  <a:srgbClr val="FF0000"/>
                </a:solidFill>
                <a:latin typeface="Arial" charset="0"/>
                <a:cs typeface="Arial" charset="0"/>
              </a:rPr>
              <a:t>السكان</a:t>
            </a:r>
          </a:p>
        </p:txBody>
      </p:sp>
    </p:spTree>
    <p:extLst>
      <p:ext uri="{BB962C8B-B14F-4D97-AF65-F5344CB8AC3E}">
        <p14:creationId xmlns:p14="http://schemas.microsoft.com/office/powerpoint/2010/main" xmlns="" val="98725323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664</TotalTime>
  <Words>476</Words>
  <Application>Microsoft Office PowerPoint</Application>
  <PresentationFormat>A4 Paper (210x297 mm)</PresentationFormat>
  <Paragraphs>87</Paragraphs>
  <Slides>2</Slides>
  <Notes>2</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Slide 1</vt:lpstr>
      <vt:lpstr>Slide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Student</dc:creator>
  <cp:lastModifiedBy>user</cp:lastModifiedBy>
  <cp:revision>104</cp:revision>
  <cp:lastPrinted>2018-04-29T10:33:53Z</cp:lastPrinted>
  <dcterms:created xsi:type="dcterms:W3CDTF">2016-11-22T05:28:29Z</dcterms:created>
  <dcterms:modified xsi:type="dcterms:W3CDTF">2019-05-23T08:13:30Z</dcterms:modified>
</cp:coreProperties>
</file>