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71" r:id="rId3"/>
    <p:sldId id="258" r:id="rId4"/>
    <p:sldId id="270" r:id="rId5"/>
    <p:sldId id="267" r:id="rId6"/>
    <p:sldId id="263" r:id="rId7"/>
    <p:sldId id="266" r:id="rId8"/>
    <p:sldId id="265" r:id="rId9"/>
    <p:sldId id="264" r:id="rId10"/>
    <p:sldId id="262" r:id="rId11"/>
    <p:sldId id="278" r:id="rId12"/>
    <p:sldId id="276" r:id="rId13"/>
    <p:sldId id="279" r:id="rId14"/>
    <p:sldId id="277" r:id="rId15"/>
    <p:sldId id="280" r:id="rId16"/>
    <p:sldId id="261" r:id="rId17"/>
    <p:sldId id="281" r:id="rId18"/>
    <p:sldId id="259" r:id="rId19"/>
    <p:sldId id="275" r:id="rId20"/>
    <p:sldId id="260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7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1AEA-8E0E-4C16-A130-1CF58EF16135}" type="datetimeFigureOut">
              <a:rPr lang="ar-AE" smtClean="0"/>
              <a:t>18/10/1441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5F47-B52D-4FB1-8299-5ABDF8095F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0949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1AEA-8E0E-4C16-A130-1CF58EF16135}" type="datetimeFigureOut">
              <a:rPr lang="ar-AE" smtClean="0"/>
              <a:t>18/10/1441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5F47-B52D-4FB1-8299-5ABDF8095F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5511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1AEA-8E0E-4C16-A130-1CF58EF16135}" type="datetimeFigureOut">
              <a:rPr lang="ar-AE" smtClean="0"/>
              <a:t>18/10/1441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5F47-B52D-4FB1-8299-5ABDF8095F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7108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1AEA-8E0E-4C16-A130-1CF58EF16135}" type="datetimeFigureOut">
              <a:rPr lang="ar-AE" smtClean="0"/>
              <a:t>18/10/1441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5F47-B52D-4FB1-8299-5ABDF8095F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1275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1AEA-8E0E-4C16-A130-1CF58EF16135}" type="datetimeFigureOut">
              <a:rPr lang="ar-AE" smtClean="0"/>
              <a:t>18/10/1441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5F47-B52D-4FB1-8299-5ABDF8095F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5457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1AEA-8E0E-4C16-A130-1CF58EF16135}" type="datetimeFigureOut">
              <a:rPr lang="ar-AE" smtClean="0"/>
              <a:t>18/10/1441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5F47-B52D-4FB1-8299-5ABDF8095F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4995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1AEA-8E0E-4C16-A130-1CF58EF16135}" type="datetimeFigureOut">
              <a:rPr lang="ar-AE" smtClean="0"/>
              <a:t>18/10/1441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5F47-B52D-4FB1-8299-5ABDF8095F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3327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1AEA-8E0E-4C16-A130-1CF58EF16135}" type="datetimeFigureOut">
              <a:rPr lang="ar-AE" smtClean="0"/>
              <a:t>18/10/1441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5F47-B52D-4FB1-8299-5ABDF8095F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488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1AEA-8E0E-4C16-A130-1CF58EF16135}" type="datetimeFigureOut">
              <a:rPr lang="ar-AE" smtClean="0"/>
              <a:t>18/10/1441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5F47-B52D-4FB1-8299-5ABDF8095F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5190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1AEA-8E0E-4C16-A130-1CF58EF16135}" type="datetimeFigureOut">
              <a:rPr lang="ar-AE" smtClean="0"/>
              <a:t>18/10/1441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5F47-B52D-4FB1-8299-5ABDF8095F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8740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1AEA-8E0E-4C16-A130-1CF58EF16135}" type="datetimeFigureOut">
              <a:rPr lang="ar-AE" smtClean="0"/>
              <a:t>18/10/1441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5F47-B52D-4FB1-8299-5ABDF8095F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9255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61AEA-8E0E-4C16-A130-1CF58EF16135}" type="datetimeFigureOut">
              <a:rPr lang="ar-AE" smtClean="0"/>
              <a:t>18/10/1441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C5F47-B52D-4FB1-8299-5ABDF8095F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4187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67" y="0"/>
            <a:ext cx="8421275" cy="551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25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" y="121992"/>
            <a:ext cx="11875325" cy="67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1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70" y="3395658"/>
            <a:ext cx="5087060" cy="66684"/>
          </a:xfrm>
          <a:prstGeom prst="rect">
            <a:avLst/>
          </a:prstGeom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98236"/>
            <a:ext cx="10640290" cy="36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6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6" y="799010"/>
            <a:ext cx="10390909" cy="37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5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8" y="-166255"/>
            <a:ext cx="11162805" cy="69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07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1260189"/>
            <a:ext cx="10509663" cy="32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85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3" y="-1"/>
            <a:ext cx="11554691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1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0" y="227434"/>
            <a:ext cx="11459688" cy="663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04" y="1323681"/>
            <a:ext cx="8173591" cy="421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3" y="0"/>
            <a:ext cx="11198431" cy="649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3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380"/>
            <a:ext cx="11863449" cy="70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33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05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17" y="257384"/>
            <a:ext cx="9256563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7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68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863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130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72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17" y="0"/>
            <a:ext cx="9586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1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0"/>
            <a:ext cx="11162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2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3" y="142504"/>
            <a:ext cx="11162804" cy="51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3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2" y="0"/>
            <a:ext cx="11222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0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2" y="204337"/>
            <a:ext cx="11198431" cy="66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5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31" y="3362315"/>
            <a:ext cx="809738" cy="133369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8" y="106878"/>
            <a:ext cx="11245932" cy="65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6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0"/>
            <a:ext cx="12423568" cy="67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0998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ملء الشاشة</PresentationFormat>
  <Paragraphs>0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جمعة محمد</dc:creator>
  <cp:lastModifiedBy>جمعة محمد</cp:lastModifiedBy>
  <cp:revision>10</cp:revision>
  <dcterms:created xsi:type="dcterms:W3CDTF">2020-06-07T05:57:00Z</dcterms:created>
  <dcterms:modified xsi:type="dcterms:W3CDTF">2020-06-09T14:40:56Z</dcterms:modified>
</cp:coreProperties>
</file>