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362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0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70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025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484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80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413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489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527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013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053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73C1-3F5B-48C0-8AD2-4C944FD11C62}" type="datetimeFigureOut">
              <a:rPr lang="ar-SA" smtClean="0"/>
              <a:t>21/08/1439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66B7-5679-4A9A-AAD4-AA462C12DE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455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Wta-p-OfaAhWKvBQKHRgMCWAQjRx6BAgBEAU&amp;url=https://www.youtube.com/watch?v=HaHxUsF5mpw&amp;psig=AOvVaw0sJ5ospWvpABvRDV1BVI1Y&amp;ust=152538182035249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i7yLKu_OfaAhUIchQKHY59CLQQjRx6BAgBEAU&amp;url=https://www.babonej.com/games/butterfly-coloring-3836.html&amp;psig=AOvVaw0sJ5ospWvpABvRDV1BVI1Y&amp;ust=152538182035249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www.google.com/url?sa=i&amp;rct=j&amp;q=&amp;esrc=s&amp;source=images&amp;cd=&amp;cad=rja&amp;uact=8&amp;ved=2ahUKEwjHybD4_efaAhWI1hQKHVD-BzAQjRx6BAgBEAU&amp;url=https://www.youtube.com/watch?v=u0PB8zPK8s0&amp;psig=AOvVaw0FRD4rpgIeTDvtE-Pd5riu&amp;ust=1525383306292427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209550"/>
            <a:ext cx="6400800" cy="8382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 descr="نتيجة بحث الصور عن فراشات تلوين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6" r="19427"/>
          <a:stretch/>
        </p:blipFill>
        <p:spPr bwMode="auto">
          <a:xfrm>
            <a:off x="3838575" y="1487181"/>
            <a:ext cx="2686050" cy="2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مستطيل 9"/>
          <p:cNvSpPr/>
          <p:nvPr/>
        </p:nvSpPr>
        <p:spPr>
          <a:xfrm rot="16200000">
            <a:off x="4610100" y="2530690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/>
              <a:t>طويلٌ</a:t>
            </a:r>
            <a:endParaRPr lang="ar-SA" sz="2400" b="1" dirty="0"/>
          </a:p>
        </p:txBody>
      </p:sp>
      <p:pic>
        <p:nvPicPr>
          <p:cNvPr id="11" name="Picture 2" descr="نتيجة بحث الصور عن فراشات تلوين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6" r="19427"/>
          <a:stretch/>
        </p:blipFill>
        <p:spPr bwMode="auto">
          <a:xfrm>
            <a:off x="495300" y="1469806"/>
            <a:ext cx="2686050" cy="2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نتيجة بحث الصور عن فراشات تلوين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6" r="19427"/>
          <a:stretch/>
        </p:blipFill>
        <p:spPr bwMode="auto">
          <a:xfrm>
            <a:off x="3686175" y="3864190"/>
            <a:ext cx="2686050" cy="2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نتيجة بحث الصور عن فراشات تلوين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6" r="19427"/>
          <a:stretch/>
        </p:blipFill>
        <p:spPr bwMode="auto">
          <a:xfrm>
            <a:off x="495300" y="3864190"/>
            <a:ext cx="2686050" cy="2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نتيجة بحث الصور عن فراشات تلوين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6" r="19427"/>
          <a:stretch/>
        </p:blipFill>
        <p:spPr bwMode="auto">
          <a:xfrm>
            <a:off x="3686175" y="6109133"/>
            <a:ext cx="2686050" cy="2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نتيجة بحث الصور عن فراشات تلوين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6" r="19427"/>
          <a:stretch/>
        </p:blipFill>
        <p:spPr bwMode="auto">
          <a:xfrm>
            <a:off x="495300" y="6176458"/>
            <a:ext cx="2686050" cy="2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مستطيل 20"/>
          <p:cNvSpPr/>
          <p:nvPr/>
        </p:nvSpPr>
        <p:spPr>
          <a:xfrm rot="16200000">
            <a:off x="1314447" y="2518846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/>
              <a:t>فوق</a:t>
            </a:r>
            <a:endParaRPr lang="ar-SA" sz="2400" b="1" dirty="0"/>
          </a:p>
        </p:txBody>
      </p:sp>
      <p:sp>
        <p:nvSpPr>
          <p:cNvPr id="22" name="مستطيل 21"/>
          <p:cNvSpPr/>
          <p:nvPr/>
        </p:nvSpPr>
        <p:spPr>
          <a:xfrm rot="16200000">
            <a:off x="266700" y="2518846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 smtClean="0"/>
              <a:t>......................</a:t>
            </a:r>
            <a:endParaRPr lang="ar-SA" sz="1400" dirty="0"/>
          </a:p>
        </p:txBody>
      </p:sp>
      <p:sp>
        <p:nvSpPr>
          <p:cNvPr id="23" name="مستطيل 22"/>
          <p:cNvSpPr/>
          <p:nvPr/>
        </p:nvSpPr>
        <p:spPr>
          <a:xfrm rot="16200000">
            <a:off x="3467100" y="4870883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/>
              <a:t>جائعٌ</a:t>
            </a:r>
            <a:endParaRPr lang="ar-SA" sz="2400" b="1" dirty="0"/>
          </a:p>
        </p:txBody>
      </p:sp>
      <p:sp>
        <p:nvSpPr>
          <p:cNvPr id="24" name="مستطيل 23"/>
          <p:cNvSpPr/>
          <p:nvPr/>
        </p:nvSpPr>
        <p:spPr>
          <a:xfrm rot="16200000">
            <a:off x="1238250" y="4870883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/>
              <a:t>حزينٌ</a:t>
            </a:r>
            <a:endParaRPr lang="ar-SA" sz="2400" b="1" dirty="0"/>
          </a:p>
        </p:txBody>
      </p:sp>
      <p:sp>
        <p:nvSpPr>
          <p:cNvPr id="25" name="مستطيل 24"/>
          <p:cNvSpPr/>
          <p:nvPr/>
        </p:nvSpPr>
        <p:spPr>
          <a:xfrm rot="16200000">
            <a:off x="3638550" y="2556947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 smtClean="0"/>
              <a:t>......................</a:t>
            </a:r>
            <a:endParaRPr lang="ar-SA" sz="1400" dirty="0"/>
          </a:p>
        </p:txBody>
      </p:sp>
      <p:sp>
        <p:nvSpPr>
          <p:cNvPr id="26" name="مستطيل 25"/>
          <p:cNvSpPr/>
          <p:nvPr/>
        </p:nvSpPr>
        <p:spPr>
          <a:xfrm rot="16200000">
            <a:off x="266700" y="4870883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 smtClean="0"/>
              <a:t>.........................</a:t>
            </a:r>
            <a:endParaRPr lang="ar-SA" sz="1400" dirty="0"/>
          </a:p>
        </p:txBody>
      </p:sp>
      <p:sp>
        <p:nvSpPr>
          <p:cNvPr id="27" name="مستطيل 26"/>
          <p:cNvSpPr/>
          <p:nvPr/>
        </p:nvSpPr>
        <p:spPr>
          <a:xfrm rot="16200000">
            <a:off x="3467100" y="7068850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/>
              <a:t>جميلٌ</a:t>
            </a:r>
            <a:endParaRPr lang="ar-SA" sz="2400" b="1" dirty="0"/>
          </a:p>
        </p:txBody>
      </p:sp>
      <p:sp>
        <p:nvSpPr>
          <p:cNvPr id="28" name="مستطيل 27"/>
          <p:cNvSpPr/>
          <p:nvPr/>
        </p:nvSpPr>
        <p:spPr>
          <a:xfrm rot="16200000">
            <a:off x="4533900" y="7068850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 smtClean="0"/>
              <a:t>.........................</a:t>
            </a:r>
            <a:endParaRPr lang="ar-SA" sz="1400" dirty="0"/>
          </a:p>
        </p:txBody>
      </p:sp>
      <p:sp>
        <p:nvSpPr>
          <p:cNvPr id="29" name="مستطيل 28"/>
          <p:cNvSpPr/>
          <p:nvPr/>
        </p:nvSpPr>
        <p:spPr>
          <a:xfrm rot="16200000">
            <a:off x="1314447" y="7170017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/>
              <a:t>كسولٌ</a:t>
            </a:r>
            <a:endParaRPr lang="ar-SA" sz="2400" b="1" dirty="0"/>
          </a:p>
        </p:txBody>
      </p:sp>
      <p:sp>
        <p:nvSpPr>
          <p:cNvPr id="30" name="مستطيل 29"/>
          <p:cNvSpPr/>
          <p:nvPr/>
        </p:nvSpPr>
        <p:spPr>
          <a:xfrm rot="16200000">
            <a:off x="4533897" y="4870883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 smtClean="0"/>
              <a:t>.........................</a:t>
            </a:r>
            <a:endParaRPr lang="ar-SA" sz="1400" dirty="0"/>
          </a:p>
        </p:txBody>
      </p:sp>
      <p:sp>
        <p:nvSpPr>
          <p:cNvPr id="31" name="مستطيل 30"/>
          <p:cNvSpPr/>
          <p:nvPr/>
        </p:nvSpPr>
        <p:spPr>
          <a:xfrm rot="16200000">
            <a:off x="247651" y="7271183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 smtClean="0"/>
              <a:t>.........................</a:t>
            </a:r>
            <a:endParaRPr lang="ar-SA" sz="1400" dirty="0"/>
          </a:p>
        </p:txBody>
      </p:sp>
      <p:sp>
        <p:nvSpPr>
          <p:cNvPr id="4" name="مستطيل 3"/>
          <p:cNvSpPr/>
          <p:nvPr/>
        </p:nvSpPr>
        <p:spPr>
          <a:xfrm>
            <a:off x="495299" y="381000"/>
            <a:ext cx="5876925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b="1" dirty="0" smtClean="0"/>
              <a:t>أمي الحبية العبي معي دائماً لعبة الأضداد : </a:t>
            </a:r>
          </a:p>
          <a:p>
            <a:pPr algn="ctr"/>
            <a:r>
              <a:rPr lang="ar-AE" b="1" dirty="0" smtClean="0"/>
              <a:t>أكتبي </a:t>
            </a:r>
            <a:r>
              <a:rPr lang="ar-AE" b="1" dirty="0"/>
              <a:t>ضد الكلمات التالية : </a:t>
            </a:r>
            <a:endParaRPr lang="ar-AE" b="1" dirty="0" smtClean="0"/>
          </a:p>
        </p:txBody>
      </p:sp>
    </p:spTree>
    <p:extLst>
      <p:ext uri="{BB962C8B-B14F-4D97-AF65-F5344CB8AC3E}">
        <p14:creationId xmlns:p14="http://schemas.microsoft.com/office/powerpoint/2010/main" val="14112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228600"/>
            <a:ext cx="6400800" cy="823548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495299" y="381000"/>
            <a:ext cx="5876925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b="1" dirty="0" smtClean="0"/>
              <a:t>أمي الحبية العبي معي دائماً لعبة الأضداد : </a:t>
            </a:r>
          </a:p>
          <a:p>
            <a:pPr algn="ctr"/>
            <a:r>
              <a:rPr lang="ar-AE" b="1" dirty="0" smtClean="0"/>
              <a:t>صلي الكلمة بضدها : </a:t>
            </a:r>
          </a:p>
        </p:txBody>
      </p:sp>
      <p:pic>
        <p:nvPicPr>
          <p:cNvPr id="2050" name="Picture 2" descr="صورة ذات صلة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452">
            <a:off x="4990277" y="1020267"/>
            <a:ext cx="1397697" cy="121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954992" y="2344374"/>
            <a:ext cx="1298419" cy="475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مُغْلَقٌ</a:t>
            </a:r>
            <a:endParaRPr lang="ar-SA" sz="2400" b="1" dirty="0">
              <a:cs typeface="Adobe Arabic"/>
            </a:endParaRPr>
          </a:p>
        </p:txBody>
      </p:sp>
      <p:pic>
        <p:nvPicPr>
          <p:cNvPr id="39" name="Picture 2" descr="صورة ذات صلة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452">
            <a:off x="5059839" y="2925266"/>
            <a:ext cx="1397697" cy="121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مستطيل 39"/>
          <p:cNvSpPr/>
          <p:nvPr/>
        </p:nvSpPr>
        <p:spPr>
          <a:xfrm>
            <a:off x="5044924" y="4249373"/>
            <a:ext cx="1298419" cy="552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جبانٌ</a:t>
            </a:r>
            <a:endParaRPr lang="ar-SA" sz="2400" b="1" dirty="0">
              <a:cs typeface="Adobe Arabic"/>
            </a:endParaRPr>
          </a:p>
        </p:txBody>
      </p:sp>
      <p:pic>
        <p:nvPicPr>
          <p:cNvPr id="41" name="Picture 2" descr="صورة ذات صلة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452">
            <a:off x="5022253" y="4907689"/>
            <a:ext cx="1397697" cy="121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مستطيل 41"/>
          <p:cNvSpPr/>
          <p:nvPr/>
        </p:nvSpPr>
        <p:spPr>
          <a:xfrm>
            <a:off x="5039913" y="6231796"/>
            <a:ext cx="1298419" cy="516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الخيْرُ</a:t>
            </a:r>
            <a:endParaRPr lang="ar-SA" sz="2400" b="1" dirty="0">
              <a:cs typeface="Adobe Arabic"/>
            </a:endParaRPr>
          </a:p>
        </p:txBody>
      </p:sp>
      <p:pic>
        <p:nvPicPr>
          <p:cNvPr id="43" name="Picture 2" descr="صورة ذات صلة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452">
            <a:off x="5181278" y="6868458"/>
            <a:ext cx="1165604" cy="101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مستطيل 43"/>
          <p:cNvSpPr/>
          <p:nvPr/>
        </p:nvSpPr>
        <p:spPr>
          <a:xfrm>
            <a:off x="4969816" y="7941670"/>
            <a:ext cx="1298419" cy="4332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ليْلُ</a:t>
            </a:r>
            <a:endParaRPr lang="ar-SA" sz="2400" b="1" dirty="0">
              <a:cs typeface="Adobe Arabic"/>
            </a:endParaRPr>
          </a:p>
        </p:txBody>
      </p:sp>
      <p:pic>
        <p:nvPicPr>
          <p:cNvPr id="46" name="Picture 6" descr="نتيجة بحث الصور عن ورد كرتون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180" r="47666" b="5135"/>
          <a:stretch/>
        </p:blipFill>
        <p:spPr bwMode="auto">
          <a:xfrm>
            <a:off x="322331" y="3233177"/>
            <a:ext cx="1388141" cy="129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مستطيل 46"/>
          <p:cNvSpPr/>
          <p:nvPr/>
        </p:nvSpPr>
        <p:spPr>
          <a:xfrm>
            <a:off x="502197" y="4621587"/>
            <a:ext cx="1162664" cy="360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مفتوحٌ</a:t>
            </a:r>
            <a:endParaRPr lang="ar-SA" sz="2400" b="1" dirty="0">
              <a:cs typeface="Adobe Arabic"/>
            </a:endParaRPr>
          </a:p>
        </p:txBody>
      </p:sp>
      <p:pic>
        <p:nvPicPr>
          <p:cNvPr id="48" name="Picture 6" descr="نتيجة بحث الصور عن ورد كرتون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180" r="47666" b="5135"/>
          <a:stretch/>
        </p:blipFill>
        <p:spPr bwMode="auto">
          <a:xfrm>
            <a:off x="310791" y="5067600"/>
            <a:ext cx="1388141" cy="129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مستطيل 48"/>
          <p:cNvSpPr/>
          <p:nvPr/>
        </p:nvSpPr>
        <p:spPr>
          <a:xfrm>
            <a:off x="425997" y="6360021"/>
            <a:ext cx="1238864" cy="360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نهارٌ</a:t>
            </a:r>
            <a:endParaRPr lang="ar-SA" sz="2400" b="1" dirty="0">
              <a:cs typeface="Adobe Arabic"/>
            </a:endParaRPr>
          </a:p>
        </p:txBody>
      </p:sp>
      <p:pic>
        <p:nvPicPr>
          <p:cNvPr id="50" name="Picture 6" descr="نتيجة بحث الصور عن ورد كرتون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180" r="47666" b="5135"/>
          <a:stretch/>
        </p:blipFill>
        <p:spPr bwMode="auto">
          <a:xfrm>
            <a:off x="418340" y="1289466"/>
            <a:ext cx="1388141" cy="129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مستطيل 50"/>
          <p:cNvSpPr/>
          <p:nvPr/>
        </p:nvSpPr>
        <p:spPr>
          <a:xfrm>
            <a:off x="456587" y="2735764"/>
            <a:ext cx="1349894" cy="360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شجاعٌ</a:t>
            </a:r>
            <a:endParaRPr lang="ar-SA" sz="2400" b="1" dirty="0">
              <a:cs typeface="Adobe Arabic"/>
            </a:endParaRPr>
          </a:p>
        </p:txBody>
      </p:sp>
      <p:pic>
        <p:nvPicPr>
          <p:cNvPr id="52" name="Picture 6" descr="نتيجة بحث الصور عن ورد كرتون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180" r="47666" b="5135"/>
          <a:stretch/>
        </p:blipFill>
        <p:spPr bwMode="auto">
          <a:xfrm>
            <a:off x="276720" y="6799220"/>
            <a:ext cx="1388141" cy="129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مستطيل 52"/>
          <p:cNvSpPr/>
          <p:nvPr/>
        </p:nvSpPr>
        <p:spPr>
          <a:xfrm>
            <a:off x="360431" y="8091640"/>
            <a:ext cx="1304430" cy="353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cs typeface="Adobe Arabic"/>
              </a:rPr>
              <a:t>الشرُ</a:t>
            </a:r>
            <a:endParaRPr lang="ar-SA" sz="2400" b="1" dirty="0">
              <a:cs typeface="Adobe Arabic"/>
            </a:endParaRPr>
          </a:p>
        </p:txBody>
      </p:sp>
    </p:spTree>
    <p:extLst>
      <p:ext uri="{BB962C8B-B14F-4D97-AF65-F5344CB8AC3E}">
        <p14:creationId xmlns:p14="http://schemas.microsoft.com/office/powerpoint/2010/main" val="6414196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عرض على الشاشة (3:4)‏</PresentationFormat>
  <Paragraphs>24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2018-05-06T18:59:14Z</dcterms:created>
  <dcterms:modified xsi:type="dcterms:W3CDTF">2018-05-06T18:59:55Z</dcterms:modified>
</cp:coreProperties>
</file>