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68" r:id="rId6"/>
    <p:sldId id="267" r:id="rId7"/>
    <p:sldId id="266" r:id="rId8"/>
    <p:sldId id="265" r:id="rId9"/>
    <p:sldId id="264" r:id="rId10"/>
    <p:sldId id="263" r:id="rId11"/>
    <p:sldId id="259" r:id="rId12"/>
    <p:sldId id="260" r:id="rId13"/>
    <p:sldId id="275" r:id="rId14"/>
    <p:sldId id="274" r:id="rId15"/>
    <p:sldId id="261" r:id="rId16"/>
    <p:sldId id="273" r:id="rId17"/>
    <p:sldId id="272" r:id="rId18"/>
    <p:sldId id="271" r:id="rId19"/>
    <p:sldId id="270" r:id="rId20"/>
    <p:sldId id="26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زينب الحنفي" initials="زينب" lastIdx="1" clrIdx="0">
    <p:extLst>
      <p:ext uri="{19B8F6BF-5375-455C-9EA6-DF929625EA0E}">
        <p15:presenceInfo xmlns:p15="http://schemas.microsoft.com/office/powerpoint/2012/main" userId="S::Zeinab285253@moe.ae::288ec5ca-5206-47bd-9948-813ac4e580a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26T01:44:19.134" idx="1">
    <p:pos x="3946" y="1665"/>
    <p:text/>
    <p:extLst>
      <p:ext uri="{C676402C-5697-4E1C-873F-D02D1690AC5C}">
        <p15:threadingInfo xmlns:p15="http://schemas.microsoft.com/office/powerpoint/2012/main" timeZoneBias="-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6C8D-6324-4E0B-85DF-10B20201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0974A9-57E6-4C8A-B37C-9BB1A544C1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16750-E8D2-4E16-B3F9-E99A55C59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47FA5-7D23-4759-BFA0-8F5E357D7724}" type="datetimeFigureOut">
              <a:rPr lang="en-AE" smtClean="0"/>
              <a:t>26/11/2020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68127-AB04-4C8D-81D4-DA2329256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14E94-1A0D-4451-A2FF-46BD212BB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EA5A-397B-4BD1-9825-D6CC5A5E431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554563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8D22F-6052-4093-B069-563B5FA61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4EC32A-5F13-408F-90CF-920AF178A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874D1-63BE-45EA-8E59-E649FCC5E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47FA5-7D23-4759-BFA0-8F5E357D7724}" type="datetimeFigureOut">
              <a:rPr lang="en-AE" smtClean="0"/>
              <a:t>26/11/2020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DC84D-11F4-40BC-8B5D-95891C9CA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E54F0-4BC1-400E-9CC5-E58B25D66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EA5A-397B-4BD1-9825-D6CC5A5E431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825345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6FE430-E7A8-40B4-B20C-ACBC1F206A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496F2-E0F1-4075-A5BA-F52D0B1426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13A4C-4529-4CD7-98F9-42AA7B3A8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47FA5-7D23-4759-BFA0-8F5E357D7724}" type="datetimeFigureOut">
              <a:rPr lang="en-AE" smtClean="0"/>
              <a:t>26/11/2020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AA200-9845-44B1-B808-AA337F596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AB00C-1A17-4FFB-B19B-84156BCB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EA5A-397B-4BD1-9825-D6CC5A5E431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385227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DB66B-864B-44F0-8869-75BD6C14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2E3CA-89F4-4DD3-B31D-78820774B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1B2AB-5A14-41D0-A47C-EFC1752C3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47FA5-7D23-4759-BFA0-8F5E357D7724}" type="datetimeFigureOut">
              <a:rPr lang="en-AE" smtClean="0"/>
              <a:t>26/11/2020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5840B-ED88-46EE-BFDB-F0C85544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9585C-116C-4801-AACB-A533DABC6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EA5A-397B-4BD1-9825-D6CC5A5E431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530182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E641E-A468-4EB2-9FF8-F0EFC84A4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7B001-BB6B-4F7A-B5B3-6FEF9FC7F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CB192-EF9F-421A-9830-D888E79E3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47FA5-7D23-4759-BFA0-8F5E357D7724}" type="datetimeFigureOut">
              <a:rPr lang="en-AE" smtClean="0"/>
              <a:t>26/11/2020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A7BF1-DEAB-4A01-ACB4-68A06D9D0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B466A-532C-4846-A789-AEB3221B6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EA5A-397B-4BD1-9825-D6CC5A5E431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55296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FABE7-D13B-4CCD-8930-7B2DCCC39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D88EA-B56C-4040-9DC3-34C6875E8F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B1C0A4-745D-44FC-BD8A-4E0DD95AE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DC7639-5C26-45E3-A00F-C1DCE6B65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47FA5-7D23-4759-BFA0-8F5E357D7724}" type="datetimeFigureOut">
              <a:rPr lang="en-AE" smtClean="0"/>
              <a:t>26/11/2020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5E5B5-AB61-45F3-9392-72F02D714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BEEDB-F447-4D04-9AF6-C32470C70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EA5A-397B-4BD1-9825-D6CC5A5E431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501508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5F1F5-C4B0-4398-B0FC-87DC2BE50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895260-1AAB-46D6-8F8C-781A3D29B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1B49D5-AAD1-49A6-9969-396E79382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BFC5D8-6F5A-4622-BACF-373A7793F1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40C798-19B1-4181-9B44-A79D7924C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E2D529-5AC4-4A6B-B223-8CCC8D38D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47FA5-7D23-4759-BFA0-8F5E357D7724}" type="datetimeFigureOut">
              <a:rPr lang="en-AE" smtClean="0"/>
              <a:t>26/11/2020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A77B86-0FD2-4E1F-9EC2-7CBB7BBA3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30DA43-D07A-4097-BD57-FBBEC8DCB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EA5A-397B-4BD1-9825-D6CC5A5E431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394409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5193A-4E4B-43DB-A003-44DAE5D11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EB3419-203D-4E80-B82F-49900386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47FA5-7D23-4759-BFA0-8F5E357D7724}" type="datetimeFigureOut">
              <a:rPr lang="en-AE" smtClean="0"/>
              <a:t>26/11/2020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46AF25-96B7-4D55-82AE-80D60F86C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FE5C1D-E7C0-4F10-91F2-12FB7C48F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EA5A-397B-4BD1-9825-D6CC5A5E431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63835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4FE5C8-C655-459A-9D71-9DC1EEAFC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47FA5-7D23-4759-BFA0-8F5E357D7724}" type="datetimeFigureOut">
              <a:rPr lang="en-AE" smtClean="0"/>
              <a:t>26/11/2020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BC417D-DCDD-427F-99F4-387641BB4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25B08-F73E-4A77-BF59-7C2CFD06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EA5A-397B-4BD1-9825-D6CC5A5E431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05493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7EA9E-E66B-4D0E-9D90-64A9D0366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D3FC3-7383-46F0-887F-23B36872C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EB1F0-04D7-4896-9F57-871573446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E45A9-1B72-4729-8E7E-AA71D9F2D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47FA5-7D23-4759-BFA0-8F5E357D7724}" type="datetimeFigureOut">
              <a:rPr lang="en-AE" smtClean="0"/>
              <a:t>26/11/2020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0B5950-CFFB-45BB-B93B-5E1C3BA7E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D7121-DD27-48F2-84ED-A3435D1C8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EA5A-397B-4BD1-9825-D6CC5A5E431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15833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6DCFC-A860-4B63-A8FA-FD2FCDAF1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BBFB88-5F48-4A2A-A5AB-BAEBEFE38C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D401A1-6527-4AE8-B733-55F610FAC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AB4FD-DDD8-43DE-B06E-06FAA5107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47FA5-7D23-4759-BFA0-8F5E357D7724}" type="datetimeFigureOut">
              <a:rPr lang="en-AE" smtClean="0"/>
              <a:t>26/11/2020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785F7-C36A-4EAA-A06B-EB6D41F91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CAEDC0-9AF6-423F-8E9A-DBA6213DE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7EA5A-397B-4BD1-9825-D6CC5A5E431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781080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E5DB13-9441-4950-A8A2-2352E8B53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06FD4B-12C0-4EDA-AC31-E4C0901E2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8DD4D-3E5D-4CA0-9457-CAB851604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47FA5-7D23-4759-BFA0-8F5E357D7724}" type="datetimeFigureOut">
              <a:rPr lang="en-AE" smtClean="0"/>
              <a:t>26/11/2020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613D3-068A-4D54-91D7-D63C54DE8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9597C-6445-4B07-B1A2-851408604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7EA5A-397B-4BD1-9825-D6CC5A5E431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12351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29E21-C17B-4F35-90E9-6CC79CF82F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D5A3CD-B24E-40D0-84AC-1B3C7C6E16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BE6E6A-4EB1-406A-9304-106613EABA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23" t="32800" r="19420" b="14667"/>
          <a:stretch/>
        </p:blipFill>
        <p:spPr>
          <a:xfrm>
            <a:off x="704088" y="758952"/>
            <a:ext cx="11164824" cy="564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70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3B9CE3-0419-4A43-B6C0-E3A7F77502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78" t="20000" r="19889" b="8534"/>
          <a:stretch/>
        </p:blipFill>
        <p:spPr>
          <a:xfrm>
            <a:off x="566928" y="969264"/>
            <a:ext cx="8833104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43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29E21-C17B-4F35-90E9-6CC79CF82F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D5A3CD-B24E-40D0-84AC-1B3C7C6E16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8BD913-B585-4A27-9671-1C09075607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45" t="24401" r="18889" b="14799"/>
          <a:stretch/>
        </p:blipFill>
        <p:spPr>
          <a:xfrm>
            <a:off x="594360" y="448056"/>
            <a:ext cx="10908792" cy="596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2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29E21-C17B-4F35-90E9-6CC79CF82F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D5A3CD-B24E-40D0-84AC-1B3C7C6E16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76D17-9A44-458C-B7D5-C0D1CD0A90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44" t="20800" r="18806" b="1600"/>
          <a:stretch/>
        </p:blipFill>
        <p:spPr>
          <a:xfrm>
            <a:off x="649224" y="356616"/>
            <a:ext cx="10817352" cy="639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15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C093C6-9F0D-47AE-85B4-BE5082480C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61" t="19333" r="18972" b="25333"/>
          <a:stretch/>
        </p:blipFill>
        <p:spPr>
          <a:xfrm>
            <a:off x="1179576" y="1325880"/>
            <a:ext cx="8321040" cy="52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09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47A58C-831A-4B28-9307-987F40150E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61" t="21332" r="19140" b="21601"/>
          <a:stretch/>
        </p:blipFill>
        <p:spPr>
          <a:xfrm>
            <a:off x="969264" y="1463040"/>
            <a:ext cx="8513064" cy="48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24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2C0F5E-1761-42D4-99F5-3840D53096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62" t="21466" r="19389" b="25600"/>
          <a:stretch/>
        </p:blipFill>
        <p:spPr>
          <a:xfrm>
            <a:off x="667512" y="1472184"/>
            <a:ext cx="10131552" cy="504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2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E39F5A-266D-4B3E-95D6-7C2F952652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78" t="20533" r="21056" b="5733"/>
          <a:stretch/>
        </p:blipFill>
        <p:spPr>
          <a:xfrm>
            <a:off x="1261872" y="457200"/>
            <a:ext cx="9546336" cy="600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32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C047CE-D3B4-4BE3-A813-44746C0ADD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45" t="19600" r="20055" b="20134"/>
          <a:stretch/>
        </p:blipFill>
        <p:spPr>
          <a:xfrm>
            <a:off x="1773936" y="1261872"/>
            <a:ext cx="8394192" cy="515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73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F8AD1D-2659-4150-A578-984ED4FCB0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78" t="20533" r="19889" b="10533"/>
          <a:stretch/>
        </p:blipFill>
        <p:spPr>
          <a:xfrm>
            <a:off x="1014984" y="658368"/>
            <a:ext cx="10021824" cy="547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65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1482B9-9B98-41A1-A7AB-706EA6DC69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95" t="23333" r="19222" b="18533"/>
          <a:stretch/>
        </p:blipFill>
        <p:spPr>
          <a:xfrm>
            <a:off x="1316736" y="740664"/>
            <a:ext cx="8156448" cy="611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81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29E21-C17B-4F35-90E9-6CC79CF82F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D5A3CD-B24E-40D0-84AC-1B3C7C6E16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6294FB-DF76-4C43-8113-3302CB3DEB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44" t="19867" r="17972" b="17600"/>
          <a:stretch/>
        </p:blipFill>
        <p:spPr>
          <a:xfrm>
            <a:off x="2203704" y="347472"/>
            <a:ext cx="9034272" cy="596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81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5D5A3CD-B24E-40D0-84AC-1B3C7C6E16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F7725-3C25-4944-8360-9148B0C656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61" t="21866" r="21222" b="6133"/>
          <a:stretch/>
        </p:blipFill>
        <p:spPr>
          <a:xfrm>
            <a:off x="594360" y="566928"/>
            <a:ext cx="11100816" cy="49377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7C6C80-FA95-426D-8E21-521C8B422C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27" t="72075" r="20282" b="12264"/>
          <a:stretch/>
        </p:blipFill>
        <p:spPr>
          <a:xfrm>
            <a:off x="219456" y="5257800"/>
            <a:ext cx="11740896" cy="12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1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29E21-C17B-4F35-90E9-6CC79CF82F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D5A3CD-B24E-40D0-84AC-1B3C7C6E16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F630C3-D35D-44FD-9996-5B7D16AF4B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28" t="23333" r="20722" b="17466"/>
          <a:stretch/>
        </p:blipFill>
        <p:spPr>
          <a:xfrm>
            <a:off x="941832" y="429768"/>
            <a:ext cx="8366760" cy="628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8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29E21-C17B-4F35-90E9-6CC79CF82F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D5A3CD-B24E-40D0-84AC-1B3C7C6E16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C5AEB3-0C6C-463F-BFAD-6FD897767C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28" t="19066" r="20055" b="15067"/>
          <a:stretch/>
        </p:blipFill>
        <p:spPr>
          <a:xfrm>
            <a:off x="987552" y="448056"/>
            <a:ext cx="10195560" cy="625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05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29E21-C17B-4F35-90E9-6CC79CF82F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D5A3CD-B24E-40D0-84AC-1B3C7C6E16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7FE458-1FB5-426A-B569-605EE78865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78" t="20133" r="19305" b="23334"/>
          <a:stretch/>
        </p:blipFill>
        <p:spPr>
          <a:xfrm>
            <a:off x="457200" y="402336"/>
            <a:ext cx="10817352" cy="609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07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29E21-C17B-4F35-90E9-6CC79CF82F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D5A3CD-B24E-40D0-84AC-1B3C7C6E16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2CAFFE-BFB5-4157-AE77-1A1B44358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11" t="19333" r="19805" b="6800"/>
          <a:stretch/>
        </p:blipFill>
        <p:spPr>
          <a:xfrm>
            <a:off x="265176" y="676656"/>
            <a:ext cx="1110081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70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29E21-C17B-4F35-90E9-6CC79CF82F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D5A3CD-B24E-40D0-84AC-1B3C7C6E16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A26C68-8C6B-4C09-9843-005A27C9F7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95" t="24923" r="20222" b="13842"/>
          <a:stretch/>
        </p:blipFill>
        <p:spPr>
          <a:xfrm>
            <a:off x="914400" y="539496"/>
            <a:ext cx="10497312" cy="58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10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29E21-C17B-4F35-90E9-6CC79CF82F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D5A3CD-B24E-40D0-84AC-1B3C7C6E16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E34A07-1A50-4E4E-BCBD-8847F127C6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94" t="20666" r="18806" b="20533"/>
          <a:stretch/>
        </p:blipFill>
        <p:spPr>
          <a:xfrm>
            <a:off x="923544" y="850392"/>
            <a:ext cx="10277856" cy="553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71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29E21-C17B-4F35-90E9-6CC79CF82F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D5A3CD-B24E-40D0-84AC-1B3C7C6E16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A03C32-18DD-4907-ACDA-7DDC577866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11" t="20399" r="19639" b="21334"/>
          <a:stretch/>
        </p:blipFill>
        <p:spPr>
          <a:xfrm>
            <a:off x="484632" y="667512"/>
            <a:ext cx="9820656" cy="578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00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زينب الحنفي</dc:creator>
  <cp:lastModifiedBy>زينب الحنفي</cp:lastModifiedBy>
  <cp:revision>9</cp:revision>
  <dcterms:created xsi:type="dcterms:W3CDTF">2020-11-25T21:11:40Z</dcterms:created>
  <dcterms:modified xsi:type="dcterms:W3CDTF">2020-11-26T06:18:55Z</dcterms:modified>
</cp:coreProperties>
</file>