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27749D-2898-4570-95F3-39771CA78D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/>
              <a:t>اختبار الاحياء </a:t>
            </a:r>
            <a:r>
              <a:rPr lang="ar-AE" dirty="0"/>
              <a:t>- الصف الثاني </a:t>
            </a:r>
            <a:r>
              <a:rPr lang="ar-AE" dirty="0" err="1"/>
              <a:t>عشرالعام</a:t>
            </a:r>
            <a:r>
              <a:rPr lang="ar-AE" dirty="0"/>
              <a:t> - نهاية الفصل الاول - 2020-2021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74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EA5E736-9567-4606-B952-356BF865C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344" y="103947"/>
            <a:ext cx="5076912" cy="2254940"/>
          </a:xfrm>
          <a:prstGeom prst="rect">
            <a:avLst/>
          </a:prstGeom>
        </p:spPr>
      </p:pic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1E2011B8-1DFB-42E5-B8C4-BD1D9ABD7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875" y="2755795"/>
            <a:ext cx="5553850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21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36455F5-62B5-4289-9DB1-3630A75AE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312" y="115542"/>
            <a:ext cx="6457950" cy="2826440"/>
          </a:xfrm>
          <a:prstGeom prst="rect">
            <a:avLst/>
          </a:prstGeom>
        </p:spPr>
      </p:pic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D5F9B3A2-2847-4F7F-8957-9FDE878C4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585" y="3058763"/>
            <a:ext cx="5637404" cy="339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21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A68BE21-B097-48DB-AA8F-2F2399A32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98" y="1357023"/>
            <a:ext cx="9516803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F6D12CD-F4CB-4655-8CC6-C5A7B1F1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896" y="369613"/>
            <a:ext cx="5981286" cy="36234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6B26B05-3817-4BCF-91D3-D0EFA0AE1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304" y="3142468"/>
            <a:ext cx="1648055" cy="22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23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96AB9892-9560-4A4F-992C-D6D535A7E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77" y="890233"/>
            <a:ext cx="9640645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87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A74E3CA-F830-46CB-B606-6657069D5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24" y="923575"/>
            <a:ext cx="10221751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51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C700CEE0-8BD9-4957-9658-BF46E1EB3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19" y="1437997"/>
            <a:ext cx="9935962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25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9C2DAC23-47DC-489E-A21C-0BC72A7E8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098" y="1361786"/>
            <a:ext cx="9697803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2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B0EB4DDD-EF21-463F-8DCA-43012070E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45" y="918812"/>
            <a:ext cx="9916909" cy="50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50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1D092C0E-E8CB-4AC1-A405-AE2DE70AC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66" y="1323681"/>
            <a:ext cx="9974067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1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5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 descr="صورة تحتوي على نص, منضدة&#10;&#10;تم إنشاء الوصف تلقائياً">
            <a:extLst>
              <a:ext uri="{FF2B5EF4-FFF2-40B4-BE49-F238E27FC236}">
                <a16:creationId xmlns:a16="http://schemas.microsoft.com/office/drawing/2014/main" id="{5FB316FE-91D0-450B-97B3-54C078B25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9" y="1317570"/>
            <a:ext cx="9936142" cy="42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64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192D210-E8CB-467C-A4FB-DF2BEC443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660" y="615812"/>
            <a:ext cx="5922065" cy="340366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72B3E4B-EF05-4358-91A5-C6F428D3C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835" y="2953826"/>
            <a:ext cx="1981477" cy="238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19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CC55E4F-BF47-432C-AED1-F4FC21513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111" y="368576"/>
            <a:ext cx="7400925" cy="33909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596B753-25B9-4A1B-A8C5-0F08B76E6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134" y="2931660"/>
            <a:ext cx="1267002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59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7689D0D-7D8F-4EA7-86C3-0128EA1AD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138" y="229843"/>
            <a:ext cx="5005181" cy="4000957"/>
          </a:xfrm>
          <a:prstGeom prst="rect">
            <a:avLst/>
          </a:prstGeom>
        </p:spPr>
      </p:pic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BB7D274F-3715-47AD-9952-1E2EC26D6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40" y="2139279"/>
            <a:ext cx="6160316" cy="25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21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980B313B-818C-499B-8395-239B1D03F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30" y="1337970"/>
            <a:ext cx="9602540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44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86DD34A-80C4-4CE1-8FA5-13D4DC765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874" y="188636"/>
            <a:ext cx="7058025" cy="3114675"/>
          </a:xfrm>
          <a:prstGeom prst="rect">
            <a:avLst/>
          </a:prstGeom>
        </p:spPr>
      </p:pic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8CB8CDA6-2B4D-429D-888B-43E415087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915" y="3554690"/>
            <a:ext cx="3924848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87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E9F4B8A9-6EE8-430C-B9FC-75F72691F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61" y="971207"/>
            <a:ext cx="9869277" cy="49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77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C1CFEE11-DE56-4CB8-B883-504E222AE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40" y="1361786"/>
            <a:ext cx="9993120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5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C895EB6D-5F09-41A3-94A7-C156E0820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940" y="1276049"/>
            <a:ext cx="9450119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8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4FCD5C-7443-4EBD-B37B-EAB86BF09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920" y="804334"/>
            <a:ext cx="10550161" cy="510226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E9B40-C467-4CDE-8CC1-38533731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968883"/>
            <a:ext cx="10222992" cy="4773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44BE3DFA-E6C2-4E0D-A017-175BF5E7A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544" y="1355034"/>
            <a:ext cx="9582912" cy="40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2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منضدة&#10;&#10;تم إنشاء الوصف تلقائياً">
            <a:extLst>
              <a:ext uri="{FF2B5EF4-FFF2-40B4-BE49-F238E27FC236}">
                <a16:creationId xmlns:a16="http://schemas.microsoft.com/office/drawing/2014/main" id="{58CCCD01-3254-4F2B-93B4-AB2CF849B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03" y="1299865"/>
            <a:ext cx="9621593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1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منضدة&#10;&#10;تم إنشاء الوصف تلقائياً">
            <a:extLst>
              <a:ext uri="{FF2B5EF4-FFF2-40B4-BE49-F238E27FC236}">
                <a16:creationId xmlns:a16="http://schemas.microsoft.com/office/drawing/2014/main" id="{DF139E1E-EBED-428F-AE53-6734EAACC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30" y="723522"/>
            <a:ext cx="9602540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8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B3C2063-B82F-4B20-97C1-373F2636B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230" y="1337970"/>
            <a:ext cx="9783540" cy="41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5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8BEA8233-FD64-4757-AE2A-4EA09DD62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87" y="1395128"/>
            <a:ext cx="10031225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08F3E6C-27CE-4810-BFF0-C5BB86563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66" y="1342734"/>
            <a:ext cx="9974067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12196"/>
      </p:ext>
    </p:extLst>
  </p:cSld>
  <p:clrMapOvr>
    <a:masterClrMapping/>
  </p:clrMapOvr>
</p:sld>
</file>

<file path=ppt/theme/theme1.xml><?xml version="1.0" encoding="utf-8"?>
<a:theme xmlns:a="http://schemas.openxmlformats.org/drawingml/2006/main" name="رزمة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</Words>
  <Application>Microsoft Office PowerPoint</Application>
  <PresentationFormat>شاشة عريضة</PresentationFormat>
  <Paragraphs>1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9" baseType="lpstr">
      <vt:lpstr>Arial</vt:lpstr>
      <vt:lpstr>Gill Sans MT</vt:lpstr>
      <vt:lpstr>رزمة</vt:lpstr>
      <vt:lpstr>اختبار الاحياء - الصف الثاني عشرالعام - نهاية الفصل الاول - 2020-2021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اختبار الاحياء - الصف الثاني عشرالعام - نهاية الفصل الاول - 2020-2021</dc:title>
  <dc:creator>SHAIKHA  AHMED MAHFOODH BAZIYAD-شيخه احمد محفوظ بازياد</dc:creator>
  <cp:lastModifiedBy>SHAIKHA  AHMED MAHFOODH BAZIYAD-شيخه احمد محفوظ بازياد</cp:lastModifiedBy>
  <cp:revision>4</cp:revision>
  <dcterms:created xsi:type="dcterms:W3CDTF">2021-01-06T10:36:44Z</dcterms:created>
  <dcterms:modified xsi:type="dcterms:W3CDTF">2021-01-06T11:17:47Z</dcterms:modified>
</cp:coreProperties>
</file>