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9C5E-4001-45A9-A4B6-3493D9E9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0850E-06A6-4318-A3DE-2F0035B9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FBA3-7D3A-47F5-8ACB-C562816C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2327-B4DE-43C8-BEF5-C495E1C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302A-346B-4B65-AF57-62E0394E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36DA-0DF2-495F-88B3-58451C87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8202C-140B-4898-ABE8-56C96249E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B4EDC-25A6-47C9-AA87-818139C0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C8C2-C524-41C9-8C76-0DA5B08F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D723-4959-4362-97BD-E88CB293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448C2-C3F8-4614-A4EC-77AB4189D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9AFCB-478E-4CE3-AC0B-A26D281DB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4357B-7C6B-431D-9927-0611E4A6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D23E0-420B-4E27-9C6A-914C0C59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1906A-9CCE-47D3-91C2-DF8916A3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7FA4-FF9E-4B9A-954F-A64A5D89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1287-29E7-46F1-9BE6-19F661AA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FD362-F40F-41A6-B02F-DB2CB295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EAEC-E6B0-412F-A1A3-4647767D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5713E-3E8B-427C-86FD-AF0C8EEF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0945-C406-4DC0-9D37-77A222D8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C8495-764C-4FCF-BE53-BB8B170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B1F22-3851-475B-89B1-4C866D24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D491-F80C-4F93-BF22-35C3E446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2D1BF-9C42-49DA-A43B-D5051805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1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C580-B58C-4825-9EE0-D046A996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700EE-4110-4BCB-86D7-CC25F0525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B040D-0289-4C09-B26A-0924909A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1B3B2-E622-4CB4-8593-108B9AF6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00626-9568-4AD1-965E-7A6EB8F9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D369A-D3FF-49C2-B17C-0161D5EB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1E27-D0E7-4193-AF49-323988CC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D250-5399-41F1-949F-56AD3B817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41119-5FB6-46F1-9B4A-84A8EF0B5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B1351-002C-40A8-AA98-D71888DA1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92A86-B275-410A-B889-E7FDDAE8A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1300C-85BE-4192-9603-0B24999F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2D8EC-B84D-40A0-B5F3-2D8B381E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DBB92-5D53-4760-B2B1-0532A49A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F23D-9916-4D93-9A35-00B20896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B3607-6595-4BEC-AE9B-51F07E89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02D2E-1D7C-43D2-B4E9-803892AE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D9096-B25D-4EE1-B260-A1A7A734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8B2D9-88C2-457A-94EC-F41DB405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91841-C094-4A4C-A375-C21C73DF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F439E-562E-4805-A431-E200C1E6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5CF4-F3F7-45C3-AE96-F5CA78E3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5BBC-2D84-45A3-B8F7-BD5F28F6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7A59F-B16F-465B-A3DC-529C8B88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40AC0-C066-447D-B466-3520C26F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4195E-94EB-4474-9446-6CD1A609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D537A-F4D1-4320-9693-D871F2C6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5FB9-6CE6-45F6-9243-F90EF9BB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FADEB-A629-4A6A-8B04-1CAFF29A6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1AE3B-8976-488B-87D0-64BAFEBCC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73C8F-5F39-45D3-B577-E63860F0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2B3B3-94D6-45D8-8383-231840FE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A6654-24D5-46B3-867D-2260E03C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7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BAE77-D598-4E48-B8E9-1B377FEE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5CA1D-65A3-442F-BE91-92AE6686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275FE-847D-4475-8419-D07F3BF01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F1EE-258E-43D9-9070-D35D333E139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2C5A0-51D5-4D6C-AC27-F59B32F97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862F-7D8E-4277-8083-409BB2FBA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08A6-EDC6-4931-83F4-7BFD932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CF90-9DE5-41E7-8065-F4C16A708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7C66A-91C0-4BB6-AACF-84A4E2B9F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CE5E">
            <a:extLst>
              <a:ext uri="{FF2B5EF4-FFF2-40B4-BE49-F238E27FC236}">
                <a16:creationId xmlns:a16="http://schemas.microsoft.com/office/drawing/2014/main" id="{D9CD540B-EFB9-4535-BB7F-7B24F6D2F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2CDF-0F6D-4947-B43A-8E5A1A04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540D">
            <a:extLst>
              <a:ext uri="{FF2B5EF4-FFF2-40B4-BE49-F238E27FC236}">
                <a16:creationId xmlns:a16="http://schemas.microsoft.com/office/drawing/2014/main" id="{55ED0BAB-B176-4FA1-BE20-83450F37F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353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9490-C065-470E-B056-4EF930E6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3D36">
            <a:extLst>
              <a:ext uri="{FF2B5EF4-FFF2-40B4-BE49-F238E27FC236}">
                <a16:creationId xmlns:a16="http://schemas.microsoft.com/office/drawing/2014/main" id="{BCDA9313-D3BD-4C17-A95B-9F66CC8FD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06494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05F5-A3CB-434C-BC92-C6AA047C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9A6A">
            <a:extLst>
              <a:ext uri="{FF2B5EF4-FFF2-40B4-BE49-F238E27FC236}">
                <a16:creationId xmlns:a16="http://schemas.microsoft.com/office/drawing/2014/main" id="{BF83494C-4313-4B41-9E46-58A4013A6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667"/>
          </a:xfrm>
        </p:spPr>
      </p:pic>
    </p:spTree>
    <p:extLst>
      <p:ext uri="{BB962C8B-B14F-4D97-AF65-F5344CB8AC3E}">
        <p14:creationId xmlns:p14="http://schemas.microsoft.com/office/powerpoint/2010/main" val="355345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FBFC-A1F2-4940-85AF-4FE05062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599">
            <a:extLst>
              <a:ext uri="{FF2B5EF4-FFF2-40B4-BE49-F238E27FC236}">
                <a16:creationId xmlns:a16="http://schemas.microsoft.com/office/drawing/2014/main" id="{3EDAE697-8C9B-49BA-9F92-D48C90731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7562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8179-7DCD-4779-A702-EF0E94D0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7701">
            <a:extLst>
              <a:ext uri="{FF2B5EF4-FFF2-40B4-BE49-F238E27FC236}">
                <a16:creationId xmlns:a16="http://schemas.microsoft.com/office/drawing/2014/main" id="{F45FB5E1-4BC0-4D8A-B4F0-F4C98C3E0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"/>
            <a:ext cx="12191999" cy="6849533"/>
          </a:xfrm>
        </p:spPr>
      </p:pic>
    </p:spTree>
    <p:extLst>
      <p:ext uri="{BB962C8B-B14F-4D97-AF65-F5344CB8AC3E}">
        <p14:creationId xmlns:p14="http://schemas.microsoft.com/office/powerpoint/2010/main" val="131259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4021-6C47-4947-AE24-1FF04E5A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DEF3">
            <a:extLst>
              <a:ext uri="{FF2B5EF4-FFF2-40B4-BE49-F238E27FC236}">
                <a16:creationId xmlns:a16="http://schemas.microsoft.com/office/drawing/2014/main" id="{DF2D54FB-B124-4685-8D98-3EE1E062C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49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BF81">
            <a:extLst>
              <a:ext uri="{FF2B5EF4-FFF2-40B4-BE49-F238E27FC236}">
                <a16:creationId xmlns:a16="http://schemas.microsoft.com/office/drawing/2014/main" id="{268EF509-9AFD-4F87-B069-784119EFF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667"/>
          </a:xfrm>
        </p:spPr>
      </p:pic>
    </p:spTree>
    <p:extLst>
      <p:ext uri="{BB962C8B-B14F-4D97-AF65-F5344CB8AC3E}">
        <p14:creationId xmlns:p14="http://schemas.microsoft.com/office/powerpoint/2010/main" val="319345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27DA-9029-4079-B2AC-AE2F07AD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2958">
            <a:extLst>
              <a:ext uri="{FF2B5EF4-FFF2-40B4-BE49-F238E27FC236}">
                <a16:creationId xmlns:a16="http://schemas.microsoft.com/office/drawing/2014/main" id="{4B9C3DC9-2E60-45A4-9231-C4EC5B205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9826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1CD2-0B8A-4CE7-B209-6E0D1823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8781">
            <a:extLst>
              <a:ext uri="{FF2B5EF4-FFF2-40B4-BE49-F238E27FC236}">
                <a16:creationId xmlns:a16="http://schemas.microsoft.com/office/drawing/2014/main" id="{26A37A5D-5F0B-42F5-923B-D3A7C4AD2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232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C1F2-EC4C-423F-8A6F-6C8D5861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F4A4">
            <a:extLst>
              <a:ext uri="{FF2B5EF4-FFF2-40B4-BE49-F238E27FC236}">
                <a16:creationId xmlns:a16="http://schemas.microsoft.com/office/drawing/2014/main" id="{4077AA67-E015-4DB8-B1AE-7B9AA4F25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3429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6793-4E0E-4C33-B075-703B4047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601F">
            <a:extLst>
              <a:ext uri="{FF2B5EF4-FFF2-40B4-BE49-F238E27FC236}">
                <a16:creationId xmlns:a16="http://schemas.microsoft.com/office/drawing/2014/main" id="{B7D8EF68-DD5E-4FB8-8097-0D99C962F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0"/>
            <a:ext cx="12259733" cy="6857999"/>
          </a:xfrm>
        </p:spPr>
      </p:pic>
    </p:spTree>
    <p:extLst>
      <p:ext uri="{BB962C8B-B14F-4D97-AF65-F5344CB8AC3E}">
        <p14:creationId xmlns:p14="http://schemas.microsoft.com/office/powerpoint/2010/main" val="256960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6788-D77E-4A50-9DC7-31E6A69A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55D0">
            <a:extLst>
              <a:ext uri="{FF2B5EF4-FFF2-40B4-BE49-F238E27FC236}">
                <a16:creationId xmlns:a16="http://schemas.microsoft.com/office/drawing/2014/main" id="{02AC157E-8D0F-4B8D-9A4D-01A626868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776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8C89-DAF9-4C0C-82F2-F498AF1C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720D">
            <a:extLst>
              <a:ext uri="{FF2B5EF4-FFF2-40B4-BE49-F238E27FC236}">
                <a16:creationId xmlns:a16="http://schemas.microsoft.com/office/drawing/2014/main" id="{674DFE6A-EEDD-4B93-BC0D-8F3B3B795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1068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D5D9-3286-4169-B24B-F509DD84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F96">
            <a:extLst>
              <a:ext uri="{FF2B5EF4-FFF2-40B4-BE49-F238E27FC236}">
                <a16:creationId xmlns:a16="http://schemas.microsoft.com/office/drawing/2014/main" id="{E54EACA5-C251-437D-ABFC-07D38FF47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9648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8F1B-BAFE-4F61-BF92-58B458E4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A7D0">
            <a:extLst>
              <a:ext uri="{FF2B5EF4-FFF2-40B4-BE49-F238E27FC236}">
                <a16:creationId xmlns:a16="http://schemas.microsoft.com/office/drawing/2014/main" id="{21BD8E12-16A9-4E6A-887A-30995056E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5329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4BDD-B93A-4FB2-BDFA-182F0243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9BFD">
            <a:extLst>
              <a:ext uri="{FF2B5EF4-FFF2-40B4-BE49-F238E27FC236}">
                <a16:creationId xmlns:a16="http://schemas.microsoft.com/office/drawing/2014/main" id="{F1F36D15-1E6F-495C-9528-2AF90D6B1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667"/>
          </a:xfrm>
        </p:spPr>
      </p:pic>
    </p:spTree>
    <p:extLst>
      <p:ext uri="{BB962C8B-B14F-4D97-AF65-F5344CB8AC3E}">
        <p14:creationId xmlns:p14="http://schemas.microsoft.com/office/powerpoint/2010/main" val="238455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614C-4243-4D81-BBE4-202518C2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5661">
            <a:extLst>
              <a:ext uri="{FF2B5EF4-FFF2-40B4-BE49-F238E27FC236}">
                <a16:creationId xmlns:a16="http://schemas.microsoft.com/office/drawing/2014/main" id="{8984CB29-219B-4C50-8DD5-26424E4CF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6809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DF53-C1CD-4BCE-8AEC-96B57B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B338">
            <a:extLst>
              <a:ext uri="{FF2B5EF4-FFF2-40B4-BE49-F238E27FC236}">
                <a16:creationId xmlns:a16="http://schemas.microsoft.com/office/drawing/2014/main" id="{663FE475-C5A7-45DD-89EB-822D97100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6565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EDE8-68BC-4516-B74C-59F2C0E6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541">
            <a:extLst>
              <a:ext uri="{FF2B5EF4-FFF2-40B4-BE49-F238E27FC236}">
                <a16:creationId xmlns:a16="http://schemas.microsoft.com/office/drawing/2014/main" id="{74E78B68-4280-451F-9DEC-62A1C2FE4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667"/>
          </a:xfrm>
        </p:spPr>
      </p:pic>
    </p:spTree>
    <p:extLst>
      <p:ext uri="{BB962C8B-B14F-4D97-AF65-F5344CB8AC3E}">
        <p14:creationId xmlns:p14="http://schemas.microsoft.com/office/powerpoint/2010/main" val="2504577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 Adel Mohamed Omar Ali</dc:creator>
  <cp:lastModifiedBy>Eyass Abubakr</cp:lastModifiedBy>
  <cp:revision>6</cp:revision>
  <dcterms:created xsi:type="dcterms:W3CDTF">2020-12-13T09:01:00Z</dcterms:created>
  <dcterms:modified xsi:type="dcterms:W3CDTF">2021-01-12T16:05:21Z</dcterms:modified>
</cp:coreProperties>
</file>