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56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E671"/>
    <a:srgbClr val="C6E4E0"/>
    <a:srgbClr val="C34E33"/>
    <a:srgbClr val="E09A89"/>
    <a:srgbClr val="E49BC6"/>
    <a:srgbClr val="F7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92" autoAdjust="0"/>
    <p:restoredTop sz="95611" autoAdjust="0"/>
  </p:normalViewPr>
  <p:slideViewPr>
    <p:cSldViewPr snapToGrid="0">
      <p:cViewPr>
        <p:scale>
          <a:sx n="58" d="100"/>
          <a:sy n="58" d="100"/>
        </p:scale>
        <p:origin x="111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3A12-F912-4A20-83CE-341D4B9EC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DBC8C-726C-4828-B091-546E7A923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4345E-1C6E-4238-AD8E-0E94E29B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D6BB-DACA-432A-A06D-3D423D55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0816-0466-4987-A108-87DC7157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750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CCE0-89D7-4C5F-8904-FF8CF48A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449B9-EC1D-4347-B9A3-3EB4B013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9FEEE-9632-47AF-90C8-DD75C783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1CCF2-837E-4CAF-A257-415B5758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0C53B-7170-45C6-A48B-ABE5431E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3306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D544-2853-40FD-80D8-65083C75B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8AF50-9D70-42CD-8BB9-7B350A407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24382-CC0D-475E-98E1-657B9BEE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C175B-E9A8-41EE-AA78-2966E101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9BC81-893B-4B63-A3AC-23FFC5AF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7570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81C3-9989-4964-9C48-0EC57138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6954-9A01-4B5E-AFBB-017F791A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7C98F-8259-4CF3-BE9B-4AD186B8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6989A-AC66-44CE-825E-82F0CCFE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F1DF-62E5-4C93-B78D-5A7EE8DC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5365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ECE5-0EC4-460F-A4EA-EAC1EB49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A3BF8-28C5-48DF-8EFB-014EE806B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CDF73-FEBA-49D8-84C0-4F26B5C7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2E48D-ECB2-4A8E-A6E6-B65400BB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DF7F6-BC65-4A84-A0B3-C3BBF5E5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2125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9C49-4706-4563-9F84-40E35CEA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F021B-9567-4162-86C0-3C4ECEB1B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E7350-C181-4A32-BB12-52CCA0240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1B3E-5EB4-41EF-9E32-D5D8E711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CC0C7-3A34-4990-8665-298EC5D0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F192F-767F-4FB7-89BB-999E5BDC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5616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2937-BB6E-4A34-B107-4355B9E5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46CD5-9577-462A-B0BC-46F60DCA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8DCA1-ED3C-4ADA-AA6E-43E20005D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E2806-2D20-4AB0-ACE2-784FBC48F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0CB2C-26A9-4B87-B8A7-9519DB83D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F5882-55A3-4F37-B178-251C7CC8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9BBD3-86B7-48AD-8AE6-43250E02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D6CBE-B32F-4174-9E54-5EDA6EEA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85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50B3-AC7C-45D5-82E0-B027085D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49035-E3B8-4652-813D-A2C4A8ED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CF51E-71CC-4477-87D2-9AC50CB9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BA699-B2C6-443E-B37D-A8C6A8B1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2475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DCD17-0ED3-4CCE-A316-828959DE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0C7E1-BEED-4B8B-A376-73DF8F87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704F7-CA7A-440A-A098-4A5DD8E2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153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B334-60E8-44DB-8D39-8B3003F1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2EFE0-0D29-46DF-843F-1AB3A24E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D9884-A843-4112-B7B6-A0C1BD963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C3E3C-71C6-498C-80E1-892A7766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0469A-4C12-4C25-A509-1820C1BF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7B729-E86A-4C95-A192-98F627C2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3613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00D0-4F2F-42B6-ADE1-F7B870AF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33F610-AD78-4B9B-9B09-A7010C544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D888C-8ACC-4029-9B96-981E7CA52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28503-8594-4662-B982-D0EF97DD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C34DE-69FF-4930-BCC1-A46ACCE6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2F493-F9F5-4744-B7D0-35A751CA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8509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55535-5944-4959-84CB-44832306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8F9C6-7311-49C0-A229-62559CF54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96C91-0748-4045-A3F1-A600FF647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E16D-01E7-46CD-9184-CB3F60D2923C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9899-64DD-497E-BD4A-D68AED47A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100D-3D03-4EBD-9DC9-AED59A788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AFC4-E508-4D1F-97E6-B7A41081AE7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1218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26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11" Type="http://schemas.openxmlformats.org/officeDocument/2006/relationships/image" Target="../media/image41.svg"/><Relationship Id="rId5" Type="http://schemas.openxmlformats.org/officeDocument/2006/relationships/image" Target="../media/image34.pn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sv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10.svg"/><Relationship Id="rId1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2.sv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FBEA70-0344-4621-8EC1-6A6926E0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99"/>
            <a:ext cx="12192000" cy="67697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AE05FAE-16DA-4290-A635-040894262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33" y="2470124"/>
            <a:ext cx="3952803" cy="35056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2951F9-D49B-437F-BAA0-33AC45781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6617">
            <a:off x="6120780" y="468415"/>
            <a:ext cx="5395428" cy="2871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AC66E50-E2BA-41F2-91A6-EECECFBDF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4901" y="1237423"/>
            <a:ext cx="6301275" cy="57254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1206659-73B7-41D2-B53A-A49B3A008AB1}"/>
              </a:ext>
            </a:extLst>
          </p:cNvPr>
          <p:cNvGrpSpPr/>
          <p:nvPr/>
        </p:nvGrpSpPr>
        <p:grpSpPr>
          <a:xfrm>
            <a:off x="7360743" y="1442630"/>
            <a:ext cx="4120389" cy="4125139"/>
            <a:chOff x="4097056" y="1430056"/>
            <a:chExt cx="3997888" cy="399788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33829B-27FA-4467-9C66-9A72A6EF4756}"/>
                </a:ext>
              </a:extLst>
            </p:cNvPr>
            <p:cNvSpPr/>
            <p:nvPr/>
          </p:nvSpPr>
          <p:spPr>
            <a:xfrm rot="9000000">
              <a:off x="4981349" y="3733906"/>
              <a:ext cx="1629745" cy="1630891"/>
            </a:xfrm>
            <a:custGeom>
              <a:avLst/>
              <a:gdLst>
                <a:gd name="connsiteX0" fmla="*/ 0 w 1629745"/>
                <a:gd name="connsiteY0" fmla="*/ 1630891 h 1630891"/>
                <a:gd name="connsiteX1" fmla="*/ 941595 w 1629745"/>
                <a:gd name="connsiteY1" fmla="*/ 0 h 1630891"/>
                <a:gd name="connsiteX2" fmla="*/ 1102554 w 1629745"/>
                <a:gd name="connsiteY2" fmla="*/ 104092 h 1630891"/>
                <a:gd name="connsiteX3" fmla="*/ 1606215 w 1629745"/>
                <a:gd name="connsiteY3" fmla="*/ 647016 h 1630891"/>
                <a:gd name="connsiteX4" fmla="*/ 1629745 w 1629745"/>
                <a:gd name="connsiteY4" fmla="*/ 689957 h 1630891"/>
                <a:gd name="connsiteX5" fmla="*/ 0 w 1629745"/>
                <a:gd name="connsiteY5" fmla="*/ 1630891 h 163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9745" h="1630891">
                  <a:moveTo>
                    <a:pt x="0" y="1630891"/>
                  </a:moveTo>
                  <a:lnTo>
                    <a:pt x="941595" y="0"/>
                  </a:lnTo>
                  <a:lnTo>
                    <a:pt x="1102554" y="104092"/>
                  </a:lnTo>
                  <a:cubicBezTo>
                    <a:pt x="1309746" y="253517"/>
                    <a:pt x="1478869" y="439105"/>
                    <a:pt x="1606215" y="647016"/>
                  </a:cubicBezTo>
                  <a:lnTo>
                    <a:pt x="1629745" y="689957"/>
                  </a:lnTo>
                  <a:lnTo>
                    <a:pt x="0" y="1630891"/>
                  </a:lnTo>
                  <a:close/>
                </a:path>
              </a:pathLst>
            </a:custGeom>
            <a:solidFill>
              <a:srgbClr val="99FFC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E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E43D73-7017-4EB6-A1D7-0FDD93D22E3B}"/>
                </a:ext>
              </a:extLst>
            </p:cNvPr>
            <p:cNvGrpSpPr/>
            <p:nvPr/>
          </p:nvGrpSpPr>
          <p:grpSpPr>
            <a:xfrm>
              <a:off x="4097056" y="1430056"/>
              <a:ext cx="3997888" cy="3997888"/>
              <a:chOff x="4097056" y="1430056"/>
              <a:chExt cx="3997888" cy="399788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C797C02-EF57-45CF-959F-4F0BE1E4A4CF}"/>
                  </a:ext>
                </a:extLst>
              </p:cNvPr>
              <p:cNvSpPr/>
              <p:nvPr/>
            </p:nvSpPr>
            <p:spPr>
              <a:xfrm rot="9000000">
                <a:off x="5560383" y="1430056"/>
                <a:ext cx="941596" cy="1882962"/>
              </a:xfrm>
              <a:custGeom>
                <a:avLst/>
                <a:gdLst>
                  <a:gd name="connsiteX0" fmla="*/ 0 w 941596"/>
                  <a:gd name="connsiteY0" fmla="*/ 1630892 h 1882962"/>
                  <a:gd name="connsiteX1" fmla="*/ 941596 w 941596"/>
                  <a:gd name="connsiteY1" fmla="*/ 0 h 1882962"/>
                  <a:gd name="connsiteX2" fmla="*/ 941595 w 941596"/>
                  <a:gd name="connsiteY2" fmla="*/ 1881869 h 1882962"/>
                  <a:gd name="connsiteX3" fmla="*/ 892642 w 941596"/>
                  <a:gd name="connsiteY3" fmla="*/ 1882962 h 1882962"/>
                  <a:gd name="connsiteX4" fmla="*/ 170626 w 941596"/>
                  <a:gd name="connsiteY4" fmla="*/ 1718241 h 1882962"/>
                  <a:gd name="connsiteX5" fmla="*/ 0 w 941596"/>
                  <a:gd name="connsiteY5" fmla="*/ 1630892 h 188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1596" h="1882962">
                    <a:moveTo>
                      <a:pt x="0" y="1630892"/>
                    </a:moveTo>
                    <a:lnTo>
                      <a:pt x="941596" y="0"/>
                    </a:lnTo>
                    <a:lnTo>
                      <a:pt x="941595" y="1881869"/>
                    </a:lnTo>
                    <a:lnTo>
                      <a:pt x="892642" y="1882962"/>
                    </a:lnTo>
                    <a:cubicBezTo>
                      <a:pt x="648914" y="1876632"/>
                      <a:pt x="403628" y="1822962"/>
                      <a:pt x="170626" y="1718241"/>
                    </a:cubicBezTo>
                    <a:lnTo>
                      <a:pt x="0" y="1630892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B925A1A-5DE2-46E4-962B-A940493B1B74}"/>
                  </a:ext>
                </a:extLst>
              </p:cNvPr>
              <p:cNvSpPr/>
              <p:nvPr/>
            </p:nvSpPr>
            <p:spPr>
              <a:xfrm rot="9000000">
                <a:off x="5580904" y="1493203"/>
                <a:ext cx="1629747" cy="1630892"/>
              </a:xfrm>
              <a:custGeom>
                <a:avLst/>
                <a:gdLst>
                  <a:gd name="connsiteX0" fmla="*/ 688150 w 1629747"/>
                  <a:gd name="connsiteY0" fmla="*/ 1630892 h 1630892"/>
                  <a:gd name="connsiteX1" fmla="*/ 527191 w 1629747"/>
                  <a:gd name="connsiteY1" fmla="*/ 1526800 h 1630892"/>
                  <a:gd name="connsiteX2" fmla="*/ 23530 w 1629747"/>
                  <a:gd name="connsiteY2" fmla="*/ 983876 h 1630892"/>
                  <a:gd name="connsiteX3" fmla="*/ 0 w 1629747"/>
                  <a:gd name="connsiteY3" fmla="*/ 940934 h 1630892"/>
                  <a:gd name="connsiteX4" fmla="*/ 1629747 w 1629747"/>
                  <a:gd name="connsiteY4" fmla="*/ 0 h 1630892"/>
                  <a:gd name="connsiteX5" fmla="*/ 688150 w 1629747"/>
                  <a:gd name="connsiteY5" fmla="*/ 1630892 h 163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9747" h="1630892">
                    <a:moveTo>
                      <a:pt x="688150" y="1630892"/>
                    </a:moveTo>
                    <a:lnTo>
                      <a:pt x="527191" y="1526800"/>
                    </a:lnTo>
                    <a:cubicBezTo>
                      <a:pt x="320000" y="1377375"/>
                      <a:pt x="150876" y="1191786"/>
                      <a:pt x="23530" y="983876"/>
                    </a:cubicBezTo>
                    <a:lnTo>
                      <a:pt x="0" y="940934"/>
                    </a:lnTo>
                    <a:lnTo>
                      <a:pt x="1629747" y="0"/>
                    </a:lnTo>
                    <a:lnTo>
                      <a:pt x="688150" y="1630892"/>
                    </a:lnTo>
                    <a:close/>
                  </a:path>
                </a:pathLst>
              </a:custGeom>
              <a:solidFill>
                <a:srgbClr val="99FF9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C114156-CD89-48EE-B59E-AC91D73A507D}"/>
                  </a:ext>
                </a:extLst>
              </p:cNvPr>
              <p:cNvSpPr/>
              <p:nvPr/>
            </p:nvSpPr>
            <p:spPr>
              <a:xfrm rot="9000000">
                <a:off x="4742768" y="1903573"/>
                <a:ext cx="940894" cy="1881790"/>
              </a:xfrm>
              <a:custGeom>
                <a:avLst/>
                <a:gdLst>
                  <a:gd name="connsiteX0" fmla="*/ 0 w 940894"/>
                  <a:gd name="connsiteY0" fmla="*/ 1881790 h 1881790"/>
                  <a:gd name="connsiteX1" fmla="*/ 0 w 940894"/>
                  <a:gd name="connsiteY1" fmla="*/ 0 h 1881790"/>
                  <a:gd name="connsiteX2" fmla="*/ 940894 w 940894"/>
                  <a:gd name="connsiteY2" fmla="*/ 1629678 h 1881790"/>
                  <a:gd name="connsiteX3" fmla="*/ 827092 w 940894"/>
                  <a:gd name="connsiteY3" fmla="*/ 1692037 h 1881790"/>
                  <a:gd name="connsiteX4" fmla="*/ 129735 w 940894"/>
                  <a:gd name="connsiteY4" fmla="*/ 1878893 h 1881790"/>
                  <a:gd name="connsiteX5" fmla="*/ 0 w 940894"/>
                  <a:gd name="connsiteY5" fmla="*/ 1881790 h 1881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0894" h="1881790">
                    <a:moveTo>
                      <a:pt x="0" y="1881790"/>
                    </a:moveTo>
                    <a:lnTo>
                      <a:pt x="0" y="0"/>
                    </a:lnTo>
                    <a:lnTo>
                      <a:pt x="940894" y="1629678"/>
                    </a:lnTo>
                    <a:lnTo>
                      <a:pt x="827092" y="1692037"/>
                    </a:lnTo>
                    <a:cubicBezTo>
                      <a:pt x="608886" y="1798263"/>
                      <a:pt x="371819" y="1861784"/>
                      <a:pt x="129735" y="1878893"/>
                    </a:cubicBezTo>
                    <a:lnTo>
                      <a:pt x="0" y="1881790"/>
                    </a:lnTo>
                    <a:close/>
                  </a:path>
                </a:pathLst>
              </a:custGeom>
              <a:solidFill>
                <a:srgbClr val="99CC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BF1FC29-1022-4229-8A4D-E22153F18E5D}"/>
                  </a:ext>
                </a:extLst>
              </p:cNvPr>
              <p:cNvSpPr/>
              <p:nvPr/>
            </p:nvSpPr>
            <p:spPr>
              <a:xfrm rot="9000000">
                <a:off x="5739637" y="2075770"/>
                <a:ext cx="1881789" cy="940895"/>
              </a:xfrm>
              <a:custGeom>
                <a:avLst/>
                <a:gdLst>
                  <a:gd name="connsiteX0" fmla="*/ 252112 w 1881789"/>
                  <a:gd name="connsiteY0" fmla="*/ 940895 h 940895"/>
                  <a:gd name="connsiteX1" fmla="*/ 189753 w 1881789"/>
                  <a:gd name="connsiteY1" fmla="*/ 827093 h 940895"/>
                  <a:gd name="connsiteX2" fmla="*/ 2897 w 1881789"/>
                  <a:gd name="connsiteY2" fmla="*/ 129736 h 940895"/>
                  <a:gd name="connsiteX3" fmla="*/ 0 w 1881789"/>
                  <a:gd name="connsiteY3" fmla="*/ 0 h 940895"/>
                  <a:gd name="connsiteX4" fmla="*/ 1881789 w 1881789"/>
                  <a:gd name="connsiteY4" fmla="*/ 0 h 940895"/>
                  <a:gd name="connsiteX5" fmla="*/ 252112 w 1881789"/>
                  <a:gd name="connsiteY5" fmla="*/ 940895 h 94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1789" h="940895">
                    <a:moveTo>
                      <a:pt x="252112" y="940895"/>
                    </a:moveTo>
                    <a:lnTo>
                      <a:pt x="189753" y="827093"/>
                    </a:lnTo>
                    <a:cubicBezTo>
                      <a:pt x="83527" y="608887"/>
                      <a:pt x="20005" y="371821"/>
                      <a:pt x="2897" y="129736"/>
                    </a:cubicBezTo>
                    <a:lnTo>
                      <a:pt x="0" y="0"/>
                    </a:lnTo>
                    <a:lnTo>
                      <a:pt x="1881789" y="0"/>
                    </a:lnTo>
                    <a:lnTo>
                      <a:pt x="252112" y="940895"/>
                    </a:ln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819E263-7D10-4097-9851-A80885450000}"/>
                  </a:ext>
                </a:extLst>
              </p:cNvPr>
              <p:cNvSpPr/>
              <p:nvPr/>
            </p:nvSpPr>
            <p:spPr>
              <a:xfrm rot="9000000">
                <a:off x="4160202" y="2314348"/>
                <a:ext cx="1630892" cy="1629748"/>
              </a:xfrm>
              <a:custGeom>
                <a:avLst/>
                <a:gdLst>
                  <a:gd name="connsiteX0" fmla="*/ 940935 w 1630892"/>
                  <a:gd name="connsiteY0" fmla="*/ 1629748 h 1629748"/>
                  <a:gd name="connsiteX1" fmla="*/ 0 w 1630892"/>
                  <a:gd name="connsiteY1" fmla="*/ 0 h 1629748"/>
                  <a:gd name="connsiteX2" fmla="*/ 1630892 w 1630892"/>
                  <a:gd name="connsiteY2" fmla="*/ 941596 h 1629748"/>
                  <a:gd name="connsiteX3" fmla="*/ 1526800 w 1630892"/>
                  <a:gd name="connsiteY3" fmla="*/ 1102557 h 1629748"/>
                  <a:gd name="connsiteX4" fmla="*/ 983876 w 1630892"/>
                  <a:gd name="connsiteY4" fmla="*/ 1606218 h 1629748"/>
                  <a:gd name="connsiteX5" fmla="*/ 940935 w 1630892"/>
                  <a:gd name="connsiteY5" fmla="*/ 1629748 h 162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0892" h="1629748">
                    <a:moveTo>
                      <a:pt x="940935" y="1629748"/>
                    </a:moveTo>
                    <a:lnTo>
                      <a:pt x="0" y="0"/>
                    </a:lnTo>
                    <a:lnTo>
                      <a:pt x="1630892" y="941596"/>
                    </a:lnTo>
                    <a:lnTo>
                      <a:pt x="1526800" y="1102557"/>
                    </a:lnTo>
                    <a:cubicBezTo>
                      <a:pt x="1377375" y="1309748"/>
                      <a:pt x="1191786" y="1478872"/>
                      <a:pt x="983876" y="1606218"/>
                    </a:cubicBezTo>
                    <a:lnTo>
                      <a:pt x="940935" y="1629748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5A6CF2E-D75D-4375-A302-4B3E9BF5D7B4}"/>
                  </a:ext>
                </a:extLst>
              </p:cNvPr>
              <p:cNvSpPr/>
              <p:nvPr/>
            </p:nvSpPr>
            <p:spPr>
              <a:xfrm rot="9000000">
                <a:off x="6211981" y="2893385"/>
                <a:ext cx="1882963" cy="941596"/>
              </a:xfrm>
              <a:custGeom>
                <a:avLst/>
                <a:gdLst>
                  <a:gd name="connsiteX0" fmla="*/ 1093 w 1882963"/>
                  <a:gd name="connsiteY0" fmla="*/ 941596 h 941596"/>
                  <a:gd name="connsiteX1" fmla="*/ 0 w 1882963"/>
                  <a:gd name="connsiteY1" fmla="*/ 892644 h 941596"/>
                  <a:gd name="connsiteX2" fmla="*/ 164722 w 1882963"/>
                  <a:gd name="connsiteY2" fmla="*/ 170628 h 941596"/>
                  <a:gd name="connsiteX3" fmla="*/ 252071 w 1882963"/>
                  <a:gd name="connsiteY3" fmla="*/ 0 h 941596"/>
                  <a:gd name="connsiteX4" fmla="*/ 1882963 w 1882963"/>
                  <a:gd name="connsiteY4" fmla="*/ 941596 h 941596"/>
                  <a:gd name="connsiteX5" fmla="*/ 1093 w 1882963"/>
                  <a:gd name="connsiteY5" fmla="*/ 941596 h 94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963" h="941596">
                    <a:moveTo>
                      <a:pt x="1093" y="941596"/>
                    </a:moveTo>
                    <a:lnTo>
                      <a:pt x="0" y="892644"/>
                    </a:lnTo>
                    <a:cubicBezTo>
                      <a:pt x="6330" y="648915"/>
                      <a:pt x="60001" y="403629"/>
                      <a:pt x="164722" y="170628"/>
                    </a:cubicBezTo>
                    <a:lnTo>
                      <a:pt x="252071" y="0"/>
                    </a:lnTo>
                    <a:lnTo>
                      <a:pt x="1882963" y="941596"/>
                    </a:lnTo>
                    <a:lnTo>
                      <a:pt x="1093" y="941596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F2D11B2-74EF-4845-9F94-358C0EF754B8}"/>
                  </a:ext>
                </a:extLst>
              </p:cNvPr>
              <p:cNvSpPr/>
              <p:nvPr/>
            </p:nvSpPr>
            <p:spPr>
              <a:xfrm rot="9000000">
                <a:off x="4097056" y="3023020"/>
                <a:ext cx="1882961" cy="941596"/>
              </a:xfrm>
              <a:custGeom>
                <a:avLst/>
                <a:gdLst>
                  <a:gd name="connsiteX0" fmla="*/ 1630891 w 1882961"/>
                  <a:gd name="connsiteY0" fmla="*/ 941596 h 941596"/>
                  <a:gd name="connsiteX1" fmla="*/ 0 w 1882961"/>
                  <a:gd name="connsiteY1" fmla="*/ 0 h 941596"/>
                  <a:gd name="connsiteX2" fmla="*/ 1881868 w 1882961"/>
                  <a:gd name="connsiteY2" fmla="*/ 0 h 941596"/>
                  <a:gd name="connsiteX3" fmla="*/ 1882961 w 1882961"/>
                  <a:gd name="connsiteY3" fmla="*/ 48954 h 941596"/>
                  <a:gd name="connsiteX4" fmla="*/ 1718240 w 1882961"/>
                  <a:gd name="connsiteY4" fmla="*/ 770970 h 941596"/>
                  <a:gd name="connsiteX5" fmla="*/ 1630891 w 1882961"/>
                  <a:gd name="connsiteY5" fmla="*/ 941596 h 94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961" h="941596">
                    <a:moveTo>
                      <a:pt x="1630891" y="941596"/>
                    </a:moveTo>
                    <a:lnTo>
                      <a:pt x="0" y="0"/>
                    </a:lnTo>
                    <a:lnTo>
                      <a:pt x="1881868" y="0"/>
                    </a:lnTo>
                    <a:lnTo>
                      <a:pt x="1882961" y="48954"/>
                    </a:lnTo>
                    <a:cubicBezTo>
                      <a:pt x="1876631" y="292683"/>
                      <a:pt x="1822961" y="537969"/>
                      <a:pt x="1718240" y="770970"/>
                    </a:cubicBezTo>
                    <a:lnTo>
                      <a:pt x="1630891" y="941596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41A857A-869A-4A6E-A60F-AA3BA7167290}"/>
                  </a:ext>
                </a:extLst>
              </p:cNvPr>
              <p:cNvSpPr/>
              <p:nvPr/>
            </p:nvSpPr>
            <p:spPr>
              <a:xfrm rot="9000000">
                <a:off x="6400906" y="2913907"/>
                <a:ext cx="1630891" cy="1629745"/>
              </a:xfrm>
              <a:custGeom>
                <a:avLst/>
                <a:gdLst>
                  <a:gd name="connsiteX0" fmla="*/ 1630891 w 1630891"/>
                  <a:gd name="connsiteY0" fmla="*/ 1629745 h 1629745"/>
                  <a:gd name="connsiteX1" fmla="*/ 0 w 1630891"/>
                  <a:gd name="connsiteY1" fmla="*/ 688150 h 1629745"/>
                  <a:gd name="connsiteX2" fmla="*/ 104092 w 1630891"/>
                  <a:gd name="connsiteY2" fmla="*/ 527191 h 1629745"/>
                  <a:gd name="connsiteX3" fmla="*/ 647015 w 1630891"/>
                  <a:gd name="connsiteY3" fmla="*/ 23530 h 1629745"/>
                  <a:gd name="connsiteX4" fmla="*/ 689957 w 1630891"/>
                  <a:gd name="connsiteY4" fmla="*/ 0 h 1629745"/>
                  <a:gd name="connsiteX5" fmla="*/ 1630891 w 1630891"/>
                  <a:gd name="connsiteY5" fmla="*/ 1629745 h 162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0891" h="1629745">
                    <a:moveTo>
                      <a:pt x="1630891" y="1629745"/>
                    </a:moveTo>
                    <a:lnTo>
                      <a:pt x="0" y="688150"/>
                    </a:lnTo>
                    <a:lnTo>
                      <a:pt x="104092" y="527191"/>
                    </a:lnTo>
                    <a:cubicBezTo>
                      <a:pt x="253516" y="320000"/>
                      <a:pt x="439105" y="150876"/>
                      <a:pt x="647015" y="23530"/>
                    </a:cubicBezTo>
                    <a:lnTo>
                      <a:pt x="689957" y="0"/>
                    </a:lnTo>
                    <a:lnTo>
                      <a:pt x="1630891" y="1629745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95DB684-7A86-4ED8-9F4E-F56C8C4B8F9C}"/>
                  </a:ext>
                </a:extLst>
              </p:cNvPr>
              <p:cNvSpPr/>
              <p:nvPr/>
            </p:nvSpPr>
            <p:spPr>
              <a:xfrm rot="9000000">
                <a:off x="6508336" y="3072638"/>
                <a:ext cx="940894" cy="1881788"/>
              </a:xfrm>
              <a:custGeom>
                <a:avLst/>
                <a:gdLst>
                  <a:gd name="connsiteX0" fmla="*/ 940894 w 940894"/>
                  <a:gd name="connsiteY0" fmla="*/ 1881788 h 1881788"/>
                  <a:gd name="connsiteX1" fmla="*/ 0 w 940894"/>
                  <a:gd name="connsiteY1" fmla="*/ 252112 h 1881788"/>
                  <a:gd name="connsiteX2" fmla="*/ 113802 w 940894"/>
                  <a:gd name="connsiteY2" fmla="*/ 189753 h 1881788"/>
                  <a:gd name="connsiteX3" fmla="*/ 811159 w 940894"/>
                  <a:gd name="connsiteY3" fmla="*/ 2897 h 1881788"/>
                  <a:gd name="connsiteX4" fmla="*/ 940894 w 940894"/>
                  <a:gd name="connsiteY4" fmla="*/ 0 h 1881788"/>
                  <a:gd name="connsiteX5" fmla="*/ 940894 w 940894"/>
                  <a:gd name="connsiteY5" fmla="*/ 1881788 h 188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0894" h="1881788">
                    <a:moveTo>
                      <a:pt x="940894" y="1881788"/>
                    </a:moveTo>
                    <a:lnTo>
                      <a:pt x="0" y="252112"/>
                    </a:lnTo>
                    <a:lnTo>
                      <a:pt x="113802" y="189753"/>
                    </a:lnTo>
                    <a:cubicBezTo>
                      <a:pt x="332007" y="83528"/>
                      <a:pt x="569074" y="20006"/>
                      <a:pt x="811159" y="2897"/>
                    </a:cubicBezTo>
                    <a:lnTo>
                      <a:pt x="940894" y="0"/>
                    </a:lnTo>
                    <a:lnTo>
                      <a:pt x="940894" y="1881788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520234-B7F9-4C0A-88E2-5CD0933E3933}"/>
                  </a:ext>
                </a:extLst>
              </p:cNvPr>
              <p:cNvSpPr/>
              <p:nvPr/>
            </p:nvSpPr>
            <p:spPr>
              <a:xfrm rot="9000000">
                <a:off x="4570574" y="3841337"/>
                <a:ext cx="1881787" cy="940894"/>
              </a:xfrm>
              <a:custGeom>
                <a:avLst/>
                <a:gdLst>
                  <a:gd name="connsiteX0" fmla="*/ 0 w 1881787"/>
                  <a:gd name="connsiteY0" fmla="*/ 940894 h 940894"/>
                  <a:gd name="connsiteX1" fmla="*/ 1629676 w 1881787"/>
                  <a:gd name="connsiteY1" fmla="*/ 0 h 940894"/>
                  <a:gd name="connsiteX2" fmla="*/ 1692035 w 1881787"/>
                  <a:gd name="connsiteY2" fmla="*/ 113803 h 940894"/>
                  <a:gd name="connsiteX3" fmla="*/ 1878891 w 1881787"/>
                  <a:gd name="connsiteY3" fmla="*/ 811160 h 940894"/>
                  <a:gd name="connsiteX4" fmla="*/ 1881787 w 1881787"/>
                  <a:gd name="connsiteY4" fmla="*/ 940894 h 940894"/>
                  <a:gd name="connsiteX5" fmla="*/ 0 w 1881787"/>
                  <a:gd name="connsiteY5" fmla="*/ 940894 h 94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1787" h="940894">
                    <a:moveTo>
                      <a:pt x="0" y="940894"/>
                    </a:moveTo>
                    <a:lnTo>
                      <a:pt x="1629676" y="0"/>
                    </a:lnTo>
                    <a:lnTo>
                      <a:pt x="1692035" y="113803"/>
                    </a:lnTo>
                    <a:cubicBezTo>
                      <a:pt x="1798260" y="332009"/>
                      <a:pt x="1861782" y="569076"/>
                      <a:pt x="1878891" y="811160"/>
                    </a:cubicBezTo>
                    <a:lnTo>
                      <a:pt x="1881787" y="940894"/>
                    </a:lnTo>
                    <a:lnTo>
                      <a:pt x="0" y="940894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15AECDE-42EE-42DA-BF8B-454B9511D4D4}"/>
                  </a:ext>
                </a:extLst>
              </p:cNvPr>
              <p:cNvSpPr/>
              <p:nvPr/>
            </p:nvSpPr>
            <p:spPr>
              <a:xfrm rot="9000000">
                <a:off x="5690019" y="3544983"/>
                <a:ext cx="941596" cy="1882961"/>
              </a:xfrm>
              <a:custGeom>
                <a:avLst/>
                <a:gdLst>
                  <a:gd name="connsiteX0" fmla="*/ 1 w 941596"/>
                  <a:gd name="connsiteY0" fmla="*/ 1882961 h 1882961"/>
                  <a:gd name="connsiteX1" fmla="*/ 0 w 941596"/>
                  <a:gd name="connsiteY1" fmla="*/ 1093 h 1882961"/>
                  <a:gd name="connsiteX2" fmla="*/ 48954 w 941596"/>
                  <a:gd name="connsiteY2" fmla="*/ 0 h 1882961"/>
                  <a:gd name="connsiteX3" fmla="*/ 770970 w 941596"/>
                  <a:gd name="connsiteY3" fmla="*/ 164721 h 1882961"/>
                  <a:gd name="connsiteX4" fmla="*/ 941596 w 941596"/>
                  <a:gd name="connsiteY4" fmla="*/ 252070 h 1882961"/>
                  <a:gd name="connsiteX5" fmla="*/ 1 w 941596"/>
                  <a:gd name="connsiteY5" fmla="*/ 1882961 h 188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1596" h="1882961">
                    <a:moveTo>
                      <a:pt x="1" y="1882961"/>
                    </a:moveTo>
                    <a:lnTo>
                      <a:pt x="0" y="1093"/>
                    </a:lnTo>
                    <a:lnTo>
                      <a:pt x="48954" y="0"/>
                    </a:lnTo>
                    <a:cubicBezTo>
                      <a:pt x="292683" y="6329"/>
                      <a:pt x="537969" y="60000"/>
                      <a:pt x="770970" y="164721"/>
                    </a:cubicBezTo>
                    <a:lnTo>
                      <a:pt x="941596" y="252070"/>
                    </a:lnTo>
                    <a:lnTo>
                      <a:pt x="1" y="1882961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E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31D055-A1A1-41CD-AD37-15DA5A8090F4}"/>
                  </a:ext>
                </a:extLst>
              </p:cNvPr>
              <p:cNvSpPr txBox="1"/>
              <p:nvPr/>
            </p:nvSpPr>
            <p:spPr>
              <a:xfrm rot="17325432">
                <a:off x="5875281" y="1948817"/>
                <a:ext cx="1040991" cy="686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4000" b="1" dirty="0">
                    <a:cs typeface="Akhbar MT" pitchFamily="2" charset="-78"/>
                  </a:rPr>
                  <a:t>أَ</a:t>
                </a:r>
                <a:endParaRPr lang="en-AE" sz="4000" b="1" dirty="0">
                  <a:cs typeface="Akhbar MT" pitchFamily="2" charset="-78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860916-8A63-4426-9CCD-C50F4FDFB65B}"/>
                  </a:ext>
                </a:extLst>
              </p:cNvPr>
              <p:cNvSpPr txBox="1"/>
              <p:nvPr/>
            </p:nvSpPr>
            <p:spPr>
              <a:xfrm rot="18433678">
                <a:off x="6411957" y="2236980"/>
                <a:ext cx="1040991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بِ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D04D3A-4025-4833-95A1-F7C5E019E950}"/>
                  </a:ext>
                </a:extLst>
              </p:cNvPr>
              <p:cNvSpPr txBox="1"/>
              <p:nvPr/>
            </p:nvSpPr>
            <p:spPr>
              <a:xfrm rot="20928771">
                <a:off x="6820393" y="2822999"/>
                <a:ext cx="1040991" cy="62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أُ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A177E0-E991-4F29-9EEB-17582B64788A}"/>
                  </a:ext>
                </a:extLst>
              </p:cNvPr>
              <p:cNvSpPr txBox="1"/>
              <p:nvPr/>
            </p:nvSpPr>
            <p:spPr>
              <a:xfrm rot="1370469">
                <a:off x="6896792" y="3489677"/>
                <a:ext cx="1040991" cy="62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بُ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5806E0-2D71-4D07-B110-881231E80FC4}"/>
                  </a:ext>
                </a:extLst>
              </p:cNvPr>
              <p:cNvSpPr txBox="1"/>
              <p:nvPr/>
            </p:nvSpPr>
            <p:spPr>
              <a:xfrm rot="2751140">
                <a:off x="6517795" y="4057684"/>
                <a:ext cx="1040991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آ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C7A4EA5-3CA6-4EB0-BD3F-1BC69685C7E8}"/>
                  </a:ext>
                </a:extLst>
              </p:cNvPr>
              <p:cNvSpPr txBox="1"/>
              <p:nvPr/>
            </p:nvSpPr>
            <p:spPr>
              <a:xfrm rot="4666995">
                <a:off x="5924539" y="4447973"/>
                <a:ext cx="1040991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بو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159EF3-195C-4621-A93E-CFA7AFA517C6}"/>
                  </a:ext>
                </a:extLst>
              </p:cNvPr>
              <p:cNvSpPr txBox="1"/>
              <p:nvPr/>
            </p:nvSpPr>
            <p:spPr>
              <a:xfrm rot="6085459">
                <a:off x="5237272" y="4398343"/>
                <a:ext cx="1040991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إِ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A85A7C-B555-43A4-82DF-A1C8D50A06E1}"/>
                  </a:ext>
                </a:extLst>
              </p:cNvPr>
              <p:cNvSpPr txBox="1"/>
              <p:nvPr/>
            </p:nvSpPr>
            <p:spPr>
              <a:xfrm rot="7874038">
                <a:off x="4624567" y="4085415"/>
                <a:ext cx="1040991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بَ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DC4D71-C3B0-431E-9E73-E38C77D5673E}"/>
                  </a:ext>
                </a:extLst>
              </p:cNvPr>
              <p:cNvSpPr txBox="1"/>
              <p:nvPr/>
            </p:nvSpPr>
            <p:spPr>
              <a:xfrm rot="9749138">
                <a:off x="4352920" y="3434726"/>
                <a:ext cx="1040991" cy="62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أو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700A3E-1C61-4AB6-B9EA-838B455CCE1E}"/>
                  </a:ext>
                </a:extLst>
              </p:cNvPr>
              <p:cNvSpPr txBox="1"/>
              <p:nvPr/>
            </p:nvSpPr>
            <p:spPr>
              <a:xfrm rot="11791442">
                <a:off x="4253837" y="2789354"/>
                <a:ext cx="1186326" cy="62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 err="1">
                    <a:cs typeface="Akhbar MT" pitchFamily="2" charset="-78"/>
                  </a:rPr>
                  <a:t>با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730E65-A7EC-41BC-B0EC-4349CDE650A5}"/>
                  </a:ext>
                </a:extLst>
              </p:cNvPr>
              <p:cNvSpPr txBox="1"/>
              <p:nvPr/>
            </p:nvSpPr>
            <p:spPr>
              <a:xfrm rot="13379177">
                <a:off x="4596237" y="2204158"/>
                <a:ext cx="1186570" cy="62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بِ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D2EF53-F488-44A6-85BC-6D7FBBA0CCCB}"/>
                  </a:ext>
                </a:extLst>
              </p:cNvPr>
              <p:cNvSpPr txBox="1"/>
              <p:nvPr/>
            </p:nvSpPr>
            <p:spPr>
              <a:xfrm rot="15247782">
                <a:off x="5175984" y="1945072"/>
                <a:ext cx="1265597" cy="62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AE" sz="3600" b="1" dirty="0">
                    <a:cs typeface="Akhbar MT" pitchFamily="2" charset="-78"/>
                  </a:rPr>
                  <a:t>بُ</a:t>
                </a:r>
                <a:endParaRPr lang="en-AE" sz="3600" b="1" dirty="0">
                  <a:cs typeface="Akhbar MT" pitchFamily="2" charset="-78"/>
                </a:endParaRPr>
              </a:p>
            </p:txBody>
          </p:sp>
        </p:grp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EACD991E-3E68-4100-B7F5-E1765C398E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2471" y="2944825"/>
            <a:ext cx="658165" cy="8969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BEF39D-C6E9-4218-ABB7-D6D3A8269C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174" y="6528401"/>
            <a:ext cx="1871376" cy="319997"/>
          </a:xfrm>
          <a:prstGeom prst="rect">
            <a:avLst/>
          </a:prstGeom>
        </p:spPr>
      </p:pic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21355F75-9F83-418C-9178-11E7674D6A4A}"/>
              </a:ext>
            </a:extLst>
          </p:cNvPr>
          <p:cNvSpPr/>
          <p:nvPr/>
        </p:nvSpPr>
        <p:spPr>
          <a:xfrm>
            <a:off x="0" y="145336"/>
            <a:ext cx="2599981" cy="791098"/>
          </a:xfrm>
          <a:custGeom>
            <a:avLst/>
            <a:gdLst>
              <a:gd name="connsiteX0" fmla="*/ 0 w 2599981"/>
              <a:gd name="connsiteY0" fmla="*/ 0 h 791098"/>
              <a:gd name="connsiteX1" fmla="*/ 2204432 w 2599981"/>
              <a:gd name="connsiteY1" fmla="*/ 0 h 791098"/>
              <a:gd name="connsiteX2" fmla="*/ 2599981 w 2599981"/>
              <a:gd name="connsiteY2" fmla="*/ 395549 h 791098"/>
              <a:gd name="connsiteX3" fmla="*/ 2204432 w 2599981"/>
              <a:gd name="connsiteY3" fmla="*/ 791098 h 791098"/>
              <a:gd name="connsiteX4" fmla="*/ 0 w 2599981"/>
              <a:gd name="connsiteY4" fmla="*/ 791098 h 791098"/>
              <a:gd name="connsiteX5" fmla="*/ 0 w 2599981"/>
              <a:gd name="connsiteY5" fmla="*/ 0 h 79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981" h="791098" fill="none" extrusionOk="0">
                <a:moveTo>
                  <a:pt x="0" y="0"/>
                </a:moveTo>
                <a:cubicBezTo>
                  <a:pt x="518141" y="22769"/>
                  <a:pt x="1287306" y="-72618"/>
                  <a:pt x="2204432" y="0"/>
                </a:cubicBezTo>
                <a:cubicBezTo>
                  <a:pt x="2222696" y="79312"/>
                  <a:pt x="2519284" y="365543"/>
                  <a:pt x="2599981" y="395549"/>
                </a:cubicBezTo>
                <a:cubicBezTo>
                  <a:pt x="2472938" y="455181"/>
                  <a:pt x="2302952" y="666678"/>
                  <a:pt x="2204432" y="791098"/>
                </a:cubicBezTo>
                <a:cubicBezTo>
                  <a:pt x="1316007" y="805295"/>
                  <a:pt x="652848" y="651434"/>
                  <a:pt x="0" y="791098"/>
                </a:cubicBezTo>
                <a:cubicBezTo>
                  <a:pt x="43318" y="616834"/>
                  <a:pt x="-63986" y="173702"/>
                  <a:pt x="0" y="0"/>
                </a:cubicBezTo>
                <a:close/>
              </a:path>
              <a:path w="2599981" h="791098" stroke="0" extrusionOk="0">
                <a:moveTo>
                  <a:pt x="0" y="0"/>
                </a:moveTo>
                <a:cubicBezTo>
                  <a:pt x="287515" y="-154238"/>
                  <a:pt x="1249555" y="-26958"/>
                  <a:pt x="2204432" y="0"/>
                </a:cubicBezTo>
                <a:cubicBezTo>
                  <a:pt x="2314247" y="158542"/>
                  <a:pt x="2452504" y="251620"/>
                  <a:pt x="2599981" y="395549"/>
                </a:cubicBezTo>
                <a:cubicBezTo>
                  <a:pt x="2528827" y="483951"/>
                  <a:pt x="2355406" y="694370"/>
                  <a:pt x="2204432" y="791098"/>
                </a:cubicBezTo>
                <a:cubicBezTo>
                  <a:pt x="1521057" y="948138"/>
                  <a:pt x="356646" y="904432"/>
                  <a:pt x="0" y="791098"/>
                </a:cubicBezTo>
                <a:cubicBezTo>
                  <a:pt x="5834" y="567152"/>
                  <a:pt x="61392" y="376053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94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2DB2BB5-99EF-468B-A84C-7CF5580D7779}"/>
              </a:ext>
            </a:extLst>
          </p:cNvPr>
          <p:cNvGrpSpPr/>
          <p:nvPr/>
        </p:nvGrpSpPr>
        <p:grpSpPr>
          <a:xfrm>
            <a:off x="7223729" y="2491674"/>
            <a:ext cx="4915045" cy="4366326"/>
            <a:chOff x="8061458" y="-3503"/>
            <a:chExt cx="4535817" cy="385691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E830799-3AE4-4E53-B5C5-1D6A6764E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2BD023-C61C-45F3-99ED-BAA647891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C14C6C30-24D6-45D0-A941-EF1D2FD19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470248-2FE4-4859-A6B8-C4EB83AB6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7ABC1FC-5AAB-4BB6-854C-E3947AA3B85A}"/>
              </a:ext>
            </a:extLst>
          </p:cNvPr>
          <p:cNvSpPr/>
          <p:nvPr/>
        </p:nvSpPr>
        <p:spPr>
          <a:xfrm>
            <a:off x="310273" y="3487263"/>
            <a:ext cx="1864242" cy="301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800" dirty="0">
                <a:solidFill>
                  <a:schemeClr val="tx1"/>
                </a:solidFill>
              </a:rPr>
              <a:t>بابا</a:t>
            </a:r>
            <a:endParaRPr lang="en-AE" sz="8800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49644F-A0CD-4A80-94A7-23341FB577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568" y="3411762"/>
            <a:ext cx="2186320" cy="3309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C1F2E3-37E4-4684-B80A-8596404C708D}"/>
              </a:ext>
            </a:extLst>
          </p:cNvPr>
          <p:cNvSpPr/>
          <p:nvPr/>
        </p:nvSpPr>
        <p:spPr>
          <a:xfrm>
            <a:off x="2647138" y="3504041"/>
            <a:ext cx="1864242" cy="301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800" dirty="0">
                <a:solidFill>
                  <a:schemeClr val="tx1"/>
                </a:solidFill>
              </a:rPr>
              <a:t>آبَ</a:t>
            </a:r>
            <a:endParaRPr lang="en-AE" sz="88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7E00E4-01A3-40DC-B531-A793F3AE07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44227" y="3383996"/>
            <a:ext cx="2186319" cy="3354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D5AFC5-EF01-4D5D-B1F7-5CCA82023E2B}"/>
              </a:ext>
            </a:extLst>
          </p:cNvPr>
          <p:cNvSpPr/>
          <p:nvPr/>
        </p:nvSpPr>
        <p:spPr>
          <a:xfrm>
            <a:off x="3453941" y="327719"/>
            <a:ext cx="1864242" cy="301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800" dirty="0">
                <a:solidFill>
                  <a:schemeClr val="tx1"/>
                </a:solidFill>
              </a:rPr>
              <a:t>بوبو</a:t>
            </a:r>
            <a:endParaRPr lang="en-AE" sz="8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587D8F-41FC-4766-9EB2-91176A0DE644}"/>
              </a:ext>
            </a:extLst>
          </p:cNvPr>
          <p:cNvSpPr/>
          <p:nvPr/>
        </p:nvSpPr>
        <p:spPr>
          <a:xfrm>
            <a:off x="1188473" y="309765"/>
            <a:ext cx="1864242" cy="301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800" dirty="0">
                <a:solidFill>
                  <a:schemeClr val="tx1"/>
                </a:solidFill>
              </a:rPr>
              <a:t>بابٌ</a:t>
            </a:r>
            <a:endParaRPr lang="en-AE" sz="8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A0119C-92C1-4168-8078-3BB13ECDC275}"/>
              </a:ext>
            </a:extLst>
          </p:cNvPr>
          <p:cNvSpPr/>
          <p:nvPr/>
        </p:nvSpPr>
        <p:spPr>
          <a:xfrm>
            <a:off x="4944161" y="3451626"/>
            <a:ext cx="1864242" cy="301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8800" dirty="0">
                <a:solidFill>
                  <a:schemeClr val="tx1"/>
                </a:solidFill>
              </a:rPr>
              <a:t>أَبٌ</a:t>
            </a:r>
            <a:endParaRPr lang="en-AE" sz="8800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F04D264-70B7-4659-BC7E-7DEB14EE39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42559" y="3383996"/>
            <a:ext cx="2224852" cy="364338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53F1EA1-D2BF-4BA5-A130-1AEAABD514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7831" y="97441"/>
            <a:ext cx="2302906" cy="344702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8B3B98A-D0F9-4745-BECE-69E9E3FA1E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0416" y="275303"/>
            <a:ext cx="2224852" cy="32787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1249B93-5020-4ADA-B4E3-7D10D633F52D}"/>
              </a:ext>
            </a:extLst>
          </p:cNvPr>
          <p:cNvSpPr txBox="1"/>
          <p:nvPr/>
        </p:nvSpPr>
        <p:spPr>
          <a:xfrm>
            <a:off x="7832033" y="1838826"/>
            <a:ext cx="355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اختر بطاقة واقرأ الكلمة : </a:t>
            </a:r>
            <a:endParaRPr lang="en-AE" sz="2800" b="1" dirty="0"/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C192C8FA-04BE-4657-B7E6-BBC9C74BE4BE}"/>
              </a:ext>
            </a:extLst>
          </p:cNvPr>
          <p:cNvSpPr/>
          <p:nvPr/>
        </p:nvSpPr>
        <p:spPr>
          <a:xfrm flipH="1">
            <a:off x="9681252" y="275303"/>
            <a:ext cx="2510746" cy="640395"/>
          </a:xfrm>
          <a:custGeom>
            <a:avLst/>
            <a:gdLst>
              <a:gd name="connsiteX0" fmla="*/ 0 w 2510746"/>
              <a:gd name="connsiteY0" fmla="*/ 0 h 640395"/>
              <a:gd name="connsiteX1" fmla="*/ 2190549 w 2510746"/>
              <a:gd name="connsiteY1" fmla="*/ 0 h 640395"/>
              <a:gd name="connsiteX2" fmla="*/ 2510746 w 2510746"/>
              <a:gd name="connsiteY2" fmla="*/ 320198 h 640395"/>
              <a:gd name="connsiteX3" fmla="*/ 2190549 w 2510746"/>
              <a:gd name="connsiteY3" fmla="*/ 640395 h 640395"/>
              <a:gd name="connsiteX4" fmla="*/ 0 w 2510746"/>
              <a:gd name="connsiteY4" fmla="*/ 640395 h 640395"/>
              <a:gd name="connsiteX5" fmla="*/ 0 w 2510746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0746" h="640395" fill="none" extrusionOk="0">
                <a:moveTo>
                  <a:pt x="0" y="0"/>
                </a:moveTo>
                <a:cubicBezTo>
                  <a:pt x="496771" y="22769"/>
                  <a:pt x="1504421" y="-72618"/>
                  <a:pt x="2190549" y="0"/>
                </a:cubicBezTo>
                <a:cubicBezTo>
                  <a:pt x="2327637" y="142919"/>
                  <a:pt x="2415779" y="222429"/>
                  <a:pt x="2510746" y="320198"/>
                </a:cubicBezTo>
                <a:cubicBezTo>
                  <a:pt x="2414486" y="422088"/>
                  <a:pt x="2232874" y="573338"/>
                  <a:pt x="2190549" y="640395"/>
                </a:cubicBezTo>
                <a:cubicBezTo>
                  <a:pt x="1511048" y="654592"/>
                  <a:pt x="597995" y="500731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510746" h="640395" stroke="0" extrusionOk="0">
                <a:moveTo>
                  <a:pt x="0" y="0"/>
                </a:moveTo>
                <a:cubicBezTo>
                  <a:pt x="1045219" y="-154238"/>
                  <a:pt x="1373823" y="-26958"/>
                  <a:pt x="2190549" y="0"/>
                </a:cubicBezTo>
                <a:cubicBezTo>
                  <a:pt x="2245726" y="15752"/>
                  <a:pt x="2488330" y="275056"/>
                  <a:pt x="2510746" y="320198"/>
                </a:cubicBezTo>
                <a:cubicBezTo>
                  <a:pt x="2406724" y="369604"/>
                  <a:pt x="2215051" y="576665"/>
                  <a:pt x="2190549" y="640395"/>
                </a:cubicBezTo>
                <a:cubicBezTo>
                  <a:pt x="1335669" y="797435"/>
                  <a:pt x="650088" y="753729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27B3950-975B-4958-B06C-6202360CA9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10906270" y="5570181"/>
            <a:ext cx="2325330" cy="3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DF311-D9C9-409E-84C9-C8EE3A75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13" y="171450"/>
            <a:ext cx="5005473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478CE2-3E7D-4B84-BFC8-B87EF183B1AC}"/>
              </a:ext>
            </a:extLst>
          </p:cNvPr>
          <p:cNvGrpSpPr/>
          <p:nvPr/>
        </p:nvGrpSpPr>
        <p:grpSpPr>
          <a:xfrm>
            <a:off x="7337136" y="2045109"/>
            <a:ext cx="3490451" cy="2767781"/>
            <a:chOff x="8061458" y="-3503"/>
            <a:chExt cx="4535817" cy="385691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410464C9-78A5-4885-9205-335919425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F13CB2-823D-4F42-8E9E-EF0E05B3F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553FC4C-A1D1-4188-9751-EC0D55215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0ED135-9C3E-4C60-9EBE-897FC39A3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E0DFE6A-B16C-4ECE-B8C4-83A97E2562CD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</a:t>
            </a:r>
            <a:endParaRPr lang="en-AE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82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C47D60B-7B66-4BE1-8666-CD9ADED29B86}"/>
              </a:ext>
            </a:extLst>
          </p:cNvPr>
          <p:cNvGrpSpPr/>
          <p:nvPr/>
        </p:nvGrpSpPr>
        <p:grpSpPr>
          <a:xfrm>
            <a:off x="104279" y="2533196"/>
            <a:ext cx="3699648" cy="4336473"/>
            <a:chOff x="104279" y="2641348"/>
            <a:chExt cx="3699648" cy="433647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E552E4A-19A3-4FAA-BE0C-9714B1D68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2561550" y="4538989"/>
              <a:ext cx="617565" cy="46660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56D8006-C6F5-44E1-858F-49003465C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279" y="2641348"/>
              <a:ext cx="3699648" cy="4336473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BBB5AF8-1DA6-4018-9E8B-4DA0D3EDE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8908" y="2290618"/>
            <a:ext cx="1953323" cy="456738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A3CE34-F10E-4667-B7B0-36D7DCA95B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9229" y="3916218"/>
            <a:ext cx="2049902" cy="17888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48AD32E-7E4E-40D7-898D-134465DC6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952" y="4289525"/>
            <a:ext cx="863804" cy="11935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C7668E2-5CBD-42BF-A281-868C34F0C2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7528" y="4006422"/>
            <a:ext cx="2290466" cy="169868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1ADB036-7299-4B2C-B7D7-25820E5530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9309" y="4793262"/>
            <a:ext cx="911893" cy="70084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FC75D74-4590-4B7A-A87E-BBDE9E97DA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50591" y="2117992"/>
            <a:ext cx="5467343" cy="47400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E3A16D-4754-4E1E-866A-60DEBF77ACC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7E2DC"/>
              </a:clrFrom>
              <a:clrTo>
                <a:srgbClr val="F7E2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79" y="0"/>
            <a:ext cx="2318691" cy="1837148"/>
          </a:xfrm>
          <a:prstGeom prst="rect">
            <a:avLst/>
          </a:prstGeom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885633CE-3BFE-4945-8C4A-000984EC6E96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83CF0-7447-4DA9-AB03-0D327B042987}"/>
              </a:ext>
            </a:extLst>
          </p:cNvPr>
          <p:cNvSpPr txBox="1"/>
          <p:nvPr/>
        </p:nvSpPr>
        <p:spPr>
          <a:xfrm>
            <a:off x="7142760" y="261405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/>
              <a:t>ماذا يمسك الصغيران؟</a:t>
            </a:r>
            <a:endParaRPr lang="en-AE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D8A032-8648-4C80-91D0-7F1E2016FD0F}"/>
              </a:ext>
            </a:extLst>
          </p:cNvPr>
          <p:cNvSpPr txBox="1"/>
          <p:nvPr/>
        </p:nvSpPr>
        <p:spPr>
          <a:xfrm>
            <a:off x="6875313" y="837850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/>
              <a:t>ما الذي يحاولان فعله ؟ </a:t>
            </a:r>
            <a:endParaRPr lang="en-AE" sz="2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811A6C-6BF4-484D-8DDA-20567CB823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10896741" y="4961917"/>
            <a:ext cx="2325330" cy="3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17071 -0.115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5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85185E-6 L 0.1974 0.05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1EAD455-7C67-4570-A2D7-9FA854789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1782" y="2290618"/>
            <a:ext cx="1953323" cy="45673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BD737D-16AB-4CE8-A6E2-1F1601F2D86C}"/>
              </a:ext>
            </a:extLst>
          </p:cNvPr>
          <p:cNvGrpSpPr/>
          <p:nvPr/>
        </p:nvGrpSpPr>
        <p:grpSpPr>
          <a:xfrm>
            <a:off x="1018681" y="2533196"/>
            <a:ext cx="3699648" cy="4336473"/>
            <a:chOff x="104279" y="2641348"/>
            <a:chExt cx="3699648" cy="4336473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6986051-C778-4DF6-87D1-0D53819AA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2561550" y="4538989"/>
              <a:ext cx="617565" cy="466605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5BF781A-9FB3-459B-848D-2222BA048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279" y="2641348"/>
              <a:ext cx="3699648" cy="433647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300FE3B1-FD46-4482-9BF6-66EC7FDDBC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3711" y="4793262"/>
            <a:ext cx="911893" cy="70084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EE6AD-9671-489D-B40A-C200BD991BE4}"/>
              </a:ext>
            </a:extLst>
          </p:cNvPr>
          <p:cNvGrpSpPr/>
          <p:nvPr/>
        </p:nvGrpSpPr>
        <p:grpSpPr>
          <a:xfrm rot="5155246">
            <a:off x="6906732" y="4067917"/>
            <a:ext cx="2343121" cy="1978636"/>
            <a:chOff x="6923973" y="4065876"/>
            <a:chExt cx="2343121" cy="197863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9202630-F3F5-479B-8FA9-FB3FD473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23973" y="4065876"/>
              <a:ext cx="2343121" cy="197863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0498EF-D97C-4A0D-8280-2C803A1D7DE7}"/>
                </a:ext>
              </a:extLst>
            </p:cNvPr>
            <p:cNvSpPr/>
            <p:nvPr/>
          </p:nvSpPr>
          <p:spPr>
            <a:xfrm rot="17657778">
              <a:off x="7732861" y="4235143"/>
              <a:ext cx="105189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9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بـا</a:t>
              </a:r>
              <a:endParaRPr lang="en-US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1E138E31-0FDF-4E3B-BC39-3FCE3AE479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28482" y="4299357"/>
            <a:ext cx="863804" cy="119355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C06DA84-C6F5-4F2B-B4E4-A108C5202322}"/>
              </a:ext>
            </a:extLst>
          </p:cNvPr>
          <p:cNvGrpSpPr/>
          <p:nvPr/>
        </p:nvGrpSpPr>
        <p:grpSpPr>
          <a:xfrm rot="18737573">
            <a:off x="2286892" y="3838528"/>
            <a:ext cx="1959912" cy="2428456"/>
            <a:chOff x="2287970" y="3840965"/>
            <a:chExt cx="1959912" cy="2428456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CB1FA2E-CA1D-4F32-B3B5-AC9B10AF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9197714">
              <a:off x="2287970" y="3840965"/>
              <a:ext cx="1953323" cy="242845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C2DB02-CF42-4DAB-A66D-D2FF899F7315}"/>
                </a:ext>
              </a:extLst>
            </p:cNvPr>
            <p:cNvSpPr/>
            <p:nvPr/>
          </p:nvSpPr>
          <p:spPr>
            <a:xfrm rot="1883177">
              <a:off x="3263317" y="4613705"/>
              <a:ext cx="98456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9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بٌ</a:t>
              </a:r>
              <a:endParaRPr lang="en-US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4F5B741-089F-4D3D-A79C-0F14DCAFC176}"/>
              </a:ext>
            </a:extLst>
          </p:cNvPr>
          <p:cNvSpPr txBox="1"/>
          <p:nvPr/>
        </p:nvSpPr>
        <p:spPr>
          <a:xfrm>
            <a:off x="4102117" y="837850"/>
            <a:ext cx="566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/>
              <a:t>إذا ركبا القطعتين  هل سيحصلان على صورة أيضاً ؟</a:t>
            </a:r>
            <a:endParaRPr lang="en-AE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AC6AE5-11D3-434F-AE88-1860251C94D6}"/>
              </a:ext>
            </a:extLst>
          </p:cNvPr>
          <p:cNvSpPr txBox="1"/>
          <p:nvPr/>
        </p:nvSpPr>
        <p:spPr>
          <a:xfrm>
            <a:off x="4541984" y="1428622"/>
            <a:ext cx="523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400" b="1" dirty="0"/>
              <a:t>على ماذا نحصل عند تركيب الأحرف والمقاطع ؟</a:t>
            </a:r>
            <a:endParaRPr lang="en-AE" sz="24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E9A60BB-3CD5-45E8-AECA-7ABED3F8C359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7E2DC"/>
              </a:clrFrom>
              <a:clrTo>
                <a:srgbClr val="F7E2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79" y="0"/>
            <a:ext cx="2318691" cy="1837148"/>
          </a:xfrm>
          <a:prstGeom prst="rect">
            <a:avLst/>
          </a:prstGeom>
        </p:spPr>
      </p:pic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7CC6464B-FCB7-4C7A-BE85-9A289E78BAC8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53811C-09A3-4C88-AE4C-593824311E5F}"/>
              </a:ext>
            </a:extLst>
          </p:cNvPr>
          <p:cNvSpPr/>
          <p:nvPr/>
        </p:nvSpPr>
        <p:spPr>
          <a:xfrm>
            <a:off x="4501743" y="5591968"/>
            <a:ext cx="2851381" cy="967993"/>
          </a:xfrm>
          <a:custGeom>
            <a:avLst/>
            <a:gdLst>
              <a:gd name="connsiteX0" fmla="*/ 0 w 2851381"/>
              <a:gd name="connsiteY0" fmla="*/ 0 h 967993"/>
              <a:gd name="connsiteX1" fmla="*/ 570276 w 2851381"/>
              <a:gd name="connsiteY1" fmla="*/ 0 h 967993"/>
              <a:gd name="connsiteX2" fmla="*/ 1083525 w 2851381"/>
              <a:gd name="connsiteY2" fmla="*/ 0 h 967993"/>
              <a:gd name="connsiteX3" fmla="*/ 1568260 w 2851381"/>
              <a:gd name="connsiteY3" fmla="*/ 0 h 967993"/>
              <a:gd name="connsiteX4" fmla="*/ 2167050 w 2851381"/>
              <a:gd name="connsiteY4" fmla="*/ 0 h 967993"/>
              <a:gd name="connsiteX5" fmla="*/ 2851381 w 2851381"/>
              <a:gd name="connsiteY5" fmla="*/ 0 h 967993"/>
              <a:gd name="connsiteX6" fmla="*/ 2851381 w 2851381"/>
              <a:gd name="connsiteY6" fmla="*/ 464637 h 967993"/>
              <a:gd name="connsiteX7" fmla="*/ 2851381 w 2851381"/>
              <a:gd name="connsiteY7" fmla="*/ 967993 h 967993"/>
              <a:gd name="connsiteX8" fmla="*/ 2338132 w 2851381"/>
              <a:gd name="connsiteY8" fmla="*/ 967993 h 967993"/>
              <a:gd name="connsiteX9" fmla="*/ 1853398 w 2851381"/>
              <a:gd name="connsiteY9" fmla="*/ 967993 h 967993"/>
              <a:gd name="connsiteX10" fmla="*/ 1226094 w 2851381"/>
              <a:gd name="connsiteY10" fmla="*/ 967993 h 967993"/>
              <a:gd name="connsiteX11" fmla="*/ 741359 w 2851381"/>
              <a:gd name="connsiteY11" fmla="*/ 967993 h 967993"/>
              <a:gd name="connsiteX12" fmla="*/ 0 w 2851381"/>
              <a:gd name="connsiteY12" fmla="*/ 967993 h 967993"/>
              <a:gd name="connsiteX13" fmla="*/ 0 w 2851381"/>
              <a:gd name="connsiteY13" fmla="*/ 464637 h 967993"/>
              <a:gd name="connsiteX14" fmla="*/ 0 w 2851381"/>
              <a:gd name="connsiteY14" fmla="*/ 0 h 9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1381" h="967993" fill="none" extrusionOk="0">
                <a:moveTo>
                  <a:pt x="0" y="0"/>
                </a:moveTo>
                <a:cubicBezTo>
                  <a:pt x="227000" y="-2197"/>
                  <a:pt x="425309" y="27656"/>
                  <a:pt x="570276" y="0"/>
                </a:cubicBezTo>
                <a:cubicBezTo>
                  <a:pt x="715243" y="-27656"/>
                  <a:pt x="858492" y="52485"/>
                  <a:pt x="1083525" y="0"/>
                </a:cubicBezTo>
                <a:cubicBezTo>
                  <a:pt x="1308558" y="-52485"/>
                  <a:pt x="1447317" y="21463"/>
                  <a:pt x="1568260" y="0"/>
                </a:cubicBezTo>
                <a:cubicBezTo>
                  <a:pt x="1689204" y="-21463"/>
                  <a:pt x="1901049" y="50743"/>
                  <a:pt x="2167050" y="0"/>
                </a:cubicBezTo>
                <a:cubicBezTo>
                  <a:pt x="2433051" y="-50743"/>
                  <a:pt x="2574233" y="6429"/>
                  <a:pt x="2851381" y="0"/>
                </a:cubicBezTo>
                <a:cubicBezTo>
                  <a:pt x="2895825" y="120327"/>
                  <a:pt x="2800393" y="343750"/>
                  <a:pt x="2851381" y="464637"/>
                </a:cubicBezTo>
                <a:cubicBezTo>
                  <a:pt x="2902369" y="585524"/>
                  <a:pt x="2821029" y="721422"/>
                  <a:pt x="2851381" y="967993"/>
                </a:cubicBezTo>
                <a:cubicBezTo>
                  <a:pt x="2672983" y="1010921"/>
                  <a:pt x="2558467" y="963382"/>
                  <a:pt x="2338132" y="967993"/>
                </a:cubicBezTo>
                <a:cubicBezTo>
                  <a:pt x="2117797" y="972604"/>
                  <a:pt x="1974456" y="926674"/>
                  <a:pt x="1853398" y="967993"/>
                </a:cubicBezTo>
                <a:cubicBezTo>
                  <a:pt x="1732340" y="1009312"/>
                  <a:pt x="1435232" y="938422"/>
                  <a:pt x="1226094" y="967993"/>
                </a:cubicBezTo>
                <a:cubicBezTo>
                  <a:pt x="1016956" y="997564"/>
                  <a:pt x="956068" y="944569"/>
                  <a:pt x="741359" y="967993"/>
                </a:cubicBezTo>
                <a:cubicBezTo>
                  <a:pt x="526651" y="991417"/>
                  <a:pt x="161419" y="888393"/>
                  <a:pt x="0" y="967993"/>
                </a:cubicBezTo>
                <a:cubicBezTo>
                  <a:pt x="-51099" y="737026"/>
                  <a:pt x="39407" y="662471"/>
                  <a:pt x="0" y="464637"/>
                </a:cubicBezTo>
                <a:cubicBezTo>
                  <a:pt x="-39407" y="266803"/>
                  <a:pt x="53005" y="223187"/>
                  <a:pt x="0" y="0"/>
                </a:cubicBezTo>
                <a:close/>
              </a:path>
              <a:path w="2851381" h="967993" stroke="0" extrusionOk="0">
                <a:moveTo>
                  <a:pt x="0" y="0"/>
                </a:moveTo>
                <a:cubicBezTo>
                  <a:pt x="212258" y="-43897"/>
                  <a:pt x="396296" y="41003"/>
                  <a:pt x="627304" y="0"/>
                </a:cubicBezTo>
                <a:cubicBezTo>
                  <a:pt x="858312" y="-41003"/>
                  <a:pt x="985427" y="63438"/>
                  <a:pt x="1197580" y="0"/>
                </a:cubicBezTo>
                <a:cubicBezTo>
                  <a:pt x="1409733" y="-63438"/>
                  <a:pt x="1583522" y="2730"/>
                  <a:pt x="1824884" y="0"/>
                </a:cubicBezTo>
                <a:cubicBezTo>
                  <a:pt x="2066246" y="-2730"/>
                  <a:pt x="2481671" y="39184"/>
                  <a:pt x="2851381" y="0"/>
                </a:cubicBezTo>
                <a:cubicBezTo>
                  <a:pt x="2890922" y="95241"/>
                  <a:pt x="2801656" y="274988"/>
                  <a:pt x="2851381" y="464637"/>
                </a:cubicBezTo>
                <a:cubicBezTo>
                  <a:pt x="2901106" y="654286"/>
                  <a:pt x="2838071" y="842429"/>
                  <a:pt x="2851381" y="967993"/>
                </a:cubicBezTo>
                <a:cubicBezTo>
                  <a:pt x="2572503" y="1013797"/>
                  <a:pt x="2416307" y="946042"/>
                  <a:pt x="2224077" y="967993"/>
                </a:cubicBezTo>
                <a:cubicBezTo>
                  <a:pt x="2031847" y="989944"/>
                  <a:pt x="1885335" y="899004"/>
                  <a:pt x="1596773" y="967993"/>
                </a:cubicBezTo>
                <a:cubicBezTo>
                  <a:pt x="1308211" y="1036982"/>
                  <a:pt x="1149786" y="964670"/>
                  <a:pt x="1026497" y="967993"/>
                </a:cubicBezTo>
                <a:cubicBezTo>
                  <a:pt x="903208" y="971316"/>
                  <a:pt x="378059" y="898210"/>
                  <a:pt x="0" y="967993"/>
                </a:cubicBezTo>
                <a:cubicBezTo>
                  <a:pt x="-29909" y="824844"/>
                  <a:pt x="23331" y="676293"/>
                  <a:pt x="0" y="483997"/>
                </a:cubicBezTo>
                <a:cubicBezTo>
                  <a:pt x="-23331" y="291701"/>
                  <a:pt x="21403" y="164831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18366320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>
                <a:solidFill>
                  <a:schemeClr val="tx1"/>
                </a:solidFill>
              </a:rPr>
              <a:t>كَلمة </a:t>
            </a:r>
            <a:endParaRPr lang="en-AE" sz="5400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461475E-E1F2-4037-8F5F-D028DE4273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10896741" y="4961917"/>
            <a:ext cx="2325330" cy="3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09466 -0.106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53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16784 -0.068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340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AD578-1CB0-4633-85A4-8F585B37D2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E2DC"/>
              </a:clrFrom>
              <a:clrTo>
                <a:srgbClr val="F7E2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69080"/>
            <a:ext cx="3689158" cy="2922998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DCE49494-5A23-4213-88B4-3E895C08D0FF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9848A-E531-4443-B09D-8BD5B372BF39}"/>
              </a:ext>
            </a:extLst>
          </p:cNvPr>
          <p:cNvSpPr txBox="1"/>
          <p:nvPr/>
        </p:nvSpPr>
        <p:spPr>
          <a:xfrm>
            <a:off x="2876522" y="1710094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يركب المتعلم الكلمات من المقاطع والحروف .</a:t>
            </a:r>
            <a:endParaRPr lang="en-AE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7AACD-294E-4CD4-8AD9-9676873839AD}"/>
              </a:ext>
            </a:extLst>
          </p:cNvPr>
          <p:cNvSpPr txBox="1"/>
          <p:nvPr/>
        </p:nvSpPr>
        <p:spPr>
          <a:xfrm>
            <a:off x="3969770" y="2782669"/>
            <a:ext cx="615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المتعلم الكلمات قراءة صحيحة  . </a:t>
            </a:r>
            <a:endParaRPr lang="en-A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90D71-547C-4482-9D01-F46DFBC61360}"/>
              </a:ext>
            </a:extLst>
          </p:cNvPr>
          <p:cNvSpPr txBox="1"/>
          <p:nvPr/>
        </p:nvSpPr>
        <p:spPr>
          <a:xfrm>
            <a:off x="3645054" y="3855244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يكتب المتعلم الكلمات كتابة  صحيحة  . </a:t>
            </a:r>
            <a:endParaRPr lang="en-AE" sz="3600" b="1" dirty="0"/>
          </a:p>
        </p:txBody>
      </p:sp>
    </p:spTree>
    <p:extLst>
      <p:ext uri="{BB962C8B-B14F-4D97-AF65-F5344CB8AC3E}">
        <p14:creationId xmlns:p14="http://schemas.microsoft.com/office/powerpoint/2010/main" val="39869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DFBA53-BA1A-496B-8C9F-AA4F8DA4999E}"/>
              </a:ext>
            </a:extLst>
          </p:cNvPr>
          <p:cNvSpPr/>
          <p:nvPr/>
        </p:nvSpPr>
        <p:spPr>
          <a:xfrm>
            <a:off x="10100499" y="1426539"/>
            <a:ext cx="71365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</a:t>
            </a:r>
            <a:endParaRPr lang="en-US" sz="19900" b="0" cap="none" spc="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C5FBC-391B-48E1-8E27-BD932093651A}"/>
              </a:ext>
            </a:extLst>
          </p:cNvPr>
          <p:cNvSpPr/>
          <p:nvPr/>
        </p:nvSpPr>
        <p:spPr>
          <a:xfrm>
            <a:off x="426426" y="1252906"/>
            <a:ext cx="200567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بُ</a:t>
            </a:r>
            <a:endParaRPr lang="en-US" sz="1990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2C28E-6BD2-4F7B-8E3A-3257A98C501D}"/>
              </a:ext>
            </a:extLst>
          </p:cNvPr>
          <p:cNvGrpSpPr/>
          <p:nvPr/>
        </p:nvGrpSpPr>
        <p:grpSpPr>
          <a:xfrm>
            <a:off x="7438931" y="4011561"/>
            <a:ext cx="3490451" cy="2767781"/>
            <a:chOff x="8061458" y="-3503"/>
            <a:chExt cx="4535817" cy="38569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0505653-2667-417B-8FA0-5678E94E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36CA2-F958-402E-AF3B-577B347BC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D4A045-7A24-497D-A485-103A73A3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8B4769-238C-4B74-9043-7B8DF1D7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0A2B1B-C16F-4D6E-A6C7-273163EBC616}"/>
              </a:ext>
            </a:extLst>
          </p:cNvPr>
          <p:cNvCxnSpPr>
            <a:cxnSpLocks/>
          </p:cNvCxnSpPr>
          <p:nvPr/>
        </p:nvCxnSpPr>
        <p:spPr>
          <a:xfrm flipH="1">
            <a:off x="717755" y="5703321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0D29CF-D5CD-416B-815B-B2723043F023}"/>
              </a:ext>
            </a:extLst>
          </p:cNvPr>
          <p:cNvSpPr txBox="1"/>
          <p:nvPr/>
        </p:nvSpPr>
        <p:spPr>
          <a:xfrm>
            <a:off x="4895968" y="392478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11F4BF17-0BF5-4B3F-8D94-C4AEA0B2C2D1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3F9AA7-BC6A-4D4E-81CC-BDFD2275B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7" y="3991669"/>
            <a:ext cx="2568233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-0.08935 L -0.03424 -0.08912 C -0.04192 -0.08981 -0.04961 -0.08981 -0.05729 -0.09097 C -0.06067 -0.09143 -0.0638 -0.09398 -0.06705 -0.09398 C -0.0737 -0.09398 -0.08021 -0.0919 -0.08685 -0.09097 C -0.09232 -0.0824 -0.09179 -0.08402 -0.0983 -0.06805 C -0.10013 -0.06365 -0.10104 -0.0574 -0.10325 -0.05347 C -0.10586 -0.04838 -0.10768 -0.04352 -0.11133 -0.04027 C -0.11341 -0.03842 -0.11575 -0.03819 -0.11784 -0.03727 L -0.13424 -0.03889 C -0.13763 -0.03912 -0.14088 -0.0412 -0.14414 -0.04027 C -0.15351 -0.03819 -0.16263 -0.03379 -0.172 -0.03055 C -0.175 -0.025 -0.17786 -0.01967 -0.18099 -0.01435 C -0.18255 -0.01203 -0.1845 -0.01041 -0.18594 -0.00764 C -0.18776 -0.0044 -0.18919 -2.96296E-6 -0.19088 0.00371 C -0.19245 0.00695 -0.19427 0.00996 -0.1957 0.01343 C -0.19687 0.01644 -0.19765 0.02037 -0.19909 0.02315 C -0.20156 0.02848 -0.2069 0.03449 -0.21041 0.03635 C -0.21263 0.03727 -0.21484 0.03727 -0.21705 0.03797 C -0.22031 0.03935 -0.22357 0.0419 -0.22682 0.04283 C -0.2358 0.0456 -0.24492 0.04607 -0.2539 0.04954 C -0.2569 0.05047 -0.26002 0.0507 -0.26289 0.05255 C -0.27005 0.05672 -0.27786 0.05949 -0.28424 0.06736 C -0.28906 0.07315 -0.29427 0.07871 -0.29896 0.08519 L -0.30963 0.1 C -0.3164 0.12986 -0.3108 0.10625 -0.31771 0.13241 C -0.31875 0.13588 -0.31901 0.13982 -0.32031 0.14236 C -0.32109 0.14398 -0.32239 0.14329 -0.32344 0.14398 C -0.32591 0.1456 -0.32838 0.14769 -0.33086 0.14885 C -0.33906 0.15278 -0.34726 0.15533 -0.35547 0.1588 C -0.36133 0.17037 -0.36406 0.17408 -0.36771 0.18959 C -0.36992 0.19861 -0.37096 0.20834 -0.37265 0.21713 C -0.37357 0.22223 -0.37487 0.22685 -0.37591 0.23195 C -0.37982 0.25139 -0.37864 0.25324 -0.38411 0.26783 C -0.38502 0.27037 -0.38607 0.27269 -0.3875 0.27431 C -0.38841 0.2757 -0.38958 0.27547 -0.39062 0.27593 C -0.39336 0.27755 -0.39622 0.2794 -0.39883 0.28102 C -0.40039 0.28704 -0.40221 0.29375 -0.40286 0.30047 C -0.40351 0.30648 -0.40364 0.31852 -0.40364 0.31898 L -0.40364 0.31852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0.00926 L 0.08359 0.00949 C 0.08971 0.00556 0.09375 0.00185 0.09987 0.00185 C 0.10247 0.00185 0.10508 0.00278 0.10781 0.00324 C 0.11289 0.01296 0.11172 0.0088 0.11497 0.02963 C 0.11575 0.03519 0.11627 0.04097 0.11692 0.04676 C 0.11719 0.04931 0.11692 0.05231 0.11758 0.0544 C 0.11797 0.05602 0.11888 0.05556 0.11953 0.05602 C 0.12044 0.05694 0.12122 0.05903 0.12213 0.05926 C 0.1263 0.06042 0.13047 0.06019 0.13463 0.06065 C 0.13594 0.06181 0.13737 0.06204 0.13854 0.06389 C 0.13984 0.06574 0.14062 0.06898 0.14179 0.07153 C 0.1457 0.07986 0.14674 0.07963 0.14974 0.09051 C 0.15104 0.09491 0.15325 0.10903 0.15495 0.11366 C 0.1556 0.11528 0.15664 0.11574 0.15755 0.11667 C 0.15924 0.11574 0.16094 0.11319 0.16276 0.11366 C 0.1664 0.11435 0.17005 0.11597 0.1733 0.11968 C 0.17565 0.12269 0.17942 0.13843 0.18125 0.14306 C 0.18789 0.16181 0.18476 0.14606 0.19036 0.17269 C 0.19114 0.17685 0.1914 0.18148 0.19232 0.18542 C 0.19388 0.19144 0.19648 0.20023 0.19948 0.20394 C 0.20052 0.20509 0.20169 0.20625 0.20286 0.20694 C 0.20403 0.20787 0.20547 0.20787 0.20677 0.20833 C 0.20794 0.21065 0.20898 0.21273 0.21002 0.21481 C 0.21067 0.21597 0.21146 0.21644 0.21198 0.21806 C 0.21575 0.2294 0.21432 0.23194 0.21732 0.24583 C 0.21784 0.24884 0.21927 0.25093 0.21979 0.2537 C 0.22122 0.25926 0.222 0.26528 0.22317 0.27083 C 0.2233 0.275 0.22344 0.27917 0.22383 0.28333 C 0.22409 0.28657 0.22539 0.28935 0.22513 0.29259 C 0.22487 0.29815 0.22252 0.31435 0.22122 0.32384 C 0.22252 0.32685 0.22409 0.3294 0.22513 0.3331 C 0.22565 0.33472 0.22539 0.33727 0.22578 0.33935 C 0.22604 0.34097 0.22656 0.34236 0.22721 0.34398 L 0.22721 0.34444 " pathEditMode="relative" rAng="0" ptsTypes="AAAAAAAAAAAAAAAAAAAAAAAAAAAAAA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DFBA53-BA1A-496B-8C9F-AA4F8DA4999E}"/>
              </a:ext>
            </a:extLst>
          </p:cNvPr>
          <p:cNvSpPr/>
          <p:nvPr/>
        </p:nvSpPr>
        <p:spPr>
          <a:xfrm>
            <a:off x="9760663" y="1426539"/>
            <a:ext cx="139333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 err="1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endParaRPr lang="en-US" sz="19900" b="0" cap="none" spc="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C5FBC-391B-48E1-8E27-BD932093651A}"/>
              </a:ext>
            </a:extLst>
          </p:cNvPr>
          <p:cNvSpPr/>
          <p:nvPr/>
        </p:nvSpPr>
        <p:spPr>
          <a:xfrm>
            <a:off x="732600" y="1252906"/>
            <a:ext cx="139333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 err="1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endParaRPr lang="en-US" sz="1990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2C28E-6BD2-4F7B-8E3A-3257A98C501D}"/>
              </a:ext>
            </a:extLst>
          </p:cNvPr>
          <p:cNvGrpSpPr/>
          <p:nvPr/>
        </p:nvGrpSpPr>
        <p:grpSpPr>
          <a:xfrm>
            <a:off x="7438931" y="4011561"/>
            <a:ext cx="3490451" cy="2767781"/>
            <a:chOff x="8061458" y="-3503"/>
            <a:chExt cx="4535817" cy="38569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0505653-2667-417B-8FA0-5678E94E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36CA2-F958-402E-AF3B-577B347BC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D4A045-7A24-497D-A485-103A73A3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8B4769-238C-4B74-9043-7B8DF1D7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0A2B1B-C16F-4D6E-A6C7-273163EBC616}"/>
              </a:ext>
            </a:extLst>
          </p:cNvPr>
          <p:cNvCxnSpPr>
            <a:cxnSpLocks/>
          </p:cNvCxnSpPr>
          <p:nvPr/>
        </p:nvCxnSpPr>
        <p:spPr>
          <a:xfrm flipH="1">
            <a:off x="717755" y="5703321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B93362-995A-42F9-9E06-4F0984632892}"/>
              </a:ext>
            </a:extLst>
          </p:cNvPr>
          <p:cNvSpPr txBox="1"/>
          <p:nvPr/>
        </p:nvSpPr>
        <p:spPr>
          <a:xfrm>
            <a:off x="4895968" y="392478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F5E7B37-EF46-4E3B-A1F9-F432F8B8F352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D63946-EB4C-4D80-84F4-C1AFCD5B7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7" y="3991669"/>
            <a:ext cx="2568233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-0.08935 L -0.03424 -0.08912 C -0.04192 -0.08981 -0.04961 -0.08981 -0.05729 -0.09097 C -0.06067 -0.09143 -0.0638 -0.09398 -0.06705 -0.09398 C -0.0737 -0.09398 -0.08021 -0.0919 -0.08685 -0.09097 C -0.09232 -0.0824 -0.09179 -0.08402 -0.0983 -0.06805 C -0.10013 -0.06365 -0.10104 -0.0574 -0.10325 -0.05347 C -0.10586 -0.04838 -0.10768 -0.04352 -0.11133 -0.04027 C -0.11341 -0.03842 -0.11575 -0.03819 -0.11784 -0.03727 L -0.13424 -0.03889 C -0.13763 -0.03912 -0.14088 -0.0412 -0.14414 -0.04027 C -0.15351 -0.03819 -0.16263 -0.03379 -0.172 -0.03055 C -0.175 -0.025 -0.17786 -0.01967 -0.18099 -0.01435 C -0.18255 -0.01203 -0.1845 -0.01041 -0.18594 -0.00764 C -0.18776 -0.0044 -0.18919 -2.96296E-6 -0.19088 0.00371 C -0.19245 0.00695 -0.19427 0.00996 -0.1957 0.01343 C -0.19687 0.01644 -0.19765 0.02037 -0.19909 0.02315 C -0.20156 0.02848 -0.2069 0.03449 -0.21041 0.03635 C -0.21263 0.03727 -0.21484 0.03727 -0.21705 0.03797 C -0.22031 0.03935 -0.22357 0.0419 -0.22682 0.04283 C -0.2358 0.0456 -0.24492 0.04607 -0.2539 0.04954 C -0.2569 0.05047 -0.26002 0.0507 -0.26289 0.05255 C -0.27005 0.05672 -0.27786 0.05949 -0.28424 0.06736 C -0.28906 0.07315 -0.29427 0.07871 -0.29896 0.08519 L -0.30963 0.1 C -0.3164 0.12986 -0.3108 0.10625 -0.31771 0.13241 C -0.31875 0.13588 -0.31901 0.13982 -0.32031 0.14236 C -0.32109 0.14398 -0.32239 0.14329 -0.32344 0.14398 C -0.32591 0.1456 -0.32838 0.14769 -0.33086 0.14885 C -0.33906 0.15278 -0.34726 0.15533 -0.35547 0.1588 C -0.36133 0.17037 -0.36406 0.17408 -0.36771 0.18959 C -0.36992 0.19861 -0.37096 0.20834 -0.37265 0.21713 C -0.37357 0.22223 -0.37487 0.22685 -0.37591 0.23195 C -0.37982 0.25139 -0.37864 0.25324 -0.38411 0.26783 C -0.38502 0.27037 -0.38607 0.27269 -0.3875 0.27431 C -0.38841 0.2757 -0.38958 0.27547 -0.39062 0.27593 C -0.39336 0.27755 -0.39622 0.2794 -0.39883 0.28102 C -0.40039 0.28704 -0.40221 0.29375 -0.40286 0.30047 C -0.40351 0.30648 -0.40364 0.31852 -0.40364 0.31898 L -0.40364 0.31852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0.00926 L 0.08359 0.00949 C 0.08971 0.00556 0.09375 0.00185 0.09987 0.00185 C 0.10247 0.00185 0.10508 0.00278 0.10781 0.00324 C 0.11289 0.01296 0.11172 0.0088 0.11497 0.02963 C 0.11575 0.03519 0.11627 0.04097 0.11692 0.04676 C 0.11719 0.04931 0.11692 0.05231 0.11758 0.0544 C 0.11797 0.05602 0.11888 0.05556 0.11953 0.05602 C 0.12044 0.05694 0.12122 0.05903 0.12213 0.05926 C 0.1263 0.06042 0.13047 0.06019 0.13463 0.06065 C 0.13594 0.06181 0.13737 0.06204 0.13854 0.06389 C 0.13984 0.06574 0.14062 0.06898 0.14179 0.07153 C 0.1457 0.07986 0.14674 0.07963 0.14974 0.09051 C 0.15104 0.09491 0.15325 0.10903 0.15495 0.11366 C 0.1556 0.11528 0.15664 0.11574 0.15755 0.11667 C 0.15924 0.11574 0.16094 0.11319 0.16276 0.11366 C 0.1664 0.11435 0.17005 0.11597 0.1733 0.11968 C 0.17565 0.12269 0.17942 0.13843 0.18125 0.14306 C 0.18789 0.16181 0.18476 0.14606 0.19036 0.17269 C 0.19114 0.17685 0.1914 0.18148 0.19232 0.18542 C 0.19388 0.19144 0.19648 0.20023 0.19948 0.20394 C 0.20052 0.20509 0.20169 0.20625 0.20286 0.20694 C 0.20403 0.20787 0.20547 0.20787 0.20677 0.20833 C 0.20794 0.21065 0.20898 0.21273 0.21002 0.21481 C 0.21067 0.21597 0.21146 0.21644 0.21198 0.21806 C 0.21575 0.2294 0.21432 0.23194 0.21732 0.24583 C 0.21784 0.24884 0.21927 0.25093 0.21979 0.2537 C 0.22122 0.25926 0.222 0.26528 0.22317 0.27083 C 0.2233 0.275 0.22344 0.27917 0.22383 0.28333 C 0.22409 0.28657 0.22539 0.28935 0.22513 0.29259 C 0.22487 0.29815 0.22252 0.31435 0.22122 0.32384 C 0.22252 0.32685 0.22409 0.3294 0.22513 0.3331 C 0.22565 0.33472 0.22539 0.33727 0.22578 0.33935 C 0.22604 0.34097 0.22656 0.34236 0.22721 0.34398 L 0.22721 0.34444 " pathEditMode="relative" rAng="0" ptsTypes="AAAAAAAAAAAAAAAAAAAAAAAAAAAAAA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DFBA53-BA1A-496B-8C9F-AA4F8DA4999E}"/>
              </a:ext>
            </a:extLst>
          </p:cNvPr>
          <p:cNvSpPr/>
          <p:nvPr/>
        </p:nvSpPr>
        <p:spPr>
          <a:xfrm>
            <a:off x="10100499" y="1426539"/>
            <a:ext cx="71365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</a:t>
            </a:r>
            <a:endParaRPr lang="en-US" sz="19900" b="0" cap="none" spc="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C5FBC-391B-48E1-8E27-BD932093651A}"/>
              </a:ext>
            </a:extLst>
          </p:cNvPr>
          <p:cNvSpPr/>
          <p:nvPr/>
        </p:nvSpPr>
        <p:spPr>
          <a:xfrm>
            <a:off x="426426" y="1252906"/>
            <a:ext cx="200567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</a:t>
            </a:r>
            <a:endParaRPr lang="en-US" sz="1990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2C28E-6BD2-4F7B-8E3A-3257A98C501D}"/>
              </a:ext>
            </a:extLst>
          </p:cNvPr>
          <p:cNvGrpSpPr/>
          <p:nvPr/>
        </p:nvGrpSpPr>
        <p:grpSpPr>
          <a:xfrm>
            <a:off x="7438931" y="4011561"/>
            <a:ext cx="3490451" cy="2767781"/>
            <a:chOff x="8061458" y="-3503"/>
            <a:chExt cx="4535817" cy="38569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0505653-2667-417B-8FA0-5678E94E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36CA2-F958-402E-AF3B-577B347BC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D4A045-7A24-497D-A485-103A73A3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8B4769-238C-4B74-9043-7B8DF1D7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0A2B1B-C16F-4D6E-A6C7-273163EBC616}"/>
              </a:ext>
            </a:extLst>
          </p:cNvPr>
          <p:cNvCxnSpPr>
            <a:cxnSpLocks/>
          </p:cNvCxnSpPr>
          <p:nvPr/>
        </p:nvCxnSpPr>
        <p:spPr>
          <a:xfrm flipH="1">
            <a:off x="717755" y="5703321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8BB89E-F0B1-4F9C-9EB9-69CE60757CC0}"/>
              </a:ext>
            </a:extLst>
          </p:cNvPr>
          <p:cNvSpPr txBox="1"/>
          <p:nvPr/>
        </p:nvSpPr>
        <p:spPr>
          <a:xfrm>
            <a:off x="4895968" y="392478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F8C1E8A-76F3-42E2-A6F8-DBEA13647F5B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6C3BDC-CA73-4535-9DE8-0C485FBD8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7" y="3991669"/>
            <a:ext cx="2568233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-0.08935 L -0.03424 -0.08912 C -0.04192 -0.08981 -0.04961 -0.08981 -0.05729 -0.09097 C -0.06067 -0.09143 -0.0638 -0.09398 -0.06705 -0.09398 C -0.0737 -0.09398 -0.08021 -0.0919 -0.08685 -0.09097 C -0.09232 -0.0824 -0.09179 -0.08402 -0.0983 -0.06805 C -0.10013 -0.06365 -0.10104 -0.0574 -0.10325 -0.05347 C -0.10586 -0.04838 -0.10768 -0.04352 -0.11133 -0.04027 C -0.11341 -0.03842 -0.11575 -0.03819 -0.11784 -0.03727 L -0.13424 -0.03889 C -0.13763 -0.03912 -0.14088 -0.0412 -0.14414 -0.04027 C -0.15351 -0.03819 -0.16263 -0.03379 -0.172 -0.03055 C -0.175 -0.025 -0.17786 -0.01967 -0.18099 -0.01435 C -0.18255 -0.01203 -0.1845 -0.01041 -0.18594 -0.00764 C -0.18776 -0.0044 -0.18919 -2.96296E-6 -0.19088 0.00371 C -0.19245 0.00695 -0.19427 0.00996 -0.1957 0.01343 C -0.19687 0.01644 -0.19765 0.02037 -0.19909 0.02315 C -0.20156 0.02848 -0.2069 0.03449 -0.21041 0.03635 C -0.21263 0.03727 -0.21484 0.03727 -0.21705 0.03797 C -0.22031 0.03935 -0.22357 0.0419 -0.22682 0.04283 C -0.2358 0.0456 -0.24492 0.04607 -0.2539 0.04954 C -0.2569 0.05047 -0.26002 0.0507 -0.26289 0.05255 C -0.27005 0.05672 -0.27786 0.05949 -0.28424 0.06736 C -0.28906 0.07315 -0.29427 0.07871 -0.29896 0.08519 L -0.30963 0.1 C -0.3164 0.12986 -0.3108 0.10625 -0.31771 0.13241 C -0.31875 0.13588 -0.31901 0.13982 -0.32031 0.14236 C -0.32109 0.14398 -0.32239 0.14329 -0.32344 0.14398 C -0.32591 0.1456 -0.32838 0.14769 -0.33086 0.14885 C -0.33906 0.15278 -0.34726 0.15533 -0.35547 0.1588 C -0.36133 0.17037 -0.36406 0.17408 -0.36771 0.18959 C -0.36992 0.19861 -0.37096 0.20834 -0.37265 0.21713 C -0.37357 0.22223 -0.37487 0.22685 -0.37591 0.23195 C -0.37982 0.25139 -0.37864 0.25324 -0.38411 0.26783 C -0.38502 0.27037 -0.38607 0.27269 -0.3875 0.27431 C -0.38841 0.2757 -0.38958 0.27547 -0.39062 0.27593 C -0.39336 0.27755 -0.39622 0.2794 -0.39883 0.28102 C -0.40039 0.28704 -0.40221 0.29375 -0.40286 0.30047 C -0.40351 0.30648 -0.40364 0.31852 -0.40364 0.31898 L -0.40364 0.31852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0.00926 L 0.08359 0.00949 C 0.08971 0.00556 0.09375 0.00185 0.09987 0.00185 C 0.10247 0.00185 0.10508 0.00278 0.10781 0.00324 C 0.11289 0.01296 0.11172 0.0088 0.11497 0.02963 C 0.11575 0.03519 0.11627 0.04097 0.11692 0.04676 C 0.11719 0.04931 0.11692 0.05231 0.11758 0.0544 C 0.11797 0.05602 0.11888 0.05556 0.11953 0.05602 C 0.12044 0.05694 0.12122 0.05903 0.12213 0.05926 C 0.1263 0.06042 0.13047 0.06019 0.13463 0.06065 C 0.13594 0.06181 0.13737 0.06204 0.13854 0.06389 C 0.13984 0.06574 0.14062 0.06898 0.14179 0.07153 C 0.1457 0.07986 0.14674 0.07963 0.14974 0.09051 C 0.15104 0.09491 0.15325 0.10903 0.15495 0.11366 C 0.1556 0.11528 0.15664 0.11574 0.15755 0.11667 C 0.15924 0.11574 0.16094 0.11319 0.16276 0.11366 C 0.1664 0.11435 0.17005 0.11597 0.1733 0.11968 C 0.17565 0.12269 0.17942 0.13843 0.18125 0.14306 C 0.18789 0.16181 0.18476 0.14606 0.19036 0.17269 C 0.19114 0.17685 0.1914 0.18148 0.19232 0.18542 C 0.19388 0.19144 0.19648 0.20023 0.19948 0.20394 C 0.20052 0.20509 0.20169 0.20625 0.20286 0.20694 C 0.20403 0.20787 0.20547 0.20787 0.20677 0.20833 C 0.20794 0.21065 0.20898 0.21273 0.21002 0.21481 C 0.21067 0.21597 0.21146 0.21644 0.21198 0.21806 C 0.21575 0.2294 0.21432 0.23194 0.21732 0.24583 C 0.21784 0.24884 0.21927 0.25093 0.21979 0.2537 C 0.22122 0.25926 0.222 0.26528 0.22317 0.27083 C 0.2233 0.275 0.22344 0.27917 0.22383 0.28333 C 0.22409 0.28657 0.22539 0.28935 0.22513 0.29259 C 0.22487 0.29815 0.22252 0.31435 0.22122 0.32384 C 0.22252 0.32685 0.22409 0.3294 0.22513 0.3331 C 0.22565 0.33472 0.22539 0.33727 0.22578 0.33935 C 0.22604 0.34097 0.22656 0.34236 0.22721 0.34398 L 0.22721 0.34444 " pathEditMode="relative" rAng="0" ptsTypes="AAAAAAAAAAAAAAAAAAAAAAAAAAAAAA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9C5FBC-391B-48E1-8E27-BD932093651A}"/>
              </a:ext>
            </a:extLst>
          </p:cNvPr>
          <p:cNvSpPr/>
          <p:nvPr/>
        </p:nvSpPr>
        <p:spPr>
          <a:xfrm>
            <a:off x="473715" y="1252906"/>
            <a:ext cx="19111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بو</a:t>
            </a:r>
            <a:endParaRPr lang="en-US" sz="1990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2C28E-6BD2-4F7B-8E3A-3257A98C501D}"/>
              </a:ext>
            </a:extLst>
          </p:cNvPr>
          <p:cNvGrpSpPr/>
          <p:nvPr/>
        </p:nvGrpSpPr>
        <p:grpSpPr>
          <a:xfrm>
            <a:off x="7438931" y="4011561"/>
            <a:ext cx="3490451" cy="2767781"/>
            <a:chOff x="8061458" y="-3503"/>
            <a:chExt cx="4535817" cy="38569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0505653-2667-417B-8FA0-5678E94E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36CA2-F958-402E-AF3B-577B347BC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D4A045-7A24-497D-A485-103A73A3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8B4769-238C-4B74-9043-7B8DF1D7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0A2B1B-C16F-4D6E-A6C7-273163EBC616}"/>
              </a:ext>
            </a:extLst>
          </p:cNvPr>
          <p:cNvCxnSpPr>
            <a:cxnSpLocks/>
          </p:cNvCxnSpPr>
          <p:nvPr/>
        </p:nvCxnSpPr>
        <p:spPr>
          <a:xfrm flipH="1">
            <a:off x="717755" y="5703321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EDFBA53-BA1A-496B-8C9F-AA4F8DA4999E}"/>
              </a:ext>
            </a:extLst>
          </p:cNvPr>
          <p:cNvSpPr/>
          <p:nvPr/>
        </p:nvSpPr>
        <p:spPr>
          <a:xfrm>
            <a:off x="9501777" y="1426539"/>
            <a:ext cx="19111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بو</a:t>
            </a:r>
            <a:endParaRPr lang="en-US" sz="19900" b="0" cap="none" spc="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4E71F-303B-4ECE-B672-AB3601C11DCC}"/>
              </a:ext>
            </a:extLst>
          </p:cNvPr>
          <p:cNvSpPr txBox="1"/>
          <p:nvPr/>
        </p:nvSpPr>
        <p:spPr>
          <a:xfrm>
            <a:off x="4895968" y="392478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C1AB647-F2A8-4010-8183-C0E319084CF8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E7E66F-521F-4E14-9F2F-01E80CED8B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7" y="3991669"/>
            <a:ext cx="2568233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-0.08935 L -0.03424 -0.08912 C -0.04192 -0.08981 -0.04961 -0.08981 -0.05729 -0.09097 C -0.06067 -0.09143 -0.0638 -0.09398 -0.06705 -0.09398 C -0.0737 -0.09398 -0.08021 -0.0919 -0.08685 -0.09097 C -0.09232 -0.0824 -0.09179 -0.08402 -0.0983 -0.06805 C -0.10013 -0.06365 -0.10104 -0.0574 -0.10325 -0.05347 C -0.10586 -0.04838 -0.10768 -0.04352 -0.11133 -0.04027 C -0.11341 -0.03842 -0.11575 -0.03819 -0.11784 -0.03727 L -0.13424 -0.03889 C -0.13763 -0.03912 -0.14088 -0.0412 -0.14414 -0.04027 C -0.15351 -0.03819 -0.16263 -0.03379 -0.172 -0.03055 C -0.175 -0.025 -0.17786 -0.01967 -0.18099 -0.01435 C -0.18255 -0.01203 -0.1845 -0.01041 -0.18594 -0.00764 C -0.18776 -0.0044 -0.18919 -2.96296E-6 -0.19088 0.00371 C -0.19245 0.00695 -0.19427 0.00996 -0.1957 0.01343 C -0.19687 0.01644 -0.19765 0.02037 -0.19909 0.02315 C -0.20156 0.02848 -0.2069 0.03449 -0.21041 0.03635 C -0.21263 0.03727 -0.21484 0.03727 -0.21705 0.03797 C -0.22031 0.03935 -0.22357 0.0419 -0.22682 0.04283 C -0.2358 0.0456 -0.24492 0.04607 -0.2539 0.04954 C -0.2569 0.05047 -0.26002 0.0507 -0.26289 0.05255 C -0.27005 0.05672 -0.27786 0.05949 -0.28424 0.06736 C -0.28906 0.07315 -0.29427 0.07871 -0.29896 0.08519 L -0.30963 0.1 C -0.3164 0.12986 -0.3108 0.10625 -0.31771 0.13241 C -0.31875 0.13588 -0.31901 0.13982 -0.32031 0.14236 C -0.32109 0.14398 -0.32239 0.14329 -0.32344 0.14398 C -0.32591 0.1456 -0.32838 0.14769 -0.33086 0.14885 C -0.33906 0.15278 -0.34726 0.15533 -0.35547 0.1588 C -0.36133 0.17037 -0.36406 0.17408 -0.36771 0.18959 C -0.36992 0.19861 -0.37096 0.20834 -0.37265 0.21713 C -0.37357 0.22223 -0.37487 0.22685 -0.37591 0.23195 C -0.37982 0.25139 -0.37864 0.25324 -0.38411 0.26783 C -0.38502 0.27037 -0.38607 0.27269 -0.3875 0.27431 C -0.38841 0.2757 -0.38958 0.27547 -0.39062 0.27593 C -0.39336 0.27755 -0.39622 0.2794 -0.39883 0.28102 C -0.40039 0.28704 -0.40221 0.29375 -0.40286 0.30047 C -0.40351 0.30648 -0.40364 0.31852 -0.40364 0.31898 L -0.40364 0.31852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0.00903 L 0.08359 0.00926 C 0.08802 0.00532 0.09101 0.00185 0.09557 0.00185 C 0.09739 0.00185 0.09935 0.00255 0.1013 0.00301 C 0.10508 0.01273 0.10429 0.00856 0.10664 0.02917 C 0.10716 0.03472 0.10755 0.04028 0.10807 0.04606 C 0.1082 0.04861 0.10807 0.05162 0.10859 0.0537 C 0.10885 0.05532 0.1095 0.05486 0.11002 0.05532 C 0.11067 0.05625 0.1112 0.0581 0.11185 0.05833 C 0.11497 0.05949 0.1181 0.05926 0.12109 0.05972 C 0.122 0.06088 0.12317 0.06111 0.12396 0.06296 C 0.125 0.06481 0.12552 0.06806 0.12643 0.0706 C 0.12929 0.0787 0.13008 0.07847 0.13216 0.08935 C 0.1332 0.09375 0.13476 0.10764 0.13607 0.11227 C 0.13659 0.11389 0.13724 0.11435 0.13802 0.11505 C 0.13919 0.11435 0.14049 0.11181 0.14179 0.11227 C 0.14453 0.11296 0.14713 0.11458 0.14961 0.11806 C 0.1513 0.12106 0.15403 0.13657 0.15547 0.1412 C 0.16028 0.15972 0.15807 0.14421 0.16211 0.1706 C 0.16276 0.17454 0.16289 0.17917 0.16354 0.1831 C 0.16471 0.18912 0.16666 0.19769 0.16888 0.20139 C 0.16966 0.20255 0.17044 0.2037 0.17135 0.2044 C 0.17213 0.20532 0.1733 0.20532 0.17422 0.20579 C 0.17513 0.2081 0.17578 0.20995 0.17656 0.21204 C 0.17708 0.21319 0.1776 0.21366 0.17799 0.21528 C 0.18086 0.22662 0.17982 0.22894 0.18203 0.24282 C 0.18229 0.24583 0.18346 0.24769 0.18385 0.25046 C 0.18489 0.25602 0.18541 0.26204 0.18633 0.26736 C 0.18633 0.27153 0.18646 0.27569 0.18672 0.27986 C 0.18698 0.2831 0.18789 0.28565 0.18776 0.28889 C 0.1875 0.29444 0.1858 0.31042 0.18489 0.31991 C 0.1858 0.32269 0.18698 0.32523 0.18776 0.32894 C 0.18815 0.33056 0.18789 0.3331 0.18815 0.33519 C 0.18841 0.33681 0.1888 0.33819 0.18932 0.33981 L 0.18932 0.34028 " pathEditMode="relative" rAng="0" ptsTypes="AAAAAAAAAAAAAAAAAAAAAAAAAAAAAA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9C5FBC-391B-48E1-8E27-BD932093651A}"/>
              </a:ext>
            </a:extLst>
          </p:cNvPr>
          <p:cNvSpPr/>
          <p:nvPr/>
        </p:nvSpPr>
        <p:spPr>
          <a:xfrm>
            <a:off x="426427" y="1252906"/>
            <a:ext cx="200567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بُ</a:t>
            </a:r>
            <a:endParaRPr lang="en-US" sz="1990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2C28E-6BD2-4F7B-8E3A-3257A98C501D}"/>
              </a:ext>
            </a:extLst>
          </p:cNvPr>
          <p:cNvGrpSpPr/>
          <p:nvPr/>
        </p:nvGrpSpPr>
        <p:grpSpPr>
          <a:xfrm>
            <a:off x="7438931" y="4011561"/>
            <a:ext cx="3490451" cy="2767781"/>
            <a:chOff x="8061458" y="-3503"/>
            <a:chExt cx="4535817" cy="38569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0505653-2667-417B-8FA0-5678E94E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5089" y="-3503"/>
              <a:ext cx="3856911" cy="3856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36CA2-F958-402E-AF3B-577B347BC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" t="3544" r="3376" b="5217"/>
            <a:stretch/>
          </p:blipFill>
          <p:spPr>
            <a:xfrm>
              <a:off x="8984138" y="256757"/>
              <a:ext cx="2558811" cy="246901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AD4A045-7A24-497D-A485-103A73A3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6176" y="2113185"/>
              <a:ext cx="3634734" cy="1134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8B4769-238C-4B74-9043-7B8DF1D7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8650"/>
            <a:stretch/>
          </p:blipFill>
          <p:spPr>
            <a:xfrm>
              <a:off x="8061458" y="2216957"/>
              <a:ext cx="4535817" cy="7128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0A2B1B-C16F-4D6E-A6C7-273163EBC616}"/>
              </a:ext>
            </a:extLst>
          </p:cNvPr>
          <p:cNvCxnSpPr>
            <a:cxnSpLocks/>
          </p:cNvCxnSpPr>
          <p:nvPr/>
        </p:nvCxnSpPr>
        <p:spPr>
          <a:xfrm flipH="1">
            <a:off x="717755" y="5703321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EDFBA53-BA1A-496B-8C9F-AA4F8DA4999E}"/>
              </a:ext>
            </a:extLst>
          </p:cNvPr>
          <p:cNvSpPr/>
          <p:nvPr/>
        </p:nvSpPr>
        <p:spPr>
          <a:xfrm>
            <a:off x="9760662" y="1426539"/>
            <a:ext cx="139333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dirty="0" err="1">
                <a:ln w="0"/>
                <a:solidFill>
                  <a:srgbClr val="C34E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endParaRPr lang="en-US" sz="19900" b="0" cap="none" spc="0" dirty="0">
              <a:ln w="0"/>
              <a:solidFill>
                <a:srgbClr val="C34E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07938-721E-4E91-802E-7B0DAF67BB37}"/>
              </a:ext>
            </a:extLst>
          </p:cNvPr>
          <p:cNvSpPr txBox="1"/>
          <p:nvPr/>
        </p:nvSpPr>
        <p:spPr>
          <a:xfrm>
            <a:off x="4895968" y="392478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2E5633A-F896-44E7-B15A-1E6C9178FA40}"/>
              </a:ext>
            </a:extLst>
          </p:cNvPr>
          <p:cNvSpPr/>
          <p:nvPr/>
        </p:nvSpPr>
        <p:spPr>
          <a:xfrm flipH="1">
            <a:off x="10127225" y="275303"/>
            <a:ext cx="2064773" cy="640395"/>
          </a:xfrm>
          <a:custGeom>
            <a:avLst/>
            <a:gdLst>
              <a:gd name="connsiteX0" fmla="*/ 0 w 2064773"/>
              <a:gd name="connsiteY0" fmla="*/ 0 h 640395"/>
              <a:gd name="connsiteX1" fmla="*/ 1744576 w 2064773"/>
              <a:gd name="connsiteY1" fmla="*/ 0 h 640395"/>
              <a:gd name="connsiteX2" fmla="*/ 2064773 w 2064773"/>
              <a:gd name="connsiteY2" fmla="*/ 320198 h 640395"/>
              <a:gd name="connsiteX3" fmla="*/ 1744576 w 2064773"/>
              <a:gd name="connsiteY3" fmla="*/ 640395 h 640395"/>
              <a:gd name="connsiteX4" fmla="*/ 0 w 2064773"/>
              <a:gd name="connsiteY4" fmla="*/ 640395 h 640395"/>
              <a:gd name="connsiteX5" fmla="*/ 0 w 2064773"/>
              <a:gd name="connsiteY5" fmla="*/ 0 h 6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73" h="640395" fill="none" extrusionOk="0">
                <a:moveTo>
                  <a:pt x="0" y="0"/>
                </a:moveTo>
                <a:cubicBezTo>
                  <a:pt x="323952" y="-60910"/>
                  <a:pt x="1153985" y="52694"/>
                  <a:pt x="1744576" y="0"/>
                </a:cubicBezTo>
                <a:cubicBezTo>
                  <a:pt x="1881664" y="142919"/>
                  <a:pt x="1969806" y="222429"/>
                  <a:pt x="2064773" y="320198"/>
                </a:cubicBezTo>
                <a:cubicBezTo>
                  <a:pt x="1968513" y="422088"/>
                  <a:pt x="1786901" y="573338"/>
                  <a:pt x="1744576" y="640395"/>
                </a:cubicBezTo>
                <a:cubicBezTo>
                  <a:pt x="1460806" y="637211"/>
                  <a:pt x="196384" y="671190"/>
                  <a:pt x="0" y="640395"/>
                </a:cubicBezTo>
                <a:cubicBezTo>
                  <a:pt x="7175" y="404492"/>
                  <a:pt x="32959" y="185268"/>
                  <a:pt x="0" y="0"/>
                </a:cubicBezTo>
                <a:close/>
              </a:path>
              <a:path w="2064773" h="640395" stroke="0" extrusionOk="0">
                <a:moveTo>
                  <a:pt x="0" y="0"/>
                </a:moveTo>
                <a:cubicBezTo>
                  <a:pt x="268047" y="42997"/>
                  <a:pt x="1213973" y="4795"/>
                  <a:pt x="1744576" y="0"/>
                </a:cubicBezTo>
                <a:cubicBezTo>
                  <a:pt x="1799753" y="15752"/>
                  <a:pt x="2042357" y="275056"/>
                  <a:pt x="2064773" y="320198"/>
                </a:cubicBezTo>
                <a:cubicBezTo>
                  <a:pt x="1960751" y="369604"/>
                  <a:pt x="1769078" y="576665"/>
                  <a:pt x="1744576" y="640395"/>
                </a:cubicBezTo>
                <a:cubicBezTo>
                  <a:pt x="1024379" y="645019"/>
                  <a:pt x="587648" y="712430"/>
                  <a:pt x="0" y="640395"/>
                </a:cubicBezTo>
                <a:cubicBezTo>
                  <a:pt x="-55772" y="460405"/>
                  <a:pt x="-53572" y="291816"/>
                  <a:pt x="0" y="0"/>
                </a:cubicBezTo>
                <a:close/>
              </a:path>
            </a:pathLst>
          </a:custGeom>
          <a:solidFill>
            <a:srgbClr val="C6E4E0"/>
          </a:solidFill>
          <a:ln>
            <a:extLst>
              <a:ext uri="{C807C97D-BFC1-408E-A445-0C87EB9F89A2}">
                <ask:lineSketchStyleProps xmlns:ask="http://schemas.microsoft.com/office/drawing/2018/sketchyshapes" sd="2055306361">
                  <a:prstGeom prst="homePlat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334A68-6B05-416C-8A25-1D1B60E17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7" y="3991669"/>
            <a:ext cx="2568233" cy="17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4 -0.08935 L -0.03424 -0.08912 C -0.04192 -0.08981 -0.04961 -0.08981 -0.05729 -0.09097 C -0.06067 -0.09143 -0.0638 -0.09398 -0.06705 -0.09398 C -0.0737 -0.09398 -0.08021 -0.0919 -0.08685 -0.09097 C -0.09232 -0.0824 -0.09179 -0.08402 -0.0983 -0.06805 C -0.10013 -0.06365 -0.10104 -0.0574 -0.10325 -0.05347 C -0.10586 -0.04838 -0.10768 -0.04352 -0.11133 -0.04027 C -0.11341 -0.03842 -0.11575 -0.03819 -0.11784 -0.03727 L -0.13424 -0.03889 C -0.13763 -0.03912 -0.14088 -0.0412 -0.14414 -0.04027 C -0.15351 -0.03819 -0.16263 -0.03379 -0.172 -0.03055 C -0.175 -0.025 -0.17786 -0.01967 -0.18099 -0.01435 C -0.18255 -0.01203 -0.1845 -0.01041 -0.18594 -0.00764 C -0.18776 -0.0044 -0.18919 -2.96296E-6 -0.19088 0.00371 C -0.19245 0.00695 -0.19427 0.00996 -0.1957 0.01343 C -0.19687 0.01644 -0.19765 0.02037 -0.19909 0.02315 C -0.20156 0.02848 -0.2069 0.03449 -0.21041 0.03635 C -0.21263 0.03727 -0.21484 0.03727 -0.21705 0.03797 C -0.22031 0.03935 -0.22357 0.0419 -0.22682 0.04283 C -0.2358 0.0456 -0.24492 0.04607 -0.2539 0.04954 C -0.2569 0.05047 -0.26002 0.0507 -0.26289 0.05255 C -0.27005 0.05672 -0.27786 0.05949 -0.28424 0.06736 C -0.28906 0.07315 -0.29427 0.07871 -0.29896 0.08519 L -0.30963 0.1 C -0.3164 0.12986 -0.3108 0.10625 -0.31771 0.13241 C -0.31875 0.13588 -0.31901 0.13982 -0.32031 0.14236 C -0.32109 0.14398 -0.32239 0.14329 -0.32344 0.14398 C -0.32591 0.1456 -0.32838 0.14769 -0.33086 0.14885 C -0.33906 0.15278 -0.34726 0.15533 -0.35547 0.1588 C -0.36133 0.17037 -0.36406 0.17408 -0.36771 0.18959 C -0.36992 0.19861 -0.37096 0.20834 -0.37265 0.21713 C -0.37357 0.22223 -0.37487 0.22685 -0.37591 0.23195 C -0.37982 0.25139 -0.37864 0.25324 -0.38411 0.26783 C -0.38502 0.27037 -0.38607 0.27269 -0.3875 0.27431 C -0.38841 0.2757 -0.38958 0.27547 -0.39062 0.27593 C -0.39336 0.27755 -0.39622 0.2794 -0.39883 0.28102 C -0.40039 0.28704 -0.40221 0.29375 -0.40286 0.30047 C -0.40351 0.30648 -0.40364 0.31852 -0.40364 0.31898 L -0.40364 0.31852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0.00903 L 0.08359 0.00926 C 0.08802 0.00532 0.09101 0.00185 0.09557 0.00185 C 0.09739 0.00185 0.09935 0.00255 0.1013 0.00301 C 0.10508 0.01273 0.10429 0.00856 0.10664 0.02917 C 0.10716 0.03472 0.10755 0.04028 0.10807 0.04606 C 0.1082 0.04861 0.10807 0.05162 0.10859 0.0537 C 0.10885 0.05532 0.1095 0.05486 0.11002 0.05532 C 0.11067 0.05625 0.1112 0.0581 0.11185 0.05833 C 0.11497 0.05949 0.1181 0.05926 0.12109 0.05972 C 0.122 0.06088 0.12317 0.06111 0.12396 0.06296 C 0.125 0.06481 0.12552 0.06806 0.12643 0.0706 C 0.12929 0.0787 0.13008 0.07847 0.13216 0.08935 C 0.1332 0.09375 0.13476 0.10764 0.13607 0.11227 C 0.13659 0.11389 0.13724 0.11435 0.13802 0.11505 C 0.13919 0.11435 0.14049 0.11181 0.14179 0.11227 C 0.14453 0.11296 0.14713 0.11458 0.14961 0.11806 C 0.1513 0.12106 0.15403 0.13657 0.15547 0.1412 C 0.16028 0.15972 0.15807 0.14421 0.16211 0.1706 C 0.16276 0.17454 0.16289 0.17917 0.16354 0.1831 C 0.16471 0.18912 0.16666 0.19769 0.16888 0.20139 C 0.16966 0.20255 0.17044 0.2037 0.17135 0.2044 C 0.17213 0.20532 0.1733 0.20532 0.17422 0.20579 C 0.17513 0.2081 0.17578 0.20995 0.17656 0.21204 C 0.17708 0.21319 0.1776 0.21366 0.17799 0.21528 C 0.18086 0.22662 0.17982 0.22894 0.18203 0.24282 C 0.18229 0.24583 0.18346 0.24769 0.18385 0.25046 C 0.18489 0.25602 0.18541 0.26204 0.18633 0.26736 C 0.18633 0.27153 0.18646 0.27569 0.18672 0.27986 C 0.18698 0.2831 0.18789 0.28565 0.18776 0.28889 C 0.1875 0.29444 0.1858 0.31042 0.18489 0.31991 C 0.1858 0.32269 0.18698 0.32523 0.18776 0.32894 C 0.18815 0.33056 0.18789 0.3331 0.18815 0.33519 C 0.18841 0.33681 0.1888 0.33819 0.18932 0.33981 L 0.18932 0.34028 " pathEditMode="relative" rAng="0" ptsTypes="AAAAAAAAAAAAAAAAAAAAAAAAAAAAAAAA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129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14</cp:revision>
  <dcterms:created xsi:type="dcterms:W3CDTF">2021-09-14T05:23:13Z</dcterms:created>
  <dcterms:modified xsi:type="dcterms:W3CDTF">2021-09-15T03:04:00Z</dcterms:modified>
</cp:coreProperties>
</file>