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5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7BC-5697-4FEA-ABBD-2432757B1EB0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6781-3B6A-47C2-8FD8-EBC10E74E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7BC-5697-4FEA-ABBD-2432757B1EB0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6781-3B6A-47C2-8FD8-EBC10E74E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7BC-5697-4FEA-ABBD-2432757B1EB0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6781-3B6A-47C2-8FD8-EBC10E74E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7BC-5697-4FEA-ABBD-2432757B1EB0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6781-3B6A-47C2-8FD8-EBC10E74E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7BC-5697-4FEA-ABBD-2432757B1EB0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6781-3B6A-47C2-8FD8-EBC10E74E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7BC-5697-4FEA-ABBD-2432757B1EB0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6781-3B6A-47C2-8FD8-EBC10E74E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7BC-5697-4FEA-ABBD-2432757B1EB0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6781-3B6A-47C2-8FD8-EBC10E74E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7BC-5697-4FEA-ABBD-2432757B1EB0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6781-3B6A-47C2-8FD8-EBC10E74E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7BC-5697-4FEA-ABBD-2432757B1EB0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6781-3B6A-47C2-8FD8-EBC10E74E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7BC-5697-4FEA-ABBD-2432757B1EB0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6781-3B6A-47C2-8FD8-EBC10E74E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7BC-5697-4FEA-ABBD-2432757B1EB0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6781-3B6A-47C2-8FD8-EBC10E74E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247BC-5697-4FEA-ABBD-2432757B1EB0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36781-3B6A-47C2-8FD8-EBC10E74E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54197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886200"/>
            <a:ext cx="4762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0966" y="5562600"/>
            <a:ext cx="419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8200" y="6096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83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14800"/>
            <a:ext cx="792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57200" y="3366909"/>
            <a:ext cx="8048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المحافظة على الصلاة جماعة توصلك إلى ظل عرش الرحمن</a:t>
            </a:r>
            <a:endParaRPr lang="en-US" sz="32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57800" y="2587977"/>
            <a:ext cx="2605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الالتزام بطاعة الله </a:t>
            </a:r>
            <a:endParaRPr lang="en-US" sz="32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429000" y="1871133"/>
            <a:ext cx="4684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يترك جميع أعماله ويذهب للصلاة </a:t>
            </a:r>
            <a:endParaRPr lang="en-US" sz="32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1" y="0"/>
            <a:ext cx="784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86201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279354" y="3244447"/>
            <a:ext cx="2866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بكل خطوة أجر صدقة كاملة</a:t>
            </a: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395825" y="2277531"/>
            <a:ext cx="271099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كل خطوة إلى الصلاة 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ترفع درجة أو تمحو سيئة</a:t>
            </a: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29640" y="1467555"/>
            <a:ext cx="24240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المشي إلى المسجد </a:t>
            </a:r>
          </a:p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يعد زيادة في الجنة</a:t>
            </a:r>
            <a:endParaRPr lang="en-US" sz="2800" dirty="0"/>
          </a:p>
        </p:txBody>
      </p:sp>
      <p:sp>
        <p:nvSpPr>
          <p:cNvPr id="8" name="مستطيل 7"/>
          <p:cNvSpPr/>
          <p:nvPr/>
        </p:nvSpPr>
        <p:spPr>
          <a:xfrm>
            <a:off x="1371600" y="5398911"/>
            <a:ext cx="6740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10×5=50 دقيقة كل </a:t>
            </a:r>
            <a:r>
              <a:rPr lang="ar-AE" sz="2800" b="1" dirty="0" err="1" smtClean="0">
                <a:solidFill>
                  <a:srgbClr val="FF0000"/>
                </a:solidFill>
                <a:latin typeface="Algerian" pitchFamily="82" charset="0"/>
              </a:rPr>
              <a:t>يوم </a:t>
            </a:r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/// 50×7=350 في الاسبوع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895600" y="6206067"/>
            <a:ext cx="4213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يتقوى بدنه وينشط ليقاوم الامراض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784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533775"/>
            <a:ext cx="7162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257800" y="5940777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يجب على كل الآباء فعل ذلك</a:t>
            </a:r>
            <a:endParaRPr lang="en-US" sz="32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86400" y="4848576"/>
            <a:ext cx="3381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إيقاظ الطفل لصلاة الفجر</a:t>
            </a:r>
            <a:endParaRPr lang="en-US" sz="32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95600" y="2878665"/>
            <a:ext cx="5615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لأنها وقت للراحة والنوم عند أغلب الناس</a:t>
            </a:r>
            <a:endParaRPr lang="en-US" sz="32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521198" y="2184399"/>
            <a:ext cx="2997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أجر ليلة ونصف ليلة </a:t>
            </a:r>
            <a:endParaRPr lang="en-US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769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956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6925"/>
            <a:ext cx="857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886221" y="4425243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  <a:latin typeface="Algerian" pitchFamily="82" charset="0"/>
              </a:rPr>
              <a:t>السهر</a:t>
            </a:r>
            <a:endParaRPr lang="en-US" sz="3600" dirty="0"/>
          </a:p>
        </p:txBody>
      </p:sp>
      <p:sp>
        <p:nvSpPr>
          <p:cNvPr id="6" name="مستطيل 5"/>
          <p:cNvSpPr/>
          <p:nvPr/>
        </p:nvSpPr>
        <p:spPr>
          <a:xfrm>
            <a:off x="7521228" y="2348088"/>
            <a:ext cx="78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العمل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498650" y="2000955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السفر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391400" y="1641424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الصلاة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81200" y="1041399"/>
            <a:ext cx="6620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بعدم الإكثار من السهر والاستيقاظ مبكراً فهو وقت بركة </a:t>
            </a:r>
            <a:endParaRPr lang="en-US" sz="2800" dirty="0"/>
          </a:p>
        </p:txBody>
      </p:sp>
      <p:sp>
        <p:nvSpPr>
          <p:cNvPr id="10" name="مستطيل 9"/>
          <p:cNvSpPr/>
          <p:nvPr/>
        </p:nvSpPr>
        <p:spPr>
          <a:xfrm>
            <a:off x="1981200" y="5317065"/>
            <a:ext cx="3289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  <a:latin typeface="Algerian" pitchFamily="82" charset="0"/>
              </a:rPr>
              <a:t>الجدية واغتنام الوقت</a:t>
            </a:r>
            <a:endParaRPr lang="en-US" sz="36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602083" y="4413954"/>
            <a:ext cx="1933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  <a:latin typeface="Algerian" pitchFamily="82" charset="0"/>
              </a:rPr>
              <a:t>النوم مبكراً </a:t>
            </a:r>
            <a:endParaRPr lang="en-US" sz="36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248400" y="5328354"/>
            <a:ext cx="2039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  <a:latin typeface="Algerian" pitchFamily="82" charset="0"/>
              </a:rPr>
              <a:t>اللهو واللعب</a:t>
            </a:r>
            <a:endParaRPr lang="en-US" sz="36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867400" y="6234288"/>
            <a:ext cx="2553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  <a:latin typeface="Algerian" pitchFamily="82" charset="0"/>
              </a:rPr>
              <a:t>الإفراط في الاكل</a:t>
            </a:r>
            <a:endParaRPr lang="en-US" sz="36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713090" y="6245577"/>
            <a:ext cx="3475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  <a:latin typeface="Algerian" pitchFamily="82" charset="0"/>
              </a:rPr>
              <a:t>تناول الوجبات الخفيفة</a:t>
            </a:r>
            <a:endParaRPr lang="en-US" sz="36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315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910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7700" y="5886450"/>
            <a:ext cx="8763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496242" y="1130145"/>
            <a:ext cx="14959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الجزاء من </a:t>
            </a:r>
          </a:p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جنس العمل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754111" y="1140243"/>
            <a:ext cx="21130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للمشي فوائد في </a:t>
            </a:r>
          </a:p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الدنيا والآخرة</a:t>
            </a:r>
            <a:endParaRPr lang="en-US" sz="28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599" y="1"/>
            <a:ext cx="281940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209800"/>
            <a:ext cx="1828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3622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5525" y="6019800"/>
            <a:ext cx="6848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2662535" y="4663801"/>
            <a:ext cx="14798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بكل خطوة </a:t>
            </a:r>
          </a:p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تمحى سيئة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051138" y="4685835"/>
            <a:ext cx="14943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بكل خطوة </a:t>
            </a:r>
          </a:p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تكتب حسنة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393482" y="3305056"/>
            <a:ext cx="14334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بكل خطوة </a:t>
            </a:r>
          </a:p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صدقة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513937" y="3315154"/>
            <a:ext cx="1317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تعدل قيام </a:t>
            </a:r>
          </a:p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ليلة كاملة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754217" y="1816864"/>
            <a:ext cx="5719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المشي في الظلمات يمنع عنك الظلمة يوم القيامة</a:t>
            </a:r>
            <a:endParaRPr lang="en-US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620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1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756254" y="5416622"/>
            <a:ext cx="36439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حضور صلاة الجماعة لمدة اسبوع 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تضاف للطالب 20 درجة</a:t>
            </a:r>
            <a:endParaRPr lang="en-US" sz="2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139</Words>
  <Application>Microsoft Office PowerPoint</Application>
  <PresentationFormat>عرض على الشاشة (3:4)‏</PresentationFormat>
  <Paragraphs>39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LAB-7</dc:creator>
  <cp:lastModifiedBy>وحيد</cp:lastModifiedBy>
  <cp:revision>7</cp:revision>
  <dcterms:created xsi:type="dcterms:W3CDTF">2015-09-27T03:32:42Z</dcterms:created>
  <dcterms:modified xsi:type="dcterms:W3CDTF">2016-09-18T20:38:20Z</dcterms:modified>
</cp:coreProperties>
</file>