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90" r:id="rId2"/>
    <p:sldId id="291" r:id="rId3"/>
    <p:sldId id="349" r:id="rId4"/>
    <p:sldId id="432" r:id="rId5"/>
    <p:sldId id="408" r:id="rId6"/>
    <p:sldId id="431" r:id="rId7"/>
    <p:sldId id="330" r:id="rId8"/>
    <p:sldId id="410" r:id="rId9"/>
    <p:sldId id="452" r:id="rId10"/>
    <p:sldId id="453" r:id="rId11"/>
    <p:sldId id="454" r:id="rId12"/>
    <p:sldId id="456" r:id="rId13"/>
    <p:sldId id="455" r:id="rId14"/>
    <p:sldId id="457" r:id="rId15"/>
    <p:sldId id="458" r:id="rId16"/>
    <p:sldId id="465" r:id="rId17"/>
    <p:sldId id="463" r:id="rId18"/>
    <p:sldId id="464" r:id="rId19"/>
    <p:sldId id="466" r:id="rId20"/>
    <p:sldId id="467" r:id="rId21"/>
    <p:sldId id="459" r:id="rId22"/>
    <p:sldId id="460" r:id="rId23"/>
    <p:sldId id="461" r:id="rId24"/>
    <p:sldId id="462" r:id="rId25"/>
    <p:sldId id="429" r:id="rId26"/>
    <p:sldId id="450" r:id="rId27"/>
    <p:sldId id="430" r:id="rId28"/>
  </p:sldIdLst>
  <p:sldSz cx="12192000" cy="6858000"/>
  <p:notesSz cx="6858000" cy="9144000"/>
  <p:defaultText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فاطمة عبد الله الشحي" initials="فاطمة" lastIdx="1" clrIdx="0">
    <p:extLst>
      <p:ext uri="{19B8F6BF-5375-455C-9EA6-DF929625EA0E}">
        <p15:presenceInfo xmlns:p15="http://schemas.microsoft.com/office/powerpoint/2012/main" userId="S::Fatima502154@moe.ae::f6bab52a-cca0-48c4-85f1-05ba6dea6e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832"/>
    <a:srgbClr val="ECDEE8"/>
    <a:srgbClr val="EC46A5"/>
    <a:srgbClr val="FFCCCC"/>
    <a:srgbClr val="55C5BB"/>
    <a:srgbClr val="F2883B"/>
    <a:srgbClr val="EA3949"/>
    <a:srgbClr val="70B72F"/>
    <a:srgbClr val="54C09D"/>
    <a:srgbClr val="55BC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6" autoAdjust="0"/>
    <p:restoredTop sz="94714"/>
  </p:normalViewPr>
  <p:slideViewPr>
    <p:cSldViewPr snapToGrid="0" snapToObjects="1">
      <p:cViewPr varScale="1">
        <p:scale>
          <a:sx n="103" d="100"/>
          <a:sy n="103" d="100"/>
        </p:scale>
        <p:origin x="150"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2803A-6A3F-4A98-8261-A5540E5D02F3}" type="datetimeFigureOut">
              <a:rPr lang="en-US" smtClean="0"/>
              <a:t>9/17/2021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E5973-99B1-40DA-83E1-B62E03515580}" type="slidenum">
              <a:rPr lang="en-US" smtClean="0"/>
              <a:t>‹#›</a:t>
            </a:fld>
            <a:endParaRPr lang="en-US"/>
          </a:p>
        </p:txBody>
      </p:sp>
    </p:spTree>
    <p:extLst>
      <p:ext uri="{BB962C8B-B14F-4D97-AF65-F5344CB8AC3E}">
        <p14:creationId xmlns:p14="http://schemas.microsoft.com/office/powerpoint/2010/main" val="3860241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9C5E5973-99B1-40DA-83E1-B62E03515580}" type="slidenum">
              <a:rPr lang="en-US" smtClean="0"/>
              <a:t>14</a:t>
            </a:fld>
            <a:endParaRPr lang="en-US"/>
          </a:p>
        </p:txBody>
      </p:sp>
    </p:spTree>
    <p:extLst>
      <p:ext uri="{BB962C8B-B14F-4D97-AF65-F5344CB8AC3E}">
        <p14:creationId xmlns:p14="http://schemas.microsoft.com/office/powerpoint/2010/main" val="3709309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9C5E5973-99B1-40DA-83E1-B62E03515580}" type="slidenum">
              <a:rPr lang="en-US" smtClean="0"/>
              <a:t>23</a:t>
            </a:fld>
            <a:endParaRPr lang="en-US"/>
          </a:p>
        </p:txBody>
      </p:sp>
    </p:spTree>
    <p:extLst>
      <p:ext uri="{BB962C8B-B14F-4D97-AF65-F5344CB8AC3E}">
        <p14:creationId xmlns:p14="http://schemas.microsoft.com/office/powerpoint/2010/main" val="278327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9C5E5973-99B1-40DA-83E1-B62E03515580}" type="slidenum">
              <a:rPr lang="en-US" smtClean="0"/>
              <a:t>24</a:t>
            </a:fld>
            <a:endParaRPr lang="en-US"/>
          </a:p>
        </p:txBody>
      </p:sp>
    </p:spTree>
    <p:extLst>
      <p:ext uri="{BB962C8B-B14F-4D97-AF65-F5344CB8AC3E}">
        <p14:creationId xmlns:p14="http://schemas.microsoft.com/office/powerpoint/2010/main" val="362337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9C5E5973-99B1-40DA-83E1-B62E03515580}" type="slidenum">
              <a:rPr lang="en-US" smtClean="0"/>
              <a:t>15</a:t>
            </a:fld>
            <a:endParaRPr lang="en-US"/>
          </a:p>
        </p:txBody>
      </p:sp>
    </p:spTree>
    <p:extLst>
      <p:ext uri="{BB962C8B-B14F-4D97-AF65-F5344CB8AC3E}">
        <p14:creationId xmlns:p14="http://schemas.microsoft.com/office/powerpoint/2010/main" val="32650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9C5E5973-99B1-40DA-83E1-B62E03515580}" type="slidenum">
              <a:rPr lang="en-US" smtClean="0"/>
              <a:t>16</a:t>
            </a:fld>
            <a:endParaRPr lang="en-US"/>
          </a:p>
        </p:txBody>
      </p:sp>
    </p:spTree>
    <p:extLst>
      <p:ext uri="{BB962C8B-B14F-4D97-AF65-F5344CB8AC3E}">
        <p14:creationId xmlns:p14="http://schemas.microsoft.com/office/powerpoint/2010/main" val="288654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9C5E5973-99B1-40DA-83E1-B62E03515580}" type="slidenum">
              <a:rPr lang="en-US" smtClean="0"/>
              <a:t>17</a:t>
            </a:fld>
            <a:endParaRPr lang="en-US"/>
          </a:p>
        </p:txBody>
      </p:sp>
    </p:spTree>
    <p:extLst>
      <p:ext uri="{BB962C8B-B14F-4D97-AF65-F5344CB8AC3E}">
        <p14:creationId xmlns:p14="http://schemas.microsoft.com/office/powerpoint/2010/main" val="2550186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9C5E5973-99B1-40DA-83E1-B62E03515580}" type="slidenum">
              <a:rPr lang="en-US" smtClean="0"/>
              <a:t>18</a:t>
            </a:fld>
            <a:endParaRPr lang="en-US"/>
          </a:p>
        </p:txBody>
      </p:sp>
    </p:spTree>
    <p:extLst>
      <p:ext uri="{BB962C8B-B14F-4D97-AF65-F5344CB8AC3E}">
        <p14:creationId xmlns:p14="http://schemas.microsoft.com/office/powerpoint/2010/main" val="138918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9C5E5973-99B1-40DA-83E1-B62E03515580}" type="slidenum">
              <a:rPr lang="en-US" smtClean="0"/>
              <a:t>19</a:t>
            </a:fld>
            <a:endParaRPr lang="en-US"/>
          </a:p>
        </p:txBody>
      </p:sp>
    </p:spTree>
    <p:extLst>
      <p:ext uri="{BB962C8B-B14F-4D97-AF65-F5344CB8AC3E}">
        <p14:creationId xmlns:p14="http://schemas.microsoft.com/office/powerpoint/2010/main" val="3376309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9C5E5973-99B1-40DA-83E1-B62E03515580}" type="slidenum">
              <a:rPr lang="en-US" smtClean="0"/>
              <a:t>20</a:t>
            </a:fld>
            <a:endParaRPr lang="en-US"/>
          </a:p>
        </p:txBody>
      </p:sp>
    </p:spTree>
    <p:extLst>
      <p:ext uri="{BB962C8B-B14F-4D97-AF65-F5344CB8AC3E}">
        <p14:creationId xmlns:p14="http://schemas.microsoft.com/office/powerpoint/2010/main" val="1688457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9C5E5973-99B1-40DA-83E1-B62E03515580}" type="slidenum">
              <a:rPr lang="en-US" smtClean="0"/>
              <a:t>21</a:t>
            </a:fld>
            <a:endParaRPr lang="en-US"/>
          </a:p>
        </p:txBody>
      </p:sp>
    </p:spTree>
    <p:extLst>
      <p:ext uri="{BB962C8B-B14F-4D97-AF65-F5344CB8AC3E}">
        <p14:creationId xmlns:p14="http://schemas.microsoft.com/office/powerpoint/2010/main" val="70857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9C5E5973-99B1-40DA-83E1-B62E03515580}" type="slidenum">
              <a:rPr lang="en-US" smtClean="0"/>
              <a:t>22</a:t>
            </a:fld>
            <a:endParaRPr lang="en-US"/>
          </a:p>
        </p:txBody>
      </p:sp>
    </p:spTree>
    <p:extLst>
      <p:ext uri="{BB962C8B-B14F-4D97-AF65-F5344CB8AC3E}">
        <p14:creationId xmlns:p14="http://schemas.microsoft.com/office/powerpoint/2010/main" val="375395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FC67-1557-D54C-ACE9-33037EE917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A"/>
          </a:p>
        </p:txBody>
      </p:sp>
      <p:sp>
        <p:nvSpPr>
          <p:cNvPr id="3" name="Subtitle 2">
            <a:extLst>
              <a:ext uri="{FF2B5EF4-FFF2-40B4-BE49-F238E27FC236}">
                <a16:creationId xmlns:a16="http://schemas.microsoft.com/office/drawing/2014/main" id="{F7774963-3911-004E-A48E-6AC78A3CE2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A"/>
          </a:p>
        </p:txBody>
      </p:sp>
      <p:sp>
        <p:nvSpPr>
          <p:cNvPr id="4" name="Date Placeholder 3">
            <a:extLst>
              <a:ext uri="{FF2B5EF4-FFF2-40B4-BE49-F238E27FC236}">
                <a16:creationId xmlns:a16="http://schemas.microsoft.com/office/drawing/2014/main" id="{818A94D2-3C7D-E242-BE0A-64D4CBA49DB1}"/>
              </a:ext>
            </a:extLst>
          </p:cNvPr>
          <p:cNvSpPr>
            <a:spLocks noGrp="1"/>
          </p:cNvSpPr>
          <p:nvPr>
            <p:ph type="dt" sz="half" idx="10"/>
          </p:nvPr>
        </p:nvSpPr>
        <p:spPr/>
        <p:txBody>
          <a:bodyPr/>
          <a:lstStyle/>
          <a:p>
            <a:fld id="{9383B614-13FF-A34C-966B-F3C89E73D37A}" type="datetimeFigureOut">
              <a:rPr lang="en-SA" smtClean="0"/>
              <a:t>09/17/2021</a:t>
            </a:fld>
            <a:endParaRPr lang="en-SA"/>
          </a:p>
        </p:txBody>
      </p:sp>
      <p:sp>
        <p:nvSpPr>
          <p:cNvPr id="5" name="Footer Placeholder 4">
            <a:extLst>
              <a:ext uri="{FF2B5EF4-FFF2-40B4-BE49-F238E27FC236}">
                <a16:creationId xmlns:a16="http://schemas.microsoft.com/office/drawing/2014/main" id="{C97249E5-7987-D545-8C1F-59E3B262B241}"/>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D26C77E1-A162-B744-B53E-F2DCC62393A9}"/>
              </a:ext>
            </a:extLst>
          </p:cNvPr>
          <p:cNvSpPr>
            <a:spLocks noGrp="1"/>
          </p:cNvSpPr>
          <p:nvPr>
            <p:ph type="sldNum" sz="quarter" idx="12"/>
          </p:nvPr>
        </p:nvSpPr>
        <p:spPr/>
        <p:txBody>
          <a:bodyPr/>
          <a:lstStyle/>
          <a:p>
            <a:fld id="{B17876E8-4CB5-6146-B656-0382121E1CE3}" type="slidenum">
              <a:rPr lang="en-SA" smtClean="0"/>
              <a:t>‹#›</a:t>
            </a:fld>
            <a:endParaRPr lang="en-SA"/>
          </a:p>
        </p:txBody>
      </p:sp>
    </p:spTree>
    <p:extLst>
      <p:ext uri="{BB962C8B-B14F-4D97-AF65-F5344CB8AC3E}">
        <p14:creationId xmlns:p14="http://schemas.microsoft.com/office/powerpoint/2010/main" val="40270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FC527-3AAF-C049-8205-9D0208089AF0}"/>
              </a:ext>
            </a:extLst>
          </p:cNvPr>
          <p:cNvSpPr>
            <a:spLocks noGrp="1"/>
          </p:cNvSpPr>
          <p:nvPr>
            <p:ph type="title"/>
          </p:nvPr>
        </p:nvSpPr>
        <p:spPr/>
        <p:txBody>
          <a:bodyPr/>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E8D90773-BE35-EA47-AA3B-39E071C192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90525158-E51C-1B49-A98C-7F6FC332B507}"/>
              </a:ext>
            </a:extLst>
          </p:cNvPr>
          <p:cNvSpPr>
            <a:spLocks noGrp="1"/>
          </p:cNvSpPr>
          <p:nvPr>
            <p:ph type="dt" sz="half" idx="10"/>
          </p:nvPr>
        </p:nvSpPr>
        <p:spPr/>
        <p:txBody>
          <a:bodyPr/>
          <a:lstStyle/>
          <a:p>
            <a:fld id="{9383B614-13FF-A34C-966B-F3C89E73D37A}" type="datetimeFigureOut">
              <a:rPr lang="en-SA" smtClean="0"/>
              <a:t>09/17/2021</a:t>
            </a:fld>
            <a:endParaRPr lang="en-SA"/>
          </a:p>
        </p:txBody>
      </p:sp>
      <p:sp>
        <p:nvSpPr>
          <p:cNvPr id="5" name="Footer Placeholder 4">
            <a:extLst>
              <a:ext uri="{FF2B5EF4-FFF2-40B4-BE49-F238E27FC236}">
                <a16:creationId xmlns:a16="http://schemas.microsoft.com/office/drawing/2014/main" id="{73A4267E-3D69-A747-ADF5-125ABB9DB9A2}"/>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5FCAB36E-CBCE-4C43-ACC0-C646FF724594}"/>
              </a:ext>
            </a:extLst>
          </p:cNvPr>
          <p:cNvSpPr>
            <a:spLocks noGrp="1"/>
          </p:cNvSpPr>
          <p:nvPr>
            <p:ph type="sldNum" sz="quarter" idx="12"/>
          </p:nvPr>
        </p:nvSpPr>
        <p:spPr/>
        <p:txBody>
          <a:bodyPr/>
          <a:lstStyle/>
          <a:p>
            <a:fld id="{B17876E8-4CB5-6146-B656-0382121E1CE3}" type="slidenum">
              <a:rPr lang="en-SA" smtClean="0"/>
              <a:t>‹#›</a:t>
            </a:fld>
            <a:endParaRPr lang="en-SA"/>
          </a:p>
        </p:txBody>
      </p:sp>
    </p:spTree>
    <p:extLst>
      <p:ext uri="{BB962C8B-B14F-4D97-AF65-F5344CB8AC3E}">
        <p14:creationId xmlns:p14="http://schemas.microsoft.com/office/powerpoint/2010/main" val="237253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B3825B-B6BD-0647-9944-AF7F01EC45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D82F666D-29AF-FD44-A0C7-FE100CE87F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5567D95B-3639-D945-BB4A-E7477F5D61FD}"/>
              </a:ext>
            </a:extLst>
          </p:cNvPr>
          <p:cNvSpPr>
            <a:spLocks noGrp="1"/>
          </p:cNvSpPr>
          <p:nvPr>
            <p:ph type="dt" sz="half" idx="10"/>
          </p:nvPr>
        </p:nvSpPr>
        <p:spPr/>
        <p:txBody>
          <a:bodyPr/>
          <a:lstStyle/>
          <a:p>
            <a:fld id="{9383B614-13FF-A34C-966B-F3C89E73D37A}" type="datetimeFigureOut">
              <a:rPr lang="en-SA" smtClean="0"/>
              <a:t>09/17/2021</a:t>
            </a:fld>
            <a:endParaRPr lang="en-SA"/>
          </a:p>
        </p:txBody>
      </p:sp>
      <p:sp>
        <p:nvSpPr>
          <p:cNvPr id="5" name="Footer Placeholder 4">
            <a:extLst>
              <a:ext uri="{FF2B5EF4-FFF2-40B4-BE49-F238E27FC236}">
                <a16:creationId xmlns:a16="http://schemas.microsoft.com/office/drawing/2014/main" id="{340A417B-2A8D-F44D-9533-D0E8D552B059}"/>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492CA58C-DA36-0042-95B7-C36685E7793E}"/>
              </a:ext>
            </a:extLst>
          </p:cNvPr>
          <p:cNvSpPr>
            <a:spLocks noGrp="1"/>
          </p:cNvSpPr>
          <p:nvPr>
            <p:ph type="sldNum" sz="quarter" idx="12"/>
          </p:nvPr>
        </p:nvSpPr>
        <p:spPr/>
        <p:txBody>
          <a:bodyPr/>
          <a:lstStyle/>
          <a:p>
            <a:fld id="{B17876E8-4CB5-6146-B656-0382121E1CE3}" type="slidenum">
              <a:rPr lang="en-SA" smtClean="0"/>
              <a:t>‹#›</a:t>
            </a:fld>
            <a:endParaRPr lang="en-SA"/>
          </a:p>
        </p:txBody>
      </p:sp>
    </p:spTree>
    <p:extLst>
      <p:ext uri="{BB962C8B-B14F-4D97-AF65-F5344CB8AC3E}">
        <p14:creationId xmlns:p14="http://schemas.microsoft.com/office/powerpoint/2010/main" val="3655726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8E67A-D23F-094B-8559-67498BD87C80}"/>
              </a:ext>
            </a:extLst>
          </p:cNvPr>
          <p:cNvSpPr>
            <a:spLocks noGrp="1"/>
          </p:cNvSpPr>
          <p:nvPr>
            <p:ph type="title"/>
          </p:nvPr>
        </p:nvSpPr>
        <p:spPr/>
        <p:txBody>
          <a:bodyPr/>
          <a:lstStyle/>
          <a:p>
            <a:r>
              <a:rPr lang="en-US"/>
              <a:t>Click to edit Master title style</a:t>
            </a:r>
            <a:endParaRPr lang="en-SA"/>
          </a:p>
        </p:txBody>
      </p:sp>
      <p:sp>
        <p:nvSpPr>
          <p:cNvPr id="3" name="Content Placeholder 2">
            <a:extLst>
              <a:ext uri="{FF2B5EF4-FFF2-40B4-BE49-F238E27FC236}">
                <a16:creationId xmlns:a16="http://schemas.microsoft.com/office/drawing/2014/main" id="{C1AE3A2D-DBB4-DA43-9C42-AE4D88F9D5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A800EB4D-D2CE-9742-AA92-B152B87E8511}"/>
              </a:ext>
            </a:extLst>
          </p:cNvPr>
          <p:cNvSpPr>
            <a:spLocks noGrp="1"/>
          </p:cNvSpPr>
          <p:nvPr>
            <p:ph type="dt" sz="half" idx="10"/>
          </p:nvPr>
        </p:nvSpPr>
        <p:spPr/>
        <p:txBody>
          <a:bodyPr/>
          <a:lstStyle/>
          <a:p>
            <a:fld id="{9383B614-13FF-A34C-966B-F3C89E73D37A}" type="datetimeFigureOut">
              <a:rPr lang="en-SA" smtClean="0"/>
              <a:t>09/17/2021</a:t>
            </a:fld>
            <a:endParaRPr lang="en-SA"/>
          </a:p>
        </p:txBody>
      </p:sp>
      <p:sp>
        <p:nvSpPr>
          <p:cNvPr id="5" name="Footer Placeholder 4">
            <a:extLst>
              <a:ext uri="{FF2B5EF4-FFF2-40B4-BE49-F238E27FC236}">
                <a16:creationId xmlns:a16="http://schemas.microsoft.com/office/drawing/2014/main" id="{32FF7AE1-5130-D647-A0D6-B641C9B618E0}"/>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10A07064-464D-FF40-AB9C-2ED17BD6C68F}"/>
              </a:ext>
            </a:extLst>
          </p:cNvPr>
          <p:cNvSpPr>
            <a:spLocks noGrp="1"/>
          </p:cNvSpPr>
          <p:nvPr>
            <p:ph type="sldNum" sz="quarter" idx="12"/>
          </p:nvPr>
        </p:nvSpPr>
        <p:spPr/>
        <p:txBody>
          <a:bodyPr/>
          <a:lstStyle/>
          <a:p>
            <a:fld id="{B17876E8-4CB5-6146-B656-0382121E1CE3}" type="slidenum">
              <a:rPr lang="en-SA" smtClean="0"/>
              <a:t>‹#›</a:t>
            </a:fld>
            <a:endParaRPr lang="en-SA"/>
          </a:p>
        </p:txBody>
      </p:sp>
    </p:spTree>
    <p:extLst>
      <p:ext uri="{BB962C8B-B14F-4D97-AF65-F5344CB8AC3E}">
        <p14:creationId xmlns:p14="http://schemas.microsoft.com/office/powerpoint/2010/main" val="2704968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1F38-9104-2546-98AD-6F08709CC7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A"/>
          </a:p>
        </p:txBody>
      </p:sp>
      <p:sp>
        <p:nvSpPr>
          <p:cNvPr id="3" name="Text Placeholder 2">
            <a:extLst>
              <a:ext uri="{FF2B5EF4-FFF2-40B4-BE49-F238E27FC236}">
                <a16:creationId xmlns:a16="http://schemas.microsoft.com/office/drawing/2014/main" id="{C0E12BFD-2CD7-9040-A73F-94E73EABBE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E231DA-5C10-8B49-85A1-15ABF605AD2E}"/>
              </a:ext>
            </a:extLst>
          </p:cNvPr>
          <p:cNvSpPr>
            <a:spLocks noGrp="1"/>
          </p:cNvSpPr>
          <p:nvPr>
            <p:ph type="dt" sz="half" idx="10"/>
          </p:nvPr>
        </p:nvSpPr>
        <p:spPr/>
        <p:txBody>
          <a:bodyPr/>
          <a:lstStyle/>
          <a:p>
            <a:fld id="{9383B614-13FF-A34C-966B-F3C89E73D37A}" type="datetimeFigureOut">
              <a:rPr lang="en-SA" smtClean="0"/>
              <a:t>09/17/2021</a:t>
            </a:fld>
            <a:endParaRPr lang="en-SA"/>
          </a:p>
        </p:txBody>
      </p:sp>
      <p:sp>
        <p:nvSpPr>
          <p:cNvPr id="5" name="Footer Placeholder 4">
            <a:extLst>
              <a:ext uri="{FF2B5EF4-FFF2-40B4-BE49-F238E27FC236}">
                <a16:creationId xmlns:a16="http://schemas.microsoft.com/office/drawing/2014/main" id="{28EA33D4-E4E4-7546-838B-587BCC4CB09B}"/>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3FEF3005-5A91-E541-8254-820229BCC8AD}"/>
              </a:ext>
            </a:extLst>
          </p:cNvPr>
          <p:cNvSpPr>
            <a:spLocks noGrp="1"/>
          </p:cNvSpPr>
          <p:nvPr>
            <p:ph type="sldNum" sz="quarter" idx="12"/>
          </p:nvPr>
        </p:nvSpPr>
        <p:spPr/>
        <p:txBody>
          <a:bodyPr/>
          <a:lstStyle/>
          <a:p>
            <a:fld id="{B17876E8-4CB5-6146-B656-0382121E1CE3}" type="slidenum">
              <a:rPr lang="en-SA" smtClean="0"/>
              <a:t>‹#›</a:t>
            </a:fld>
            <a:endParaRPr lang="en-SA"/>
          </a:p>
        </p:txBody>
      </p:sp>
    </p:spTree>
    <p:extLst>
      <p:ext uri="{BB962C8B-B14F-4D97-AF65-F5344CB8AC3E}">
        <p14:creationId xmlns:p14="http://schemas.microsoft.com/office/powerpoint/2010/main" val="711642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520-4E5E-F547-BDAC-CFEED93F1688}"/>
              </a:ext>
            </a:extLst>
          </p:cNvPr>
          <p:cNvSpPr>
            <a:spLocks noGrp="1"/>
          </p:cNvSpPr>
          <p:nvPr>
            <p:ph type="title"/>
          </p:nvPr>
        </p:nvSpPr>
        <p:spPr/>
        <p:txBody>
          <a:bodyPr/>
          <a:lstStyle/>
          <a:p>
            <a:r>
              <a:rPr lang="en-US"/>
              <a:t>Click to edit Master title style</a:t>
            </a:r>
            <a:endParaRPr lang="en-SA"/>
          </a:p>
        </p:txBody>
      </p:sp>
      <p:sp>
        <p:nvSpPr>
          <p:cNvPr id="3" name="Content Placeholder 2">
            <a:extLst>
              <a:ext uri="{FF2B5EF4-FFF2-40B4-BE49-F238E27FC236}">
                <a16:creationId xmlns:a16="http://schemas.microsoft.com/office/drawing/2014/main" id="{0F6843A5-BC63-054E-AA01-A35BFFC81D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Content Placeholder 3">
            <a:extLst>
              <a:ext uri="{FF2B5EF4-FFF2-40B4-BE49-F238E27FC236}">
                <a16:creationId xmlns:a16="http://schemas.microsoft.com/office/drawing/2014/main" id="{41627D6E-9AD6-FE41-8DAE-FE0BF85EB0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Date Placeholder 4">
            <a:extLst>
              <a:ext uri="{FF2B5EF4-FFF2-40B4-BE49-F238E27FC236}">
                <a16:creationId xmlns:a16="http://schemas.microsoft.com/office/drawing/2014/main" id="{8B1DD495-5193-4E4F-A8F4-D48DFC857ECF}"/>
              </a:ext>
            </a:extLst>
          </p:cNvPr>
          <p:cNvSpPr>
            <a:spLocks noGrp="1"/>
          </p:cNvSpPr>
          <p:nvPr>
            <p:ph type="dt" sz="half" idx="10"/>
          </p:nvPr>
        </p:nvSpPr>
        <p:spPr/>
        <p:txBody>
          <a:bodyPr/>
          <a:lstStyle/>
          <a:p>
            <a:fld id="{9383B614-13FF-A34C-966B-F3C89E73D37A}" type="datetimeFigureOut">
              <a:rPr lang="en-SA" smtClean="0"/>
              <a:t>09/17/2021</a:t>
            </a:fld>
            <a:endParaRPr lang="en-SA"/>
          </a:p>
        </p:txBody>
      </p:sp>
      <p:sp>
        <p:nvSpPr>
          <p:cNvPr id="6" name="Footer Placeholder 5">
            <a:extLst>
              <a:ext uri="{FF2B5EF4-FFF2-40B4-BE49-F238E27FC236}">
                <a16:creationId xmlns:a16="http://schemas.microsoft.com/office/drawing/2014/main" id="{0C53426A-5BE3-A342-92E5-21F9C5B1CE9D}"/>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90E3E2D2-D7AA-1848-A237-BF8337BCBEE6}"/>
              </a:ext>
            </a:extLst>
          </p:cNvPr>
          <p:cNvSpPr>
            <a:spLocks noGrp="1"/>
          </p:cNvSpPr>
          <p:nvPr>
            <p:ph type="sldNum" sz="quarter" idx="12"/>
          </p:nvPr>
        </p:nvSpPr>
        <p:spPr/>
        <p:txBody>
          <a:bodyPr/>
          <a:lstStyle/>
          <a:p>
            <a:fld id="{B17876E8-4CB5-6146-B656-0382121E1CE3}" type="slidenum">
              <a:rPr lang="en-SA" smtClean="0"/>
              <a:t>‹#›</a:t>
            </a:fld>
            <a:endParaRPr lang="en-SA"/>
          </a:p>
        </p:txBody>
      </p:sp>
    </p:spTree>
    <p:extLst>
      <p:ext uri="{BB962C8B-B14F-4D97-AF65-F5344CB8AC3E}">
        <p14:creationId xmlns:p14="http://schemas.microsoft.com/office/powerpoint/2010/main" val="1155746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94D68-C013-7149-A519-7C9C74378AF5}"/>
              </a:ext>
            </a:extLst>
          </p:cNvPr>
          <p:cNvSpPr>
            <a:spLocks noGrp="1"/>
          </p:cNvSpPr>
          <p:nvPr>
            <p:ph type="title"/>
          </p:nvPr>
        </p:nvSpPr>
        <p:spPr>
          <a:xfrm>
            <a:off x="839788" y="365125"/>
            <a:ext cx="10515600" cy="1325563"/>
          </a:xfrm>
        </p:spPr>
        <p:txBody>
          <a:bodyPr/>
          <a:lstStyle/>
          <a:p>
            <a:r>
              <a:rPr lang="en-US"/>
              <a:t>Click to edit Master title style</a:t>
            </a:r>
            <a:endParaRPr lang="en-SA"/>
          </a:p>
        </p:txBody>
      </p:sp>
      <p:sp>
        <p:nvSpPr>
          <p:cNvPr id="3" name="Text Placeholder 2">
            <a:extLst>
              <a:ext uri="{FF2B5EF4-FFF2-40B4-BE49-F238E27FC236}">
                <a16:creationId xmlns:a16="http://schemas.microsoft.com/office/drawing/2014/main" id="{094BD275-C94B-0345-B39F-87F9E0CC27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E1BDF7-50C7-DF4D-ABA7-7939E8C390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Text Placeholder 4">
            <a:extLst>
              <a:ext uri="{FF2B5EF4-FFF2-40B4-BE49-F238E27FC236}">
                <a16:creationId xmlns:a16="http://schemas.microsoft.com/office/drawing/2014/main" id="{4E61977E-3232-2044-95E2-C3D651CCF3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047F2-684D-3B43-BDB3-D92FC0C85D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7" name="Date Placeholder 6">
            <a:extLst>
              <a:ext uri="{FF2B5EF4-FFF2-40B4-BE49-F238E27FC236}">
                <a16:creationId xmlns:a16="http://schemas.microsoft.com/office/drawing/2014/main" id="{FA345F48-BDB7-C84B-AFEE-31D5C5AE12BB}"/>
              </a:ext>
            </a:extLst>
          </p:cNvPr>
          <p:cNvSpPr>
            <a:spLocks noGrp="1"/>
          </p:cNvSpPr>
          <p:nvPr>
            <p:ph type="dt" sz="half" idx="10"/>
          </p:nvPr>
        </p:nvSpPr>
        <p:spPr/>
        <p:txBody>
          <a:bodyPr/>
          <a:lstStyle/>
          <a:p>
            <a:fld id="{9383B614-13FF-A34C-966B-F3C89E73D37A}" type="datetimeFigureOut">
              <a:rPr lang="en-SA" smtClean="0"/>
              <a:t>09/17/2021</a:t>
            </a:fld>
            <a:endParaRPr lang="en-SA"/>
          </a:p>
        </p:txBody>
      </p:sp>
      <p:sp>
        <p:nvSpPr>
          <p:cNvPr id="8" name="Footer Placeholder 7">
            <a:extLst>
              <a:ext uri="{FF2B5EF4-FFF2-40B4-BE49-F238E27FC236}">
                <a16:creationId xmlns:a16="http://schemas.microsoft.com/office/drawing/2014/main" id="{1802B6EC-794C-424D-B9D2-A7A09376C6F8}"/>
              </a:ext>
            </a:extLst>
          </p:cNvPr>
          <p:cNvSpPr>
            <a:spLocks noGrp="1"/>
          </p:cNvSpPr>
          <p:nvPr>
            <p:ph type="ftr" sz="quarter" idx="11"/>
          </p:nvPr>
        </p:nvSpPr>
        <p:spPr/>
        <p:txBody>
          <a:bodyPr/>
          <a:lstStyle/>
          <a:p>
            <a:endParaRPr lang="en-SA"/>
          </a:p>
        </p:txBody>
      </p:sp>
      <p:sp>
        <p:nvSpPr>
          <p:cNvPr id="9" name="Slide Number Placeholder 8">
            <a:extLst>
              <a:ext uri="{FF2B5EF4-FFF2-40B4-BE49-F238E27FC236}">
                <a16:creationId xmlns:a16="http://schemas.microsoft.com/office/drawing/2014/main" id="{7EF9B9AB-C1D5-2941-8EE3-213A34B77A62}"/>
              </a:ext>
            </a:extLst>
          </p:cNvPr>
          <p:cNvSpPr>
            <a:spLocks noGrp="1"/>
          </p:cNvSpPr>
          <p:nvPr>
            <p:ph type="sldNum" sz="quarter" idx="12"/>
          </p:nvPr>
        </p:nvSpPr>
        <p:spPr/>
        <p:txBody>
          <a:bodyPr/>
          <a:lstStyle/>
          <a:p>
            <a:fld id="{B17876E8-4CB5-6146-B656-0382121E1CE3}" type="slidenum">
              <a:rPr lang="en-SA" smtClean="0"/>
              <a:t>‹#›</a:t>
            </a:fld>
            <a:endParaRPr lang="en-SA"/>
          </a:p>
        </p:txBody>
      </p:sp>
    </p:spTree>
    <p:extLst>
      <p:ext uri="{BB962C8B-B14F-4D97-AF65-F5344CB8AC3E}">
        <p14:creationId xmlns:p14="http://schemas.microsoft.com/office/powerpoint/2010/main" val="2634572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3C50-8E73-2C47-923C-DC625D51DB5B}"/>
              </a:ext>
            </a:extLst>
          </p:cNvPr>
          <p:cNvSpPr>
            <a:spLocks noGrp="1"/>
          </p:cNvSpPr>
          <p:nvPr>
            <p:ph type="title"/>
          </p:nvPr>
        </p:nvSpPr>
        <p:spPr/>
        <p:txBody>
          <a:bodyPr/>
          <a:lstStyle/>
          <a:p>
            <a:r>
              <a:rPr lang="en-US"/>
              <a:t>Click to edit Master title style</a:t>
            </a:r>
            <a:endParaRPr lang="en-SA"/>
          </a:p>
        </p:txBody>
      </p:sp>
      <p:sp>
        <p:nvSpPr>
          <p:cNvPr id="3" name="Date Placeholder 2">
            <a:extLst>
              <a:ext uri="{FF2B5EF4-FFF2-40B4-BE49-F238E27FC236}">
                <a16:creationId xmlns:a16="http://schemas.microsoft.com/office/drawing/2014/main" id="{AD41241E-9194-1C43-BE30-52995BA32847}"/>
              </a:ext>
            </a:extLst>
          </p:cNvPr>
          <p:cNvSpPr>
            <a:spLocks noGrp="1"/>
          </p:cNvSpPr>
          <p:nvPr>
            <p:ph type="dt" sz="half" idx="10"/>
          </p:nvPr>
        </p:nvSpPr>
        <p:spPr/>
        <p:txBody>
          <a:bodyPr/>
          <a:lstStyle/>
          <a:p>
            <a:fld id="{9383B614-13FF-A34C-966B-F3C89E73D37A}" type="datetimeFigureOut">
              <a:rPr lang="en-SA" smtClean="0"/>
              <a:t>09/17/2021</a:t>
            </a:fld>
            <a:endParaRPr lang="en-SA"/>
          </a:p>
        </p:txBody>
      </p:sp>
      <p:sp>
        <p:nvSpPr>
          <p:cNvPr id="4" name="Footer Placeholder 3">
            <a:extLst>
              <a:ext uri="{FF2B5EF4-FFF2-40B4-BE49-F238E27FC236}">
                <a16:creationId xmlns:a16="http://schemas.microsoft.com/office/drawing/2014/main" id="{5BC84230-0175-064E-A3C1-59B716300094}"/>
              </a:ext>
            </a:extLst>
          </p:cNvPr>
          <p:cNvSpPr>
            <a:spLocks noGrp="1"/>
          </p:cNvSpPr>
          <p:nvPr>
            <p:ph type="ftr" sz="quarter" idx="11"/>
          </p:nvPr>
        </p:nvSpPr>
        <p:spPr/>
        <p:txBody>
          <a:bodyPr/>
          <a:lstStyle/>
          <a:p>
            <a:endParaRPr lang="en-SA"/>
          </a:p>
        </p:txBody>
      </p:sp>
      <p:sp>
        <p:nvSpPr>
          <p:cNvPr id="5" name="Slide Number Placeholder 4">
            <a:extLst>
              <a:ext uri="{FF2B5EF4-FFF2-40B4-BE49-F238E27FC236}">
                <a16:creationId xmlns:a16="http://schemas.microsoft.com/office/drawing/2014/main" id="{BD7B998C-3AAB-6C46-ABF0-1FE0E6B3A912}"/>
              </a:ext>
            </a:extLst>
          </p:cNvPr>
          <p:cNvSpPr>
            <a:spLocks noGrp="1"/>
          </p:cNvSpPr>
          <p:nvPr>
            <p:ph type="sldNum" sz="quarter" idx="12"/>
          </p:nvPr>
        </p:nvSpPr>
        <p:spPr/>
        <p:txBody>
          <a:bodyPr/>
          <a:lstStyle/>
          <a:p>
            <a:fld id="{B17876E8-4CB5-6146-B656-0382121E1CE3}" type="slidenum">
              <a:rPr lang="en-SA" smtClean="0"/>
              <a:t>‹#›</a:t>
            </a:fld>
            <a:endParaRPr lang="en-SA"/>
          </a:p>
        </p:txBody>
      </p:sp>
    </p:spTree>
    <p:extLst>
      <p:ext uri="{BB962C8B-B14F-4D97-AF65-F5344CB8AC3E}">
        <p14:creationId xmlns:p14="http://schemas.microsoft.com/office/powerpoint/2010/main" val="308433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FA6C1-2ADD-3B45-AD8A-1AF5CA01EF3F}"/>
              </a:ext>
            </a:extLst>
          </p:cNvPr>
          <p:cNvSpPr>
            <a:spLocks noGrp="1"/>
          </p:cNvSpPr>
          <p:nvPr>
            <p:ph type="dt" sz="half" idx="10"/>
          </p:nvPr>
        </p:nvSpPr>
        <p:spPr/>
        <p:txBody>
          <a:bodyPr/>
          <a:lstStyle/>
          <a:p>
            <a:fld id="{9383B614-13FF-A34C-966B-F3C89E73D37A}" type="datetimeFigureOut">
              <a:rPr lang="en-SA" smtClean="0"/>
              <a:t>09/17/2021</a:t>
            </a:fld>
            <a:endParaRPr lang="en-SA"/>
          </a:p>
        </p:txBody>
      </p:sp>
      <p:sp>
        <p:nvSpPr>
          <p:cNvPr id="3" name="Footer Placeholder 2">
            <a:extLst>
              <a:ext uri="{FF2B5EF4-FFF2-40B4-BE49-F238E27FC236}">
                <a16:creationId xmlns:a16="http://schemas.microsoft.com/office/drawing/2014/main" id="{778F87C0-45DE-BB4F-84A8-9F5C1E896759}"/>
              </a:ext>
            </a:extLst>
          </p:cNvPr>
          <p:cNvSpPr>
            <a:spLocks noGrp="1"/>
          </p:cNvSpPr>
          <p:nvPr>
            <p:ph type="ftr" sz="quarter" idx="11"/>
          </p:nvPr>
        </p:nvSpPr>
        <p:spPr/>
        <p:txBody>
          <a:bodyPr/>
          <a:lstStyle/>
          <a:p>
            <a:endParaRPr lang="en-SA"/>
          </a:p>
        </p:txBody>
      </p:sp>
      <p:sp>
        <p:nvSpPr>
          <p:cNvPr id="4" name="Slide Number Placeholder 3">
            <a:extLst>
              <a:ext uri="{FF2B5EF4-FFF2-40B4-BE49-F238E27FC236}">
                <a16:creationId xmlns:a16="http://schemas.microsoft.com/office/drawing/2014/main" id="{605B822A-4D9F-7345-9427-3414D40840CF}"/>
              </a:ext>
            </a:extLst>
          </p:cNvPr>
          <p:cNvSpPr>
            <a:spLocks noGrp="1"/>
          </p:cNvSpPr>
          <p:nvPr>
            <p:ph type="sldNum" sz="quarter" idx="12"/>
          </p:nvPr>
        </p:nvSpPr>
        <p:spPr/>
        <p:txBody>
          <a:bodyPr/>
          <a:lstStyle/>
          <a:p>
            <a:fld id="{B17876E8-4CB5-6146-B656-0382121E1CE3}" type="slidenum">
              <a:rPr lang="en-SA" smtClean="0"/>
              <a:t>‹#›</a:t>
            </a:fld>
            <a:endParaRPr lang="en-SA"/>
          </a:p>
        </p:txBody>
      </p:sp>
    </p:spTree>
    <p:extLst>
      <p:ext uri="{BB962C8B-B14F-4D97-AF65-F5344CB8AC3E}">
        <p14:creationId xmlns:p14="http://schemas.microsoft.com/office/powerpoint/2010/main" val="1512071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8287C-4F35-A647-869E-0F5769C5D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A"/>
          </a:p>
        </p:txBody>
      </p:sp>
      <p:sp>
        <p:nvSpPr>
          <p:cNvPr id="3" name="Content Placeholder 2">
            <a:extLst>
              <a:ext uri="{FF2B5EF4-FFF2-40B4-BE49-F238E27FC236}">
                <a16:creationId xmlns:a16="http://schemas.microsoft.com/office/drawing/2014/main" id="{358E7F46-4297-7445-836F-DDD4A442D6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Text Placeholder 3">
            <a:extLst>
              <a:ext uri="{FF2B5EF4-FFF2-40B4-BE49-F238E27FC236}">
                <a16:creationId xmlns:a16="http://schemas.microsoft.com/office/drawing/2014/main" id="{BC6C7F0E-9D60-7C40-9A80-287B1C389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F846EB-52AB-9146-BB7C-6415082E2986}"/>
              </a:ext>
            </a:extLst>
          </p:cNvPr>
          <p:cNvSpPr>
            <a:spLocks noGrp="1"/>
          </p:cNvSpPr>
          <p:nvPr>
            <p:ph type="dt" sz="half" idx="10"/>
          </p:nvPr>
        </p:nvSpPr>
        <p:spPr/>
        <p:txBody>
          <a:bodyPr/>
          <a:lstStyle/>
          <a:p>
            <a:fld id="{9383B614-13FF-A34C-966B-F3C89E73D37A}" type="datetimeFigureOut">
              <a:rPr lang="en-SA" smtClean="0"/>
              <a:t>09/17/2021</a:t>
            </a:fld>
            <a:endParaRPr lang="en-SA"/>
          </a:p>
        </p:txBody>
      </p:sp>
      <p:sp>
        <p:nvSpPr>
          <p:cNvPr id="6" name="Footer Placeholder 5">
            <a:extLst>
              <a:ext uri="{FF2B5EF4-FFF2-40B4-BE49-F238E27FC236}">
                <a16:creationId xmlns:a16="http://schemas.microsoft.com/office/drawing/2014/main" id="{135A982E-9932-A941-B1C3-48401EF9A1E7}"/>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337DC8C2-0E7F-984F-ADC7-9ADED04AF8CE}"/>
              </a:ext>
            </a:extLst>
          </p:cNvPr>
          <p:cNvSpPr>
            <a:spLocks noGrp="1"/>
          </p:cNvSpPr>
          <p:nvPr>
            <p:ph type="sldNum" sz="quarter" idx="12"/>
          </p:nvPr>
        </p:nvSpPr>
        <p:spPr/>
        <p:txBody>
          <a:bodyPr/>
          <a:lstStyle/>
          <a:p>
            <a:fld id="{B17876E8-4CB5-6146-B656-0382121E1CE3}" type="slidenum">
              <a:rPr lang="en-SA" smtClean="0"/>
              <a:t>‹#›</a:t>
            </a:fld>
            <a:endParaRPr lang="en-SA"/>
          </a:p>
        </p:txBody>
      </p:sp>
    </p:spTree>
    <p:extLst>
      <p:ext uri="{BB962C8B-B14F-4D97-AF65-F5344CB8AC3E}">
        <p14:creationId xmlns:p14="http://schemas.microsoft.com/office/powerpoint/2010/main" val="2278019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77075-FF1A-9343-8C12-1D1FF3DFF8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A"/>
          </a:p>
        </p:txBody>
      </p:sp>
      <p:sp>
        <p:nvSpPr>
          <p:cNvPr id="3" name="Picture Placeholder 2">
            <a:extLst>
              <a:ext uri="{FF2B5EF4-FFF2-40B4-BE49-F238E27FC236}">
                <a16:creationId xmlns:a16="http://schemas.microsoft.com/office/drawing/2014/main" id="{876E71E3-9CAB-DD45-BC0E-BB3ECAE3C8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A"/>
          </a:p>
        </p:txBody>
      </p:sp>
      <p:sp>
        <p:nvSpPr>
          <p:cNvPr id="4" name="Text Placeholder 3">
            <a:extLst>
              <a:ext uri="{FF2B5EF4-FFF2-40B4-BE49-F238E27FC236}">
                <a16:creationId xmlns:a16="http://schemas.microsoft.com/office/drawing/2014/main" id="{CEA928CD-2CD6-8140-A89C-D2F230D14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62EDE0-89AA-8D4F-B8D7-79B50CCFCB4E}"/>
              </a:ext>
            </a:extLst>
          </p:cNvPr>
          <p:cNvSpPr>
            <a:spLocks noGrp="1"/>
          </p:cNvSpPr>
          <p:nvPr>
            <p:ph type="dt" sz="half" idx="10"/>
          </p:nvPr>
        </p:nvSpPr>
        <p:spPr/>
        <p:txBody>
          <a:bodyPr/>
          <a:lstStyle/>
          <a:p>
            <a:fld id="{9383B614-13FF-A34C-966B-F3C89E73D37A}" type="datetimeFigureOut">
              <a:rPr lang="en-SA" smtClean="0"/>
              <a:t>09/17/2021</a:t>
            </a:fld>
            <a:endParaRPr lang="en-SA"/>
          </a:p>
        </p:txBody>
      </p:sp>
      <p:sp>
        <p:nvSpPr>
          <p:cNvPr id="6" name="Footer Placeholder 5">
            <a:extLst>
              <a:ext uri="{FF2B5EF4-FFF2-40B4-BE49-F238E27FC236}">
                <a16:creationId xmlns:a16="http://schemas.microsoft.com/office/drawing/2014/main" id="{C4C685E1-905F-8948-A202-C007BEC10A0F}"/>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563CD195-1123-A44F-95B2-E9302BF5431F}"/>
              </a:ext>
            </a:extLst>
          </p:cNvPr>
          <p:cNvSpPr>
            <a:spLocks noGrp="1"/>
          </p:cNvSpPr>
          <p:nvPr>
            <p:ph type="sldNum" sz="quarter" idx="12"/>
          </p:nvPr>
        </p:nvSpPr>
        <p:spPr/>
        <p:txBody>
          <a:bodyPr/>
          <a:lstStyle/>
          <a:p>
            <a:fld id="{B17876E8-4CB5-6146-B656-0382121E1CE3}" type="slidenum">
              <a:rPr lang="en-SA" smtClean="0"/>
              <a:t>‹#›</a:t>
            </a:fld>
            <a:endParaRPr lang="en-SA"/>
          </a:p>
        </p:txBody>
      </p:sp>
    </p:spTree>
    <p:extLst>
      <p:ext uri="{BB962C8B-B14F-4D97-AF65-F5344CB8AC3E}">
        <p14:creationId xmlns:p14="http://schemas.microsoft.com/office/powerpoint/2010/main" val="13838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C68B2-44D7-BB49-AB9A-B5D8D43E4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A"/>
          </a:p>
        </p:txBody>
      </p:sp>
      <p:sp>
        <p:nvSpPr>
          <p:cNvPr id="3" name="Text Placeholder 2">
            <a:extLst>
              <a:ext uri="{FF2B5EF4-FFF2-40B4-BE49-F238E27FC236}">
                <a16:creationId xmlns:a16="http://schemas.microsoft.com/office/drawing/2014/main" id="{A260C799-A4D9-F346-BF47-465B63C7FA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9BD47EE9-2A71-304D-9F71-CD8D7F438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3B614-13FF-A34C-966B-F3C89E73D37A}" type="datetimeFigureOut">
              <a:rPr lang="en-SA" smtClean="0"/>
              <a:t>09/17/2021</a:t>
            </a:fld>
            <a:endParaRPr lang="en-SA"/>
          </a:p>
        </p:txBody>
      </p:sp>
      <p:sp>
        <p:nvSpPr>
          <p:cNvPr id="5" name="Footer Placeholder 4">
            <a:extLst>
              <a:ext uri="{FF2B5EF4-FFF2-40B4-BE49-F238E27FC236}">
                <a16:creationId xmlns:a16="http://schemas.microsoft.com/office/drawing/2014/main" id="{6E9B4A71-2862-A84C-B7CA-3973356EB3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A"/>
          </a:p>
        </p:txBody>
      </p:sp>
      <p:sp>
        <p:nvSpPr>
          <p:cNvPr id="6" name="Slide Number Placeholder 5">
            <a:extLst>
              <a:ext uri="{FF2B5EF4-FFF2-40B4-BE49-F238E27FC236}">
                <a16:creationId xmlns:a16="http://schemas.microsoft.com/office/drawing/2014/main" id="{31FB938D-A741-F245-AE61-194909FEB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876E8-4CB5-6146-B656-0382121E1CE3}" type="slidenum">
              <a:rPr lang="en-SA" smtClean="0"/>
              <a:t>‹#›</a:t>
            </a:fld>
            <a:endParaRPr lang="en-SA"/>
          </a:p>
        </p:txBody>
      </p:sp>
    </p:spTree>
    <p:extLst>
      <p:ext uri="{BB962C8B-B14F-4D97-AF65-F5344CB8AC3E}">
        <p14:creationId xmlns:p14="http://schemas.microsoft.com/office/powerpoint/2010/main" val="2949168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jpeg"/><Relationship Id="rId7" Type="http://schemas.openxmlformats.org/officeDocument/2006/relationships/image" Target="../media/image15.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10" Type="http://schemas.openxmlformats.org/officeDocument/2006/relationships/image" Target="../media/image18.png"/><Relationship Id="rId4" Type="http://schemas.openxmlformats.org/officeDocument/2006/relationships/image" Target="../media/image3.jp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jpeg"/><Relationship Id="rId7" Type="http://schemas.openxmlformats.org/officeDocument/2006/relationships/image" Target="../media/image18.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jpeg"/><Relationship Id="rId7" Type="http://schemas.openxmlformats.org/officeDocument/2006/relationships/image" Target="../media/image18.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0.gif"/><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1.wav"/><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1.gif"/><Relationship Id="rId10" Type="http://schemas.openxmlformats.org/officeDocument/2006/relationships/image" Target="../media/image20.gif"/><Relationship Id="rId4" Type="http://schemas.openxmlformats.org/officeDocument/2006/relationships/audio" Target="../media/audio2.wav"/><Relationship Id="rId9" Type="http://schemas.openxmlformats.org/officeDocument/2006/relationships/image" Target="../media/image5.gif"/></Relationships>
</file>

<file path=ppt/slides/_rels/slide15.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audio" Target="../media/audio2.wav"/><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8.jpeg"/><Relationship Id="rId4" Type="http://schemas.openxmlformats.org/officeDocument/2006/relationships/image" Target="../media/image1.gif"/><Relationship Id="rId9" Type="http://schemas.openxmlformats.org/officeDocument/2006/relationships/image" Target="../media/image20.gif"/></Relationships>
</file>

<file path=ppt/slides/_rels/slide16.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audio" Target="../media/audio3.wav"/><Relationship Id="rId7"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8.jpeg"/><Relationship Id="rId4" Type="http://schemas.openxmlformats.org/officeDocument/2006/relationships/image" Target="../media/image1.gif"/><Relationship Id="rId9" Type="http://schemas.openxmlformats.org/officeDocument/2006/relationships/image" Target="../media/image20.gif"/></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g"/><Relationship Id="rId10"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8.jpeg"/><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openxmlformats.org/officeDocument/2006/relationships/image" Target="../media/image1.gif"/><Relationship Id="rId7" Type="http://schemas.openxmlformats.org/officeDocument/2006/relationships/image" Target="../media/image5.gif"/><Relationship Id="rId12"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29.jpeg"/><Relationship Id="rId5" Type="http://schemas.openxmlformats.org/officeDocument/2006/relationships/image" Target="../media/image3.jpg"/><Relationship Id="rId10" Type="http://schemas.openxmlformats.org/officeDocument/2006/relationships/image" Target="../media/image28.jpeg"/><Relationship Id="rId4" Type="http://schemas.openxmlformats.org/officeDocument/2006/relationships/image" Target="../media/image8.jpeg"/><Relationship Id="rId9" Type="http://schemas.openxmlformats.org/officeDocument/2006/relationships/image" Target="../media/image27.jpeg"/><Relationship Id="rId14" Type="http://schemas.openxmlformats.org/officeDocument/2006/relationships/image" Target="../media/image20.gif"/></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g"/><Relationship Id="rId5" Type="http://schemas.openxmlformats.org/officeDocument/2006/relationships/image" Target="../media/image8.jpeg"/><Relationship Id="rId4" Type="http://schemas.openxmlformats.org/officeDocument/2006/relationships/image" Target="../media/image1.gif"/><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audio" Target="../media/audio2.wav"/><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8.jpeg"/><Relationship Id="rId4" Type="http://schemas.openxmlformats.org/officeDocument/2006/relationships/image" Target="../media/image1.gif"/><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audio" Target="../media/audio2.wav"/><Relationship Id="rId7"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8.jpeg"/><Relationship Id="rId4" Type="http://schemas.openxmlformats.org/officeDocument/2006/relationships/image" Target="../media/image1.gif"/><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audio" Target="../media/audio2.wav"/><Relationship Id="rId7"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8.jpeg"/><Relationship Id="rId4" Type="http://schemas.openxmlformats.org/officeDocument/2006/relationships/image" Target="../media/image1.gif"/><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8.jpeg"/><Relationship Id="rId7" Type="http://schemas.openxmlformats.org/officeDocument/2006/relationships/image" Target="../media/image11.gif"/><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10" Type="http://schemas.openxmlformats.org/officeDocument/2006/relationships/image" Target="../media/image36.gif"/><Relationship Id="rId4" Type="http://schemas.openxmlformats.org/officeDocument/2006/relationships/image" Target="../media/image3.jpg"/><Relationship Id="rId9"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jpeg"/><Relationship Id="rId7" Type="http://schemas.openxmlformats.org/officeDocument/2006/relationships/image" Target="../media/image11.gif"/><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jpg"/><Relationship Id="rId5" Type="http://schemas.openxmlformats.org/officeDocument/2006/relationships/image" Target="../media/image8.jpeg"/><Relationship Id="rId4" Type="http://schemas.openxmlformats.org/officeDocument/2006/relationships/image" Target="../media/image1.gif"/><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jpg"/><Relationship Id="rId5" Type="http://schemas.openxmlformats.org/officeDocument/2006/relationships/image" Target="../media/image8.jpeg"/><Relationship Id="rId10" Type="http://schemas.openxmlformats.org/officeDocument/2006/relationships/image" Target="../media/image12.png"/><Relationship Id="rId4" Type="http://schemas.openxmlformats.org/officeDocument/2006/relationships/image" Target="../media/image1.gif"/><Relationship Id="rId9"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jpeg"/><Relationship Id="rId7" Type="http://schemas.openxmlformats.org/officeDocument/2006/relationships/image" Target="../media/image13.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A955078-4F74-4F30-A9BE-6D945A05EF44}"/>
              </a:ext>
            </a:extLst>
          </p:cNvPr>
          <p:cNvPicPr>
            <a:picLocks noChangeAspect="1"/>
          </p:cNvPicPr>
          <p:nvPr/>
        </p:nvPicPr>
        <p:blipFill>
          <a:blip r:embed="rId3"/>
          <a:stretch>
            <a:fillRect/>
          </a:stretch>
        </p:blipFill>
        <p:spPr>
          <a:xfrm>
            <a:off x="2271484" y="745478"/>
            <a:ext cx="9429750" cy="5400675"/>
          </a:xfrm>
          <a:prstGeom prst="rect">
            <a:avLst/>
          </a:prstGeom>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4"/>
          <a:stretch>
            <a:fillRect/>
          </a:stretch>
        </p:blipFill>
        <p:spPr>
          <a:xfrm>
            <a:off x="202026" y="1358743"/>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67045" y="816648"/>
            <a:ext cx="1909632" cy="338554"/>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sz="1600"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392" y="2621711"/>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37131"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ACF25B5-6BAD-4143-B181-8063488A9020}"/>
              </a:ext>
            </a:extLst>
          </p:cNvPr>
          <p:cNvSpPr txBox="1"/>
          <p:nvPr/>
        </p:nvSpPr>
        <p:spPr>
          <a:xfrm>
            <a:off x="4792627" y="1358743"/>
            <a:ext cx="4387463" cy="707886"/>
          </a:xfrm>
          <a:prstGeom prst="rect">
            <a:avLst/>
          </a:prstGeom>
          <a:solidFill>
            <a:schemeClr val="bg2"/>
          </a:solidFill>
          <a:scene3d>
            <a:camera prst="orthographicFront"/>
            <a:lightRig rig="threePt" dir="t"/>
          </a:scene3d>
          <a:sp3d>
            <a:bevelT w="101600" prst="riblet"/>
          </a:sp3d>
        </p:spPr>
        <p:txBody>
          <a:bodyPr wrap="square" rtlCol="0">
            <a:spAutoFit/>
          </a:bodyPr>
          <a:lstStyle/>
          <a:p>
            <a:pPr algn="ctr"/>
            <a:r>
              <a:rPr lang="ar-AE" sz="4000" dirty="0">
                <a:cs typeface="PT Bold Heading" panose="02010400000000000000" pitchFamily="2" charset="-78"/>
              </a:rPr>
              <a:t>الدراسات الاجتماعية </a:t>
            </a:r>
            <a:endParaRPr lang="ar-SA" sz="4000" dirty="0">
              <a:cs typeface="PT Bold Heading" panose="02010400000000000000" pitchFamily="2" charset="-78"/>
            </a:endParaRPr>
          </a:p>
        </p:txBody>
      </p:sp>
      <p:sp>
        <p:nvSpPr>
          <p:cNvPr id="17" name="TextBox 16">
            <a:extLst>
              <a:ext uri="{FF2B5EF4-FFF2-40B4-BE49-F238E27FC236}">
                <a16:creationId xmlns:a16="http://schemas.microsoft.com/office/drawing/2014/main" id="{89CDCD86-E8CB-4E22-BDDD-AE30E84E3F30}"/>
              </a:ext>
            </a:extLst>
          </p:cNvPr>
          <p:cNvSpPr txBox="1"/>
          <p:nvPr/>
        </p:nvSpPr>
        <p:spPr>
          <a:xfrm>
            <a:off x="3359345" y="3318174"/>
            <a:ext cx="3912046" cy="707886"/>
          </a:xfrm>
          <a:prstGeom prst="rect">
            <a:avLst/>
          </a:prstGeom>
          <a:solidFill>
            <a:schemeClr val="bg2"/>
          </a:solidFill>
          <a:scene3d>
            <a:camera prst="orthographicFront"/>
            <a:lightRig rig="threePt" dir="t"/>
          </a:scene3d>
          <a:sp3d>
            <a:bevelT w="101600" prst="riblet"/>
          </a:sp3d>
        </p:spPr>
        <p:txBody>
          <a:bodyPr wrap="square" rtlCol="0">
            <a:spAutoFit/>
          </a:bodyPr>
          <a:lstStyle/>
          <a:p>
            <a:pPr algn="ctr" rtl="1"/>
            <a:r>
              <a:rPr lang="ar-AE" sz="4000" dirty="0">
                <a:cs typeface="PT Bold Heading" panose="02010400000000000000" pitchFamily="2" charset="-78"/>
              </a:rPr>
              <a:t>الآن و فيما مضى </a:t>
            </a:r>
            <a:r>
              <a:rPr lang="en-US" sz="4000" dirty="0">
                <a:cs typeface="PT Bold Heading" panose="02010400000000000000" pitchFamily="2" charset="-78"/>
              </a:rPr>
              <a:t>2</a:t>
            </a:r>
            <a:r>
              <a:rPr lang="ar-AE" sz="4000" dirty="0">
                <a:cs typeface="PT Bold Heading" panose="02010400000000000000" pitchFamily="2" charset="-78"/>
              </a:rPr>
              <a:t> </a:t>
            </a:r>
            <a:endParaRPr lang="ar-SA" sz="4000" dirty="0">
              <a:cs typeface="PT Bold Heading" panose="02010400000000000000" pitchFamily="2" charset="-78"/>
            </a:endParaRPr>
          </a:p>
        </p:txBody>
      </p:sp>
      <p:sp>
        <p:nvSpPr>
          <p:cNvPr id="20" name="TextBox 19">
            <a:extLst>
              <a:ext uri="{FF2B5EF4-FFF2-40B4-BE49-F238E27FC236}">
                <a16:creationId xmlns:a16="http://schemas.microsoft.com/office/drawing/2014/main" id="{33087467-E798-4B47-B7B1-B30D83BAEBCC}"/>
              </a:ext>
            </a:extLst>
          </p:cNvPr>
          <p:cNvSpPr txBox="1"/>
          <p:nvPr/>
        </p:nvSpPr>
        <p:spPr>
          <a:xfrm>
            <a:off x="2547932" y="5464165"/>
            <a:ext cx="3619780" cy="307777"/>
          </a:xfrm>
          <a:prstGeom prst="rect">
            <a:avLst/>
          </a:prstGeom>
          <a:noFill/>
        </p:spPr>
        <p:txBody>
          <a:bodyPr wrap="square" rtlCol="0">
            <a:spAutoFit/>
          </a:bodyPr>
          <a:lstStyle/>
          <a:p>
            <a:pPr algn="r"/>
            <a:r>
              <a:rPr lang="ar-AE" sz="1400" dirty="0">
                <a:latin typeface="Sakkal Majalla" panose="02000000000000000000" pitchFamily="2" charset="-78"/>
                <a:cs typeface="Sakkal Majalla" panose="02000000000000000000" pitchFamily="2" charset="-78"/>
              </a:rPr>
              <a:t>إعداد المعلمة :فاطمة رباع                           روضة و مدرسة الرمس ح1</a:t>
            </a:r>
            <a:endParaRPr lang="en-US" sz="3600" dirty="0">
              <a:latin typeface="Sakkal Majalla" panose="02000000000000000000" pitchFamily="2" charset="-78"/>
              <a:cs typeface="Sakkal Majalla" panose="02000000000000000000" pitchFamily="2" charset="-78"/>
            </a:endParaRPr>
          </a:p>
        </p:txBody>
      </p:sp>
      <p:pic>
        <p:nvPicPr>
          <p:cNvPr id="2" name="صورة 1">
            <a:extLst>
              <a:ext uri="{FF2B5EF4-FFF2-40B4-BE49-F238E27FC236}">
                <a16:creationId xmlns:a16="http://schemas.microsoft.com/office/drawing/2014/main" id="{9E023ECF-2355-4291-92F0-EB715360288A}"/>
              </a:ext>
            </a:extLst>
          </p:cNvPr>
          <p:cNvPicPr>
            <a:picLocks noChangeAspect="1"/>
          </p:cNvPicPr>
          <p:nvPr/>
        </p:nvPicPr>
        <p:blipFill rotWithShape="1">
          <a:blip r:embed="rId7"/>
          <a:srcRect l="39075" t="23215" r="44818" b="59398"/>
          <a:stretch/>
        </p:blipFill>
        <p:spPr>
          <a:xfrm>
            <a:off x="9243844" y="1387270"/>
            <a:ext cx="2258063" cy="2953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6">
            <a:extLst>
              <a:ext uri="{FF2B5EF4-FFF2-40B4-BE49-F238E27FC236}">
                <a16:creationId xmlns:a16="http://schemas.microsoft.com/office/drawing/2014/main" id="{68976503-B48C-4EAF-B940-E73614EA0B85}"/>
              </a:ext>
            </a:extLst>
          </p:cNvPr>
          <p:cNvSpPr txBox="1"/>
          <p:nvPr/>
        </p:nvSpPr>
        <p:spPr>
          <a:xfrm>
            <a:off x="4910737" y="2450703"/>
            <a:ext cx="2370525" cy="707886"/>
          </a:xfrm>
          <a:prstGeom prst="rect">
            <a:avLst/>
          </a:prstGeom>
          <a:solidFill>
            <a:schemeClr val="bg2"/>
          </a:solidFill>
          <a:scene3d>
            <a:camera prst="orthographicFront"/>
            <a:lightRig rig="threePt" dir="t"/>
          </a:scene3d>
          <a:sp3d>
            <a:bevelT w="101600" prst="riblet"/>
          </a:sp3d>
        </p:spPr>
        <p:txBody>
          <a:bodyPr wrap="square" rtlCol="0">
            <a:spAutoFit/>
          </a:bodyPr>
          <a:lstStyle/>
          <a:p>
            <a:pPr algn="ctr"/>
            <a:r>
              <a:rPr lang="ar-AE" sz="4000" dirty="0">
                <a:cs typeface="PT Bold Heading" panose="02010400000000000000" pitchFamily="2" charset="-78"/>
              </a:rPr>
              <a:t>التاريخ</a:t>
            </a:r>
            <a:endParaRPr lang="ar-SA" sz="4000" dirty="0">
              <a:cs typeface="PT Bold Heading" panose="02010400000000000000" pitchFamily="2" charset="-78"/>
            </a:endParaRPr>
          </a:p>
        </p:txBody>
      </p:sp>
      <p:sp>
        <p:nvSpPr>
          <p:cNvPr id="13" name="TextBox 16">
            <a:extLst>
              <a:ext uri="{FF2B5EF4-FFF2-40B4-BE49-F238E27FC236}">
                <a16:creationId xmlns:a16="http://schemas.microsoft.com/office/drawing/2014/main" id="{F4B640A8-1751-47EB-B179-B222797B039F}"/>
              </a:ext>
            </a:extLst>
          </p:cNvPr>
          <p:cNvSpPr txBox="1"/>
          <p:nvPr/>
        </p:nvSpPr>
        <p:spPr>
          <a:xfrm>
            <a:off x="2731680" y="4431247"/>
            <a:ext cx="3912046" cy="707886"/>
          </a:xfrm>
          <a:prstGeom prst="rect">
            <a:avLst/>
          </a:prstGeom>
          <a:noFill/>
          <a:scene3d>
            <a:camera prst="orthographicFront"/>
            <a:lightRig rig="threePt" dir="t"/>
          </a:scene3d>
          <a:sp3d>
            <a:bevelT w="101600" prst="riblet"/>
          </a:sp3d>
        </p:spPr>
        <p:txBody>
          <a:bodyPr wrap="square" rtlCol="0">
            <a:spAutoFit/>
          </a:bodyPr>
          <a:lstStyle/>
          <a:p>
            <a:pPr algn="ctr"/>
            <a:r>
              <a:rPr lang="ar-AE" sz="4000" dirty="0">
                <a:latin typeface="Nazli" panose="01000506000000020004" pitchFamily="2" charset="-78"/>
                <a:cs typeface="Nazli" panose="01000506000000020004" pitchFamily="2" charset="-78"/>
              </a:rPr>
              <a:t>أستمع و أجيب</a:t>
            </a:r>
            <a:endParaRPr lang="ar-SA" sz="4000" dirty="0">
              <a:latin typeface="Nazli" panose="01000506000000020004" pitchFamily="2" charset="-78"/>
              <a:cs typeface="Nazli" panose="01000506000000020004" pitchFamily="2" charset="-78"/>
            </a:endParaRPr>
          </a:p>
        </p:txBody>
      </p:sp>
      <p:pic>
        <p:nvPicPr>
          <p:cNvPr id="5" name="صورة 4">
            <a:extLst>
              <a:ext uri="{FF2B5EF4-FFF2-40B4-BE49-F238E27FC236}">
                <a16:creationId xmlns:a16="http://schemas.microsoft.com/office/drawing/2014/main" id="{412C6D37-0F5E-410E-B6F4-9D55AA6EBDA4}"/>
              </a:ext>
            </a:extLst>
          </p:cNvPr>
          <p:cNvPicPr>
            <a:picLocks noChangeAspect="1"/>
          </p:cNvPicPr>
          <p:nvPr/>
        </p:nvPicPr>
        <p:blipFill rotWithShape="1">
          <a:blip r:embed="rId8"/>
          <a:srcRect l="31947" t="12939" r="30769" b="5384"/>
          <a:stretch/>
        </p:blipFill>
        <p:spPr>
          <a:xfrm>
            <a:off x="8027377" y="3318174"/>
            <a:ext cx="1867211" cy="2507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3774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4"/>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صورة 3">
            <a:extLst>
              <a:ext uri="{FF2B5EF4-FFF2-40B4-BE49-F238E27FC236}">
                <a16:creationId xmlns:a16="http://schemas.microsoft.com/office/drawing/2014/main" id="{C3F3165D-7D80-4FAD-8A1C-6D0DF257CF77}"/>
              </a:ext>
            </a:extLst>
          </p:cNvPr>
          <p:cNvPicPr>
            <a:picLocks noChangeAspect="1"/>
          </p:cNvPicPr>
          <p:nvPr/>
        </p:nvPicPr>
        <p:blipFill rotWithShape="1">
          <a:blip r:embed="rId7"/>
          <a:srcRect l="24561" t="29487" r="56154" b="43718"/>
          <a:stretch/>
        </p:blipFill>
        <p:spPr>
          <a:xfrm>
            <a:off x="2480768" y="1523074"/>
            <a:ext cx="3869961" cy="3024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صورة 2">
            <a:extLst>
              <a:ext uri="{FF2B5EF4-FFF2-40B4-BE49-F238E27FC236}">
                <a16:creationId xmlns:a16="http://schemas.microsoft.com/office/drawing/2014/main" id="{EFE87F09-FA8D-4FA5-AB06-07F32C78B345}"/>
              </a:ext>
            </a:extLst>
          </p:cNvPr>
          <p:cNvPicPr>
            <a:picLocks noChangeAspect="1"/>
          </p:cNvPicPr>
          <p:nvPr/>
        </p:nvPicPr>
        <p:blipFill rotWithShape="1">
          <a:blip r:embed="rId8"/>
          <a:srcRect l="19180" t="57051" r="51034" b="16040"/>
          <a:stretch/>
        </p:blipFill>
        <p:spPr>
          <a:xfrm>
            <a:off x="6441692" y="1523074"/>
            <a:ext cx="5106751" cy="3024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صورة 4">
            <a:extLst>
              <a:ext uri="{FF2B5EF4-FFF2-40B4-BE49-F238E27FC236}">
                <a16:creationId xmlns:a16="http://schemas.microsoft.com/office/drawing/2014/main" id="{746CE239-363F-4C9C-8026-0904912739B5}"/>
              </a:ext>
            </a:extLst>
          </p:cNvPr>
          <p:cNvPicPr>
            <a:picLocks noChangeAspect="1"/>
          </p:cNvPicPr>
          <p:nvPr/>
        </p:nvPicPr>
        <p:blipFill rotWithShape="1">
          <a:blip r:embed="rId9"/>
          <a:srcRect l="28702" t="23974" r="60769" b="70385"/>
          <a:stretch/>
        </p:blipFill>
        <p:spPr>
          <a:xfrm>
            <a:off x="5630256" y="796005"/>
            <a:ext cx="2809677" cy="507504"/>
          </a:xfrm>
          <a:prstGeom prst="rect">
            <a:avLst/>
          </a:prstGeom>
        </p:spPr>
      </p:pic>
      <p:sp>
        <p:nvSpPr>
          <p:cNvPr id="11" name="Rectangle 15">
            <a:extLst>
              <a:ext uri="{FF2B5EF4-FFF2-40B4-BE49-F238E27FC236}">
                <a16:creationId xmlns:a16="http://schemas.microsoft.com/office/drawing/2014/main" id="{8D09CC04-179F-4706-B746-42BFD8BBF422}"/>
              </a:ext>
            </a:extLst>
          </p:cNvPr>
          <p:cNvSpPr/>
          <p:nvPr/>
        </p:nvSpPr>
        <p:spPr>
          <a:xfrm>
            <a:off x="7712261" y="4876182"/>
            <a:ext cx="3330877" cy="523220"/>
          </a:xfrm>
          <a:prstGeom prst="rect">
            <a:avLst/>
          </a:prstGeom>
        </p:spPr>
        <p:txBody>
          <a:bodyPr wrap="square">
            <a:spAutoFit/>
          </a:bodyPr>
          <a:lstStyle/>
          <a:p>
            <a:pPr algn="r" rtl="1"/>
            <a:r>
              <a:rPr lang="ar-AE" sz="2800" dirty="0">
                <a:latin typeface="Nazli" panose="01000506000000020004" pitchFamily="2" charset="-78"/>
                <a:cs typeface="Nazli" panose="01000506000000020004" pitchFamily="2" charset="-78"/>
              </a:rPr>
              <a:t>رددوا معي قراءة العنوان </a:t>
            </a:r>
            <a:endParaRPr lang="ar-SA" sz="2800" dirty="0">
              <a:latin typeface="Nazli" panose="01000506000000020004" pitchFamily="2" charset="-78"/>
              <a:cs typeface="Nazli" panose="01000506000000020004" pitchFamily="2" charset="-78"/>
            </a:endParaRPr>
          </a:p>
        </p:txBody>
      </p:sp>
      <p:sp>
        <p:nvSpPr>
          <p:cNvPr id="12" name="Rectangle 15">
            <a:extLst>
              <a:ext uri="{FF2B5EF4-FFF2-40B4-BE49-F238E27FC236}">
                <a16:creationId xmlns:a16="http://schemas.microsoft.com/office/drawing/2014/main" id="{EACC6203-8CE0-49CB-B3F4-70570C438BD6}"/>
              </a:ext>
            </a:extLst>
          </p:cNvPr>
          <p:cNvSpPr/>
          <p:nvPr/>
        </p:nvSpPr>
        <p:spPr>
          <a:xfrm>
            <a:off x="7139355" y="5585513"/>
            <a:ext cx="3994638" cy="523220"/>
          </a:xfrm>
          <a:prstGeom prst="rect">
            <a:avLst/>
          </a:prstGeom>
        </p:spPr>
        <p:txBody>
          <a:bodyPr wrap="square">
            <a:spAutoFit/>
          </a:bodyPr>
          <a:lstStyle/>
          <a:p>
            <a:pPr algn="r" rtl="1"/>
            <a:r>
              <a:rPr lang="ar-AE" sz="2800" dirty="0">
                <a:latin typeface="Nazli" panose="01000506000000020004" pitchFamily="2" charset="-78"/>
                <a:cs typeface="Nazli" panose="01000506000000020004" pitchFamily="2" charset="-78"/>
              </a:rPr>
              <a:t>خمن ما الأفكار التي سنطرحها ؟</a:t>
            </a:r>
            <a:endParaRPr lang="ar-SA" sz="2800" dirty="0">
              <a:latin typeface="Nazli" panose="01000506000000020004" pitchFamily="2" charset="-78"/>
              <a:cs typeface="Nazli" panose="01000506000000020004" pitchFamily="2" charset="-78"/>
            </a:endParaRPr>
          </a:p>
        </p:txBody>
      </p:sp>
      <p:pic>
        <p:nvPicPr>
          <p:cNvPr id="7" name="صورة 6">
            <a:extLst>
              <a:ext uri="{FF2B5EF4-FFF2-40B4-BE49-F238E27FC236}">
                <a16:creationId xmlns:a16="http://schemas.microsoft.com/office/drawing/2014/main" id="{1E5B203C-6022-4479-813E-CCF6FFC68207}"/>
              </a:ext>
            </a:extLst>
          </p:cNvPr>
          <p:cNvPicPr>
            <a:picLocks noChangeAspect="1"/>
          </p:cNvPicPr>
          <p:nvPr/>
        </p:nvPicPr>
        <p:blipFill rotWithShape="1">
          <a:blip r:embed="rId10"/>
          <a:srcRect l="17727" t="16667" r="74399" b="70513"/>
          <a:stretch/>
        </p:blipFill>
        <p:spPr>
          <a:xfrm>
            <a:off x="2702139" y="4673561"/>
            <a:ext cx="1962369" cy="1797180"/>
          </a:xfrm>
          <a:prstGeom prst="rect">
            <a:avLst/>
          </a:prstGeom>
        </p:spPr>
      </p:pic>
    </p:spTree>
    <p:extLst>
      <p:ext uri="{BB962C8B-B14F-4D97-AF65-F5344CB8AC3E}">
        <p14:creationId xmlns:p14="http://schemas.microsoft.com/office/powerpoint/2010/main" val="1509756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4"/>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675059"/>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8D09CC04-179F-4706-B746-42BFD8BBF422}"/>
              </a:ext>
            </a:extLst>
          </p:cNvPr>
          <p:cNvSpPr/>
          <p:nvPr/>
        </p:nvSpPr>
        <p:spPr>
          <a:xfrm>
            <a:off x="8023672" y="4356743"/>
            <a:ext cx="3330877" cy="523220"/>
          </a:xfrm>
          <a:prstGeom prst="rect">
            <a:avLst/>
          </a:prstGeom>
        </p:spPr>
        <p:txBody>
          <a:bodyPr wrap="square">
            <a:spAutoFit/>
          </a:bodyPr>
          <a:lstStyle/>
          <a:p>
            <a:pPr algn="r" rtl="1"/>
            <a:r>
              <a:rPr lang="ar-AE" sz="2800" dirty="0">
                <a:latin typeface="Nazli" panose="01000506000000020004" pitchFamily="2" charset="-78"/>
                <a:cs typeface="Nazli" panose="01000506000000020004" pitchFamily="2" charset="-78"/>
              </a:rPr>
              <a:t>عما تتحدث هذه الفقرة ؟</a:t>
            </a:r>
            <a:endParaRPr lang="ar-SA" sz="2800" dirty="0">
              <a:latin typeface="Nazli" panose="01000506000000020004" pitchFamily="2" charset="-78"/>
              <a:cs typeface="Nazli" panose="01000506000000020004" pitchFamily="2" charset="-78"/>
            </a:endParaRPr>
          </a:p>
        </p:txBody>
      </p:sp>
      <p:sp>
        <p:nvSpPr>
          <p:cNvPr id="12" name="Rectangle 15">
            <a:extLst>
              <a:ext uri="{FF2B5EF4-FFF2-40B4-BE49-F238E27FC236}">
                <a16:creationId xmlns:a16="http://schemas.microsoft.com/office/drawing/2014/main" id="{EACC6203-8CE0-49CB-B3F4-70570C438BD6}"/>
              </a:ext>
            </a:extLst>
          </p:cNvPr>
          <p:cNvSpPr/>
          <p:nvPr/>
        </p:nvSpPr>
        <p:spPr>
          <a:xfrm>
            <a:off x="9320594" y="4719385"/>
            <a:ext cx="2033955" cy="523220"/>
          </a:xfrm>
          <a:prstGeom prst="rect">
            <a:avLst/>
          </a:prstGeom>
        </p:spPr>
        <p:txBody>
          <a:bodyPr wrap="square">
            <a:spAutoFit/>
          </a:bodyPr>
          <a:lstStyle/>
          <a:p>
            <a:pPr algn="r" rtl="1"/>
            <a:r>
              <a:rPr lang="ar-AE" sz="2800" dirty="0">
                <a:latin typeface="Nazli" panose="01000506000000020004" pitchFamily="2" charset="-78"/>
                <a:cs typeface="Nazli" panose="01000506000000020004" pitchFamily="2" charset="-78"/>
              </a:rPr>
              <a:t>مع من نعيش ؟</a:t>
            </a:r>
            <a:endParaRPr lang="ar-SA" sz="2800" dirty="0">
              <a:latin typeface="Nazli" panose="01000506000000020004" pitchFamily="2" charset="-78"/>
              <a:cs typeface="Nazli" panose="01000506000000020004" pitchFamily="2" charset="-78"/>
            </a:endParaRPr>
          </a:p>
        </p:txBody>
      </p:sp>
      <p:pic>
        <p:nvPicPr>
          <p:cNvPr id="7" name="صورة 6">
            <a:extLst>
              <a:ext uri="{FF2B5EF4-FFF2-40B4-BE49-F238E27FC236}">
                <a16:creationId xmlns:a16="http://schemas.microsoft.com/office/drawing/2014/main" id="{1E5B203C-6022-4479-813E-CCF6FFC68207}"/>
              </a:ext>
            </a:extLst>
          </p:cNvPr>
          <p:cNvPicPr>
            <a:picLocks noChangeAspect="1"/>
          </p:cNvPicPr>
          <p:nvPr/>
        </p:nvPicPr>
        <p:blipFill rotWithShape="1">
          <a:blip r:embed="rId7"/>
          <a:srcRect l="19104" t="16667" r="74399" b="70513"/>
          <a:stretch/>
        </p:blipFill>
        <p:spPr>
          <a:xfrm>
            <a:off x="2502889" y="5263725"/>
            <a:ext cx="1335171" cy="1481987"/>
          </a:xfrm>
          <a:prstGeom prst="rect">
            <a:avLst/>
          </a:prstGeom>
        </p:spPr>
      </p:pic>
      <p:pic>
        <p:nvPicPr>
          <p:cNvPr id="10" name="صورة 9">
            <a:extLst>
              <a:ext uri="{FF2B5EF4-FFF2-40B4-BE49-F238E27FC236}">
                <a16:creationId xmlns:a16="http://schemas.microsoft.com/office/drawing/2014/main" id="{C0783868-32A4-459E-83AF-B5AB2089DEEE}"/>
              </a:ext>
            </a:extLst>
          </p:cNvPr>
          <p:cNvPicPr>
            <a:picLocks noChangeAspect="1"/>
          </p:cNvPicPr>
          <p:nvPr/>
        </p:nvPicPr>
        <p:blipFill rotWithShape="1">
          <a:blip r:embed="rId8"/>
          <a:srcRect l="53820" t="16026" r="16274" b="58975"/>
          <a:stretch/>
        </p:blipFill>
        <p:spPr>
          <a:xfrm>
            <a:off x="3891562" y="892567"/>
            <a:ext cx="7067875" cy="33234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a:extLst>
              <a:ext uri="{FF2B5EF4-FFF2-40B4-BE49-F238E27FC236}">
                <a16:creationId xmlns:a16="http://schemas.microsoft.com/office/drawing/2014/main" id="{5F3C3DFD-6F48-4D45-9EE6-F4973B1147A6}"/>
              </a:ext>
            </a:extLst>
          </p:cNvPr>
          <p:cNvSpPr/>
          <p:nvPr/>
        </p:nvSpPr>
        <p:spPr>
          <a:xfrm>
            <a:off x="8348975" y="5181538"/>
            <a:ext cx="3116181" cy="523220"/>
          </a:xfrm>
          <a:prstGeom prst="rect">
            <a:avLst/>
          </a:prstGeom>
        </p:spPr>
        <p:txBody>
          <a:bodyPr wrap="square">
            <a:spAutoFit/>
          </a:bodyPr>
          <a:lstStyle/>
          <a:p>
            <a:pPr algn="r" rtl="1"/>
            <a:r>
              <a:rPr lang="ar-AE" sz="2800" dirty="0">
                <a:latin typeface="Nazli" panose="01000506000000020004" pitchFamily="2" charset="-78"/>
                <a:cs typeface="Nazli" panose="01000506000000020004" pitchFamily="2" charset="-78"/>
              </a:rPr>
              <a:t>ماذا يوجد لدى كل أسرة ؟</a:t>
            </a:r>
            <a:endParaRPr lang="ar-SA" sz="2800" dirty="0">
              <a:latin typeface="Nazli" panose="01000506000000020004" pitchFamily="2" charset="-78"/>
              <a:cs typeface="Nazli" panose="01000506000000020004" pitchFamily="2" charset="-78"/>
            </a:endParaRPr>
          </a:p>
        </p:txBody>
      </p:sp>
      <p:sp>
        <p:nvSpPr>
          <p:cNvPr id="17" name="Rectangle 15">
            <a:extLst>
              <a:ext uri="{FF2B5EF4-FFF2-40B4-BE49-F238E27FC236}">
                <a16:creationId xmlns:a16="http://schemas.microsoft.com/office/drawing/2014/main" id="{A96D1495-6504-4224-9FEB-0DF9891C9D7F}"/>
              </a:ext>
            </a:extLst>
          </p:cNvPr>
          <p:cNvSpPr/>
          <p:nvPr/>
        </p:nvSpPr>
        <p:spPr>
          <a:xfrm>
            <a:off x="8238368" y="5605247"/>
            <a:ext cx="3116181" cy="523220"/>
          </a:xfrm>
          <a:prstGeom prst="rect">
            <a:avLst/>
          </a:prstGeom>
        </p:spPr>
        <p:txBody>
          <a:bodyPr wrap="square">
            <a:spAutoFit/>
          </a:bodyPr>
          <a:lstStyle/>
          <a:p>
            <a:pPr algn="r" rtl="1"/>
            <a:r>
              <a:rPr lang="ar-AE" sz="2800" dirty="0">
                <a:latin typeface="Nazli" panose="01000506000000020004" pitchFamily="2" charset="-78"/>
                <a:cs typeface="Nazli" panose="01000506000000020004" pitchFamily="2" charset="-78"/>
              </a:rPr>
              <a:t>ما هو تاريخ أسرتك ؟</a:t>
            </a:r>
            <a:endParaRPr lang="ar-SA" sz="2800" dirty="0">
              <a:latin typeface="Nazli" panose="01000506000000020004" pitchFamily="2" charset="-78"/>
              <a:cs typeface="Nazli" panose="01000506000000020004" pitchFamily="2" charset="-78"/>
            </a:endParaRPr>
          </a:p>
        </p:txBody>
      </p:sp>
      <p:sp>
        <p:nvSpPr>
          <p:cNvPr id="18" name="Rectangle 15">
            <a:extLst>
              <a:ext uri="{FF2B5EF4-FFF2-40B4-BE49-F238E27FC236}">
                <a16:creationId xmlns:a16="http://schemas.microsoft.com/office/drawing/2014/main" id="{F7968CD3-D2FF-4C7B-BD8D-7B973D651D54}"/>
              </a:ext>
            </a:extLst>
          </p:cNvPr>
          <p:cNvSpPr/>
          <p:nvPr/>
        </p:nvSpPr>
        <p:spPr>
          <a:xfrm>
            <a:off x="4677508" y="6122064"/>
            <a:ext cx="6677041" cy="523220"/>
          </a:xfrm>
          <a:prstGeom prst="rect">
            <a:avLst/>
          </a:prstGeom>
        </p:spPr>
        <p:txBody>
          <a:bodyPr wrap="square">
            <a:spAutoFit/>
          </a:bodyPr>
          <a:lstStyle/>
          <a:p>
            <a:pPr algn="r" rtl="1"/>
            <a:r>
              <a:rPr lang="ar-AE" sz="2800" dirty="0">
                <a:latin typeface="Nazli" panose="01000506000000020004" pitchFamily="2" charset="-78"/>
                <a:cs typeface="Nazli" panose="01000506000000020004" pitchFamily="2" charset="-78"/>
              </a:rPr>
              <a:t>هل تذكر موقف حدث لك مع أسرتك في الـماضي ؟</a:t>
            </a:r>
            <a:endParaRPr lang="ar-SA" sz="2800" dirty="0">
              <a:latin typeface="Nazli" panose="01000506000000020004" pitchFamily="2" charset="-78"/>
              <a:cs typeface="Nazli" panose="01000506000000020004" pitchFamily="2" charset="-78"/>
            </a:endParaRPr>
          </a:p>
        </p:txBody>
      </p:sp>
    </p:spTree>
    <p:extLst>
      <p:ext uri="{BB962C8B-B14F-4D97-AF65-F5344CB8AC3E}">
        <p14:creationId xmlns:p14="http://schemas.microsoft.com/office/powerpoint/2010/main" val="3436746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4"/>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675059"/>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8D09CC04-179F-4706-B746-42BFD8BBF422}"/>
              </a:ext>
            </a:extLst>
          </p:cNvPr>
          <p:cNvSpPr/>
          <p:nvPr/>
        </p:nvSpPr>
        <p:spPr>
          <a:xfrm>
            <a:off x="8180930" y="4436205"/>
            <a:ext cx="3330877" cy="523220"/>
          </a:xfrm>
          <a:prstGeom prst="rect">
            <a:avLst/>
          </a:prstGeom>
        </p:spPr>
        <p:txBody>
          <a:bodyPr wrap="square">
            <a:spAutoFit/>
          </a:bodyPr>
          <a:lstStyle/>
          <a:p>
            <a:pPr algn="r" rtl="1"/>
            <a:r>
              <a:rPr lang="ar-AE" sz="2800" dirty="0">
                <a:latin typeface="Nazli" panose="01000506000000020004" pitchFamily="2" charset="-78"/>
                <a:cs typeface="Nazli" panose="01000506000000020004" pitchFamily="2" charset="-78"/>
              </a:rPr>
              <a:t>عما تتحدث هذه الفقرة ؟</a:t>
            </a:r>
            <a:endParaRPr lang="ar-SA" sz="2800" dirty="0">
              <a:latin typeface="Nazli" panose="01000506000000020004" pitchFamily="2" charset="-78"/>
              <a:cs typeface="Nazli" panose="01000506000000020004" pitchFamily="2" charset="-78"/>
            </a:endParaRPr>
          </a:p>
        </p:txBody>
      </p:sp>
      <p:sp>
        <p:nvSpPr>
          <p:cNvPr id="12" name="Rectangle 15">
            <a:extLst>
              <a:ext uri="{FF2B5EF4-FFF2-40B4-BE49-F238E27FC236}">
                <a16:creationId xmlns:a16="http://schemas.microsoft.com/office/drawing/2014/main" id="{EACC6203-8CE0-49CB-B3F4-70570C438BD6}"/>
              </a:ext>
            </a:extLst>
          </p:cNvPr>
          <p:cNvSpPr/>
          <p:nvPr/>
        </p:nvSpPr>
        <p:spPr>
          <a:xfrm>
            <a:off x="9329380" y="4959425"/>
            <a:ext cx="2033955" cy="523220"/>
          </a:xfrm>
          <a:prstGeom prst="rect">
            <a:avLst/>
          </a:prstGeom>
        </p:spPr>
        <p:txBody>
          <a:bodyPr wrap="square">
            <a:spAutoFit/>
          </a:bodyPr>
          <a:lstStyle/>
          <a:p>
            <a:pPr algn="r" rtl="1"/>
            <a:r>
              <a:rPr lang="ar-AE" sz="2800" dirty="0">
                <a:latin typeface="Nazli" panose="01000506000000020004" pitchFamily="2" charset="-78"/>
                <a:cs typeface="Nazli" panose="01000506000000020004" pitchFamily="2" charset="-78"/>
              </a:rPr>
              <a:t>أين نعيش ؟</a:t>
            </a:r>
            <a:endParaRPr lang="ar-SA" sz="2800" dirty="0">
              <a:latin typeface="Nazli" panose="01000506000000020004" pitchFamily="2" charset="-78"/>
              <a:cs typeface="Nazli" panose="01000506000000020004" pitchFamily="2" charset="-78"/>
            </a:endParaRPr>
          </a:p>
        </p:txBody>
      </p:sp>
      <p:pic>
        <p:nvPicPr>
          <p:cNvPr id="7" name="صورة 6">
            <a:extLst>
              <a:ext uri="{FF2B5EF4-FFF2-40B4-BE49-F238E27FC236}">
                <a16:creationId xmlns:a16="http://schemas.microsoft.com/office/drawing/2014/main" id="{1E5B203C-6022-4479-813E-CCF6FFC68207}"/>
              </a:ext>
            </a:extLst>
          </p:cNvPr>
          <p:cNvPicPr>
            <a:picLocks noChangeAspect="1"/>
          </p:cNvPicPr>
          <p:nvPr/>
        </p:nvPicPr>
        <p:blipFill rotWithShape="1">
          <a:blip r:embed="rId7"/>
          <a:srcRect l="19104" t="16667" r="74399" b="70513"/>
          <a:stretch/>
        </p:blipFill>
        <p:spPr>
          <a:xfrm>
            <a:off x="2502889" y="5263725"/>
            <a:ext cx="1335171" cy="1481987"/>
          </a:xfrm>
          <a:prstGeom prst="rect">
            <a:avLst/>
          </a:prstGeom>
        </p:spPr>
      </p:pic>
      <p:sp>
        <p:nvSpPr>
          <p:cNvPr id="16" name="Rectangle 15">
            <a:extLst>
              <a:ext uri="{FF2B5EF4-FFF2-40B4-BE49-F238E27FC236}">
                <a16:creationId xmlns:a16="http://schemas.microsoft.com/office/drawing/2014/main" id="{5F3C3DFD-6F48-4D45-9EE6-F4973B1147A6}"/>
              </a:ext>
            </a:extLst>
          </p:cNvPr>
          <p:cNvSpPr/>
          <p:nvPr/>
        </p:nvSpPr>
        <p:spPr>
          <a:xfrm>
            <a:off x="8915400" y="5443148"/>
            <a:ext cx="2549756" cy="523220"/>
          </a:xfrm>
          <a:prstGeom prst="rect">
            <a:avLst/>
          </a:prstGeom>
        </p:spPr>
        <p:txBody>
          <a:bodyPr wrap="square">
            <a:spAutoFit/>
          </a:bodyPr>
          <a:lstStyle/>
          <a:p>
            <a:pPr algn="r" rtl="1"/>
            <a:r>
              <a:rPr lang="ar-AE" sz="2800" dirty="0">
                <a:latin typeface="Nazli" panose="01000506000000020004" pitchFamily="2" charset="-78"/>
                <a:cs typeface="Nazli" panose="01000506000000020004" pitchFamily="2" charset="-78"/>
              </a:rPr>
              <a:t>ما هو تاريخ دولتنا ؟</a:t>
            </a:r>
            <a:endParaRPr lang="ar-SA" sz="2800" dirty="0">
              <a:latin typeface="Nazli" panose="01000506000000020004" pitchFamily="2" charset="-78"/>
              <a:cs typeface="Nazli" panose="01000506000000020004" pitchFamily="2" charset="-78"/>
            </a:endParaRPr>
          </a:p>
        </p:txBody>
      </p:sp>
      <p:pic>
        <p:nvPicPr>
          <p:cNvPr id="15" name="صورة 14">
            <a:extLst>
              <a:ext uri="{FF2B5EF4-FFF2-40B4-BE49-F238E27FC236}">
                <a16:creationId xmlns:a16="http://schemas.microsoft.com/office/drawing/2014/main" id="{09A6D043-E00F-4867-9F38-45C9F0BD6ACB}"/>
              </a:ext>
            </a:extLst>
          </p:cNvPr>
          <p:cNvPicPr>
            <a:picLocks noChangeAspect="1"/>
          </p:cNvPicPr>
          <p:nvPr/>
        </p:nvPicPr>
        <p:blipFill rotWithShape="1">
          <a:blip r:embed="rId8"/>
          <a:srcRect l="53820" t="40727" r="15337" b="20632"/>
          <a:stretch/>
        </p:blipFill>
        <p:spPr>
          <a:xfrm>
            <a:off x="2673744" y="805874"/>
            <a:ext cx="7305525" cy="3516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0234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4"/>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8D09CC04-179F-4706-B746-42BFD8BBF422}"/>
              </a:ext>
            </a:extLst>
          </p:cNvPr>
          <p:cNvSpPr/>
          <p:nvPr/>
        </p:nvSpPr>
        <p:spPr>
          <a:xfrm>
            <a:off x="6561745" y="1598495"/>
            <a:ext cx="3907212" cy="1446550"/>
          </a:xfrm>
          <a:prstGeom prst="rect">
            <a:avLst/>
          </a:prstGeom>
        </p:spPr>
        <p:txBody>
          <a:bodyPr wrap="square">
            <a:spAutoFit/>
          </a:bodyPr>
          <a:lstStyle/>
          <a:p>
            <a:pPr algn="r" rtl="1"/>
            <a:r>
              <a:rPr lang="ar-AE" sz="8800" dirty="0">
                <a:latin typeface="Nazli" panose="01000506000000020004" pitchFamily="2" charset="-78"/>
                <a:cs typeface="Nazli" panose="01000506000000020004" pitchFamily="2" charset="-78"/>
              </a:rPr>
              <a:t>التاريخ </a:t>
            </a:r>
            <a:endParaRPr lang="ar-SA" sz="8800" dirty="0">
              <a:latin typeface="Nazli" panose="01000506000000020004" pitchFamily="2" charset="-78"/>
              <a:cs typeface="Nazli" panose="01000506000000020004" pitchFamily="2" charset="-78"/>
            </a:endParaRPr>
          </a:p>
        </p:txBody>
      </p:sp>
      <p:sp>
        <p:nvSpPr>
          <p:cNvPr id="12" name="Rectangle 15">
            <a:extLst>
              <a:ext uri="{FF2B5EF4-FFF2-40B4-BE49-F238E27FC236}">
                <a16:creationId xmlns:a16="http://schemas.microsoft.com/office/drawing/2014/main" id="{EACC6203-8CE0-49CB-B3F4-70570C438BD6}"/>
              </a:ext>
            </a:extLst>
          </p:cNvPr>
          <p:cNvSpPr/>
          <p:nvPr/>
        </p:nvSpPr>
        <p:spPr>
          <a:xfrm>
            <a:off x="3704741" y="3654595"/>
            <a:ext cx="6764216" cy="830997"/>
          </a:xfrm>
          <a:prstGeom prst="rect">
            <a:avLst/>
          </a:prstGeom>
        </p:spPr>
        <p:txBody>
          <a:bodyPr wrap="square">
            <a:spAutoFit/>
          </a:bodyPr>
          <a:lstStyle/>
          <a:p>
            <a:pPr algn="r" rtl="1"/>
            <a:r>
              <a:rPr lang="ar-AE" sz="4800" dirty="0">
                <a:latin typeface="Nazli" panose="01000506000000020004" pitchFamily="2" charset="-78"/>
                <a:cs typeface="Nazli" panose="01000506000000020004" pitchFamily="2" charset="-78"/>
              </a:rPr>
              <a:t>دراسة كل شيء وقع في الـماضي </a:t>
            </a:r>
            <a:endParaRPr lang="ar-SA" sz="4800" dirty="0">
              <a:latin typeface="Nazli" panose="01000506000000020004" pitchFamily="2" charset="-78"/>
              <a:cs typeface="Nazli" panose="01000506000000020004" pitchFamily="2" charset="-78"/>
            </a:endParaRPr>
          </a:p>
        </p:txBody>
      </p:sp>
      <p:pic>
        <p:nvPicPr>
          <p:cNvPr id="14" name="صورة 13">
            <a:extLst>
              <a:ext uri="{FF2B5EF4-FFF2-40B4-BE49-F238E27FC236}">
                <a16:creationId xmlns:a16="http://schemas.microsoft.com/office/drawing/2014/main" id="{D4793985-9258-4664-9AAC-B399AB5DD5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1516" y="4638677"/>
            <a:ext cx="2447444" cy="2110905"/>
          </a:xfrm>
          <a:prstGeom prst="rect">
            <a:avLst/>
          </a:prstGeom>
        </p:spPr>
      </p:pic>
    </p:spTree>
    <p:extLst>
      <p:ext uri="{BB962C8B-B14F-4D97-AF65-F5344CB8AC3E}">
        <p14:creationId xmlns:p14="http://schemas.microsoft.com/office/powerpoint/2010/main" val="734633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7"/>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صورة 13">
            <a:extLst>
              <a:ext uri="{FF2B5EF4-FFF2-40B4-BE49-F238E27FC236}">
                <a16:creationId xmlns:a16="http://schemas.microsoft.com/office/drawing/2014/main" id="{D4793985-9258-4664-9AAC-B399AB5DD5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3730" y="5439210"/>
            <a:ext cx="1519283" cy="1310372"/>
          </a:xfrm>
          <a:prstGeom prst="rect">
            <a:avLst/>
          </a:prstGeom>
        </p:spPr>
      </p:pic>
      <p:sp>
        <p:nvSpPr>
          <p:cNvPr id="13" name="مستطيل: زوايا مستديرة 12">
            <a:extLst>
              <a:ext uri="{FF2B5EF4-FFF2-40B4-BE49-F238E27FC236}">
                <a16:creationId xmlns:a16="http://schemas.microsoft.com/office/drawing/2014/main" id="{8901278D-BEE0-488D-B2AF-F64D58A8E700}"/>
              </a:ext>
            </a:extLst>
          </p:cNvPr>
          <p:cNvSpPr/>
          <p:nvPr/>
        </p:nvSpPr>
        <p:spPr>
          <a:xfrm>
            <a:off x="6888316" y="1039345"/>
            <a:ext cx="4510446" cy="663672"/>
          </a:xfrm>
          <a:prstGeom prst="roundRect">
            <a:avLst/>
          </a:prstGeom>
          <a:solidFill>
            <a:srgbClr val="ECDEE8"/>
          </a:solidFill>
        </p:spPr>
        <p:style>
          <a:lnRef idx="2">
            <a:schemeClr val="dk1"/>
          </a:lnRef>
          <a:fillRef idx="1">
            <a:schemeClr val="lt1"/>
          </a:fillRef>
          <a:effectRef idx="0">
            <a:schemeClr val="dk1"/>
          </a:effectRef>
          <a:fontRef idx="minor">
            <a:schemeClr val="dk1"/>
          </a:fontRef>
        </p:style>
        <p:txBody>
          <a:bodyPr rtlCol="0" anchor="ctr"/>
          <a:lstStyle/>
          <a:p>
            <a:pPr algn="ctr"/>
            <a:r>
              <a:rPr lang="ar-AE" sz="44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اختر الإجابة الصحيحة</a:t>
            </a:r>
            <a:endParaRPr lang="en-US" sz="44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sp>
        <p:nvSpPr>
          <p:cNvPr id="15" name="Rectangle 15">
            <a:extLst>
              <a:ext uri="{FF2B5EF4-FFF2-40B4-BE49-F238E27FC236}">
                <a16:creationId xmlns:a16="http://schemas.microsoft.com/office/drawing/2014/main" id="{2BF6B138-4A66-477B-A0A5-DB8F917EEE53}"/>
              </a:ext>
            </a:extLst>
          </p:cNvPr>
          <p:cNvSpPr/>
          <p:nvPr/>
        </p:nvSpPr>
        <p:spPr>
          <a:xfrm>
            <a:off x="4489174" y="5171788"/>
            <a:ext cx="6764216" cy="830997"/>
          </a:xfrm>
          <a:prstGeom prst="rect">
            <a:avLst/>
          </a:prstGeom>
          <a:solidFill>
            <a:schemeClr val="accent4">
              <a:lumMod val="40000"/>
              <a:lumOff val="60000"/>
            </a:schemeClr>
          </a:solidFill>
        </p:spPr>
        <p:txBody>
          <a:bodyPr wrap="square">
            <a:spAutoFit/>
          </a:bodyPr>
          <a:lstStyle/>
          <a:p>
            <a:pPr algn="r" rtl="1"/>
            <a:r>
              <a:rPr lang="ar-AE" sz="4800" dirty="0">
                <a:latin typeface="Nazli" panose="01000506000000020004" pitchFamily="2" charset="-78"/>
                <a:cs typeface="Nazli" panose="01000506000000020004" pitchFamily="2" charset="-78"/>
              </a:rPr>
              <a:t>دراسة كل شيء وقع في الـحاضر </a:t>
            </a:r>
            <a:endParaRPr lang="ar-SA" sz="4800" dirty="0">
              <a:latin typeface="Nazli" panose="01000506000000020004" pitchFamily="2" charset="-78"/>
              <a:cs typeface="Nazli" panose="01000506000000020004" pitchFamily="2" charset="-78"/>
            </a:endParaRPr>
          </a:p>
        </p:txBody>
      </p:sp>
      <p:sp>
        <p:nvSpPr>
          <p:cNvPr id="17" name="Rectangle 15">
            <a:extLst>
              <a:ext uri="{FF2B5EF4-FFF2-40B4-BE49-F238E27FC236}">
                <a16:creationId xmlns:a16="http://schemas.microsoft.com/office/drawing/2014/main" id="{8CFDECDA-C857-4A2D-88DA-5BB316A773EF}"/>
              </a:ext>
            </a:extLst>
          </p:cNvPr>
          <p:cNvSpPr/>
          <p:nvPr/>
        </p:nvSpPr>
        <p:spPr>
          <a:xfrm>
            <a:off x="4567975" y="3843921"/>
            <a:ext cx="6764216" cy="830997"/>
          </a:xfrm>
          <a:prstGeom prst="rect">
            <a:avLst/>
          </a:prstGeom>
          <a:solidFill>
            <a:srgbClr val="00B050"/>
          </a:solidFill>
        </p:spPr>
        <p:txBody>
          <a:bodyPr wrap="square">
            <a:spAutoFit/>
          </a:bodyPr>
          <a:lstStyle/>
          <a:p>
            <a:pPr algn="r" rtl="1"/>
            <a:r>
              <a:rPr lang="ar-AE" sz="4800" dirty="0">
                <a:latin typeface="Nazli" panose="01000506000000020004" pitchFamily="2" charset="-78"/>
                <a:cs typeface="Nazli" panose="01000506000000020004" pitchFamily="2" charset="-78"/>
              </a:rPr>
              <a:t>دراسة كل شيء وقع في الـماضي </a:t>
            </a:r>
            <a:endParaRPr lang="ar-SA" sz="4800" dirty="0">
              <a:latin typeface="Nazli" panose="01000506000000020004" pitchFamily="2" charset="-78"/>
              <a:cs typeface="Nazli" panose="01000506000000020004" pitchFamily="2" charset="-78"/>
            </a:endParaRPr>
          </a:p>
        </p:txBody>
      </p:sp>
      <p:sp>
        <p:nvSpPr>
          <p:cNvPr id="12" name="Rectangle 15">
            <a:extLst>
              <a:ext uri="{FF2B5EF4-FFF2-40B4-BE49-F238E27FC236}">
                <a16:creationId xmlns:a16="http://schemas.microsoft.com/office/drawing/2014/main" id="{EACC6203-8CE0-49CB-B3F4-70570C438BD6}"/>
              </a:ext>
            </a:extLst>
          </p:cNvPr>
          <p:cNvSpPr/>
          <p:nvPr/>
        </p:nvSpPr>
        <p:spPr>
          <a:xfrm>
            <a:off x="4556594" y="3843921"/>
            <a:ext cx="6764216" cy="830997"/>
          </a:xfrm>
          <a:prstGeom prst="rect">
            <a:avLst/>
          </a:prstGeom>
          <a:solidFill>
            <a:schemeClr val="accent4">
              <a:lumMod val="40000"/>
              <a:lumOff val="60000"/>
            </a:schemeClr>
          </a:solidFill>
        </p:spPr>
        <p:txBody>
          <a:bodyPr wrap="square">
            <a:spAutoFit/>
          </a:bodyPr>
          <a:lstStyle/>
          <a:p>
            <a:pPr algn="r" rtl="1"/>
            <a:r>
              <a:rPr lang="ar-AE" sz="4800" dirty="0">
                <a:latin typeface="Nazli" panose="01000506000000020004" pitchFamily="2" charset="-78"/>
                <a:cs typeface="Nazli" panose="01000506000000020004" pitchFamily="2" charset="-78"/>
              </a:rPr>
              <a:t>دراسة كل شيء وقع في الـماضي </a:t>
            </a:r>
            <a:endParaRPr lang="ar-SA" sz="4800" dirty="0">
              <a:latin typeface="Nazli" panose="01000506000000020004" pitchFamily="2" charset="-78"/>
              <a:cs typeface="Nazli" panose="01000506000000020004" pitchFamily="2" charset="-78"/>
            </a:endParaRPr>
          </a:p>
        </p:txBody>
      </p:sp>
      <p:sp>
        <p:nvSpPr>
          <p:cNvPr id="3" name="مستطيل 2">
            <a:extLst>
              <a:ext uri="{FF2B5EF4-FFF2-40B4-BE49-F238E27FC236}">
                <a16:creationId xmlns:a16="http://schemas.microsoft.com/office/drawing/2014/main" id="{A59FA2C5-121E-4BAD-931E-68E9B7FCDD73}"/>
              </a:ext>
            </a:extLst>
          </p:cNvPr>
          <p:cNvSpPr/>
          <p:nvPr/>
        </p:nvSpPr>
        <p:spPr>
          <a:xfrm>
            <a:off x="6860106" y="2145724"/>
            <a:ext cx="4883499" cy="1015663"/>
          </a:xfrm>
          <a:prstGeom prst="rect">
            <a:avLst/>
          </a:prstGeom>
        </p:spPr>
        <p:txBody>
          <a:bodyPr wrap="square">
            <a:spAutoFit/>
          </a:bodyPr>
          <a:lstStyle/>
          <a:p>
            <a:r>
              <a:rPr lang="ar-AE" sz="6000" b="1" dirty="0">
                <a:latin typeface="Sakkal Majalla" panose="02000000000000000000" pitchFamily="2" charset="-78"/>
                <a:ea typeface="Microsoft JhengHei UI" panose="020B0604030504040204" pitchFamily="34" charset="-120"/>
                <a:cs typeface="Sakkal Majalla" panose="02000000000000000000" pitchFamily="2" charset="-78"/>
              </a:rPr>
              <a:t>نقصد بعلم التاريخ</a:t>
            </a:r>
            <a:endParaRPr lang="en-US" sz="6000" dirty="0"/>
          </a:p>
        </p:txBody>
      </p:sp>
    </p:spTree>
    <p:extLst>
      <p:ext uri="{BB962C8B-B14F-4D97-AF65-F5344CB8AC3E}">
        <p14:creationId xmlns:p14="http://schemas.microsoft.com/office/powerpoint/2010/main" val="3648162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0" nodeType="clickEffect">
                                  <p:stCondLst>
                                    <p:cond delay="0"/>
                                  </p:stCondLst>
                                  <p:childTnLst>
                                    <p:set>
                                      <p:cBhvr>
                                        <p:cTn id="6" dur="indefinite"/>
                                        <p:tgtEl>
                                          <p:spTgt spid="15"/>
                                        </p:tgtEl>
                                        <p:attrNameLst>
                                          <p:attrName>style.opacity</p:attrName>
                                        </p:attrNameLst>
                                      </p:cBhvr>
                                      <p:to>
                                        <p:strVal val="0.5"/>
                                      </p:to>
                                    </p:set>
                                    <p:animEffect filter="image" prLst="opacity: 0.5">
                                      <p:cBhvr rctx="IE">
                                        <p:cTn id="7" dur="indefinite"/>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grpId="0" nodeType="clickEffect">
                                  <p:stCondLst>
                                    <p:cond delay="0"/>
                                  </p:stCondLst>
                                  <p:childTnLst>
                                    <p:animEffect transition="out" filter="wipe(down)">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childTnLst>
        </p:cTn>
      </p:par>
    </p:tnLst>
    <p:bldLst>
      <p:bldP spid="15"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6"/>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صورة 13">
            <a:extLst>
              <a:ext uri="{FF2B5EF4-FFF2-40B4-BE49-F238E27FC236}">
                <a16:creationId xmlns:a16="http://schemas.microsoft.com/office/drawing/2014/main" id="{D4793985-9258-4664-9AAC-B399AB5DD5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3730" y="5439210"/>
            <a:ext cx="1519283" cy="1310372"/>
          </a:xfrm>
          <a:prstGeom prst="rect">
            <a:avLst/>
          </a:prstGeom>
        </p:spPr>
      </p:pic>
      <p:sp>
        <p:nvSpPr>
          <p:cNvPr id="12" name="Rectangle 15">
            <a:extLst>
              <a:ext uri="{FF2B5EF4-FFF2-40B4-BE49-F238E27FC236}">
                <a16:creationId xmlns:a16="http://schemas.microsoft.com/office/drawing/2014/main" id="{EACC6203-8CE0-49CB-B3F4-70570C438BD6}"/>
              </a:ext>
            </a:extLst>
          </p:cNvPr>
          <p:cNvSpPr/>
          <p:nvPr/>
        </p:nvSpPr>
        <p:spPr>
          <a:xfrm>
            <a:off x="3894120" y="2915814"/>
            <a:ext cx="6764216" cy="830997"/>
          </a:xfrm>
          <a:prstGeom prst="rect">
            <a:avLst/>
          </a:prstGeom>
          <a:solidFill>
            <a:schemeClr val="accent4">
              <a:lumMod val="40000"/>
              <a:lumOff val="60000"/>
            </a:schemeClr>
          </a:solidFill>
        </p:spPr>
        <p:txBody>
          <a:bodyPr wrap="square">
            <a:spAutoFit/>
          </a:bodyPr>
          <a:lstStyle/>
          <a:p>
            <a:pPr algn="r" rtl="1"/>
            <a:r>
              <a:rPr lang="ar-AE" sz="4800" dirty="0">
                <a:latin typeface="Nazli" panose="01000506000000020004" pitchFamily="2" charset="-78"/>
                <a:cs typeface="Nazli" panose="01000506000000020004" pitchFamily="2" charset="-78"/>
              </a:rPr>
              <a:t>عـلم يدرس كل ما وقع في الـماضي </a:t>
            </a:r>
            <a:endParaRPr lang="ar-SA" sz="4800" dirty="0">
              <a:latin typeface="Nazli" panose="01000506000000020004" pitchFamily="2" charset="-78"/>
              <a:cs typeface="Nazli" panose="01000506000000020004" pitchFamily="2" charset="-78"/>
            </a:endParaRPr>
          </a:p>
        </p:txBody>
      </p:sp>
      <p:sp>
        <p:nvSpPr>
          <p:cNvPr id="16" name="Rectangle 15">
            <a:extLst>
              <a:ext uri="{FF2B5EF4-FFF2-40B4-BE49-F238E27FC236}">
                <a16:creationId xmlns:a16="http://schemas.microsoft.com/office/drawing/2014/main" id="{6FDFE92B-E8D3-4571-B3C4-140C6CB26928}"/>
              </a:ext>
            </a:extLst>
          </p:cNvPr>
          <p:cNvSpPr/>
          <p:nvPr/>
        </p:nvSpPr>
        <p:spPr>
          <a:xfrm>
            <a:off x="6279501" y="4157180"/>
            <a:ext cx="1806695" cy="830997"/>
          </a:xfrm>
          <a:prstGeom prst="rect">
            <a:avLst/>
          </a:prstGeom>
          <a:noFill/>
        </p:spPr>
        <p:txBody>
          <a:bodyPr wrap="square">
            <a:spAutoFit/>
          </a:bodyPr>
          <a:lstStyle/>
          <a:p>
            <a:pPr algn="r" rtl="1"/>
            <a:r>
              <a:rPr lang="ar-AE" sz="4800" dirty="0">
                <a:latin typeface="Nazli" panose="01000506000000020004" pitchFamily="2" charset="-78"/>
                <a:cs typeface="Nazli" panose="01000506000000020004" pitchFamily="2" charset="-78"/>
              </a:rPr>
              <a:t>الـتاريخ </a:t>
            </a:r>
            <a:endParaRPr lang="ar-SA" sz="4800" dirty="0">
              <a:latin typeface="Nazli" panose="01000506000000020004" pitchFamily="2" charset="-78"/>
              <a:cs typeface="Nazli" panose="01000506000000020004" pitchFamily="2" charset="-78"/>
            </a:endParaRPr>
          </a:p>
        </p:txBody>
      </p:sp>
      <p:sp>
        <p:nvSpPr>
          <p:cNvPr id="18" name="مستطيل: زوايا مستديرة 17">
            <a:extLst>
              <a:ext uri="{FF2B5EF4-FFF2-40B4-BE49-F238E27FC236}">
                <a16:creationId xmlns:a16="http://schemas.microsoft.com/office/drawing/2014/main" id="{3529A2E0-9DE9-46B7-96E3-5700A4496647}"/>
              </a:ext>
            </a:extLst>
          </p:cNvPr>
          <p:cNvSpPr/>
          <p:nvPr/>
        </p:nvSpPr>
        <p:spPr>
          <a:xfrm>
            <a:off x="8969453" y="1761477"/>
            <a:ext cx="1648271" cy="663672"/>
          </a:xfrm>
          <a:prstGeom prst="roundRect">
            <a:avLst/>
          </a:prstGeom>
          <a:solidFill>
            <a:srgbClr val="ECDEE8"/>
          </a:solidFill>
        </p:spPr>
        <p:style>
          <a:lnRef idx="2">
            <a:schemeClr val="dk1"/>
          </a:lnRef>
          <a:fillRef idx="1">
            <a:schemeClr val="lt1"/>
          </a:fillRef>
          <a:effectRef idx="0">
            <a:schemeClr val="dk1"/>
          </a:effectRef>
          <a:fontRef idx="minor">
            <a:schemeClr val="dk1"/>
          </a:fontRef>
        </p:style>
        <p:txBody>
          <a:bodyPr rtlCol="0" anchor="ctr"/>
          <a:lstStyle/>
          <a:p>
            <a:pPr algn="ctr"/>
            <a:r>
              <a:rPr lang="ar-AE" sz="44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فكـر </a:t>
            </a:r>
            <a:endParaRPr lang="en-US" sz="44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spTree>
    <p:extLst>
      <p:ext uri="{BB962C8B-B14F-4D97-AF65-F5344CB8AC3E}">
        <p14:creationId xmlns:p14="http://schemas.microsoft.com/office/powerpoint/2010/main" val="247749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6"/>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صورة 13">
            <a:extLst>
              <a:ext uri="{FF2B5EF4-FFF2-40B4-BE49-F238E27FC236}">
                <a16:creationId xmlns:a16="http://schemas.microsoft.com/office/drawing/2014/main" id="{D4793985-9258-4664-9AAC-B399AB5DD5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9697" y="2446375"/>
            <a:ext cx="1519283" cy="1310372"/>
          </a:xfrm>
          <a:prstGeom prst="rect">
            <a:avLst/>
          </a:prstGeom>
        </p:spPr>
      </p:pic>
      <p:sp>
        <p:nvSpPr>
          <p:cNvPr id="12" name="Rectangle 15">
            <a:extLst>
              <a:ext uri="{FF2B5EF4-FFF2-40B4-BE49-F238E27FC236}">
                <a16:creationId xmlns:a16="http://schemas.microsoft.com/office/drawing/2014/main" id="{EACC6203-8CE0-49CB-B3F4-70570C438BD6}"/>
              </a:ext>
            </a:extLst>
          </p:cNvPr>
          <p:cNvSpPr/>
          <p:nvPr/>
        </p:nvSpPr>
        <p:spPr>
          <a:xfrm>
            <a:off x="4704088" y="1003430"/>
            <a:ext cx="6764216" cy="830997"/>
          </a:xfrm>
          <a:prstGeom prst="rect">
            <a:avLst/>
          </a:prstGeom>
          <a:solidFill>
            <a:schemeClr val="accent4">
              <a:lumMod val="40000"/>
              <a:lumOff val="60000"/>
            </a:schemeClr>
          </a:solidFill>
        </p:spPr>
        <p:txBody>
          <a:bodyPr wrap="square">
            <a:spAutoFit/>
          </a:bodyPr>
          <a:lstStyle/>
          <a:p>
            <a:pPr algn="r" rtl="1"/>
            <a:r>
              <a:rPr lang="ar-AE" sz="4800" dirty="0">
                <a:latin typeface="Nazli" panose="01000506000000020004" pitchFamily="2" charset="-78"/>
                <a:cs typeface="Nazli" panose="01000506000000020004" pitchFamily="2" charset="-78"/>
              </a:rPr>
              <a:t>اكتب الحرف النـاقص في المربع </a:t>
            </a:r>
            <a:endParaRPr lang="ar-SA" sz="4800" dirty="0">
              <a:latin typeface="Nazli" panose="01000506000000020004" pitchFamily="2" charset="-78"/>
              <a:cs typeface="Nazli" panose="01000506000000020004" pitchFamily="2" charset="-78"/>
            </a:endParaRPr>
          </a:p>
        </p:txBody>
      </p:sp>
      <p:sp>
        <p:nvSpPr>
          <p:cNvPr id="16" name="Rectangle 15">
            <a:extLst>
              <a:ext uri="{FF2B5EF4-FFF2-40B4-BE49-F238E27FC236}">
                <a16:creationId xmlns:a16="http://schemas.microsoft.com/office/drawing/2014/main" id="{6FDFE92B-E8D3-4571-B3C4-140C6CB26928}"/>
              </a:ext>
            </a:extLst>
          </p:cNvPr>
          <p:cNvSpPr/>
          <p:nvPr/>
        </p:nvSpPr>
        <p:spPr>
          <a:xfrm>
            <a:off x="9237305" y="2593730"/>
            <a:ext cx="1806695" cy="1015663"/>
          </a:xfrm>
          <a:prstGeom prst="rect">
            <a:avLst/>
          </a:prstGeom>
          <a:noFill/>
        </p:spPr>
        <p:txBody>
          <a:bodyPr wrap="square">
            <a:spAutoFit/>
          </a:bodyPr>
          <a:lstStyle/>
          <a:p>
            <a:pPr algn="r" rtl="1"/>
            <a:r>
              <a:rPr lang="ar-AE" sz="6000" dirty="0">
                <a:latin typeface="Nazli" panose="01000506000000020004" pitchFamily="2" charset="-78"/>
                <a:cs typeface="Nazli" panose="01000506000000020004" pitchFamily="2" charset="-78"/>
              </a:rPr>
              <a:t>تاريخ </a:t>
            </a:r>
            <a:endParaRPr lang="ar-SA" sz="6000" dirty="0">
              <a:latin typeface="Nazli" panose="01000506000000020004" pitchFamily="2" charset="-78"/>
              <a:cs typeface="Nazli" panose="01000506000000020004" pitchFamily="2" charset="-78"/>
            </a:endParaRPr>
          </a:p>
        </p:txBody>
      </p:sp>
      <p:graphicFrame>
        <p:nvGraphicFramePr>
          <p:cNvPr id="3" name="جدول 3">
            <a:extLst>
              <a:ext uri="{FF2B5EF4-FFF2-40B4-BE49-F238E27FC236}">
                <a16:creationId xmlns:a16="http://schemas.microsoft.com/office/drawing/2014/main" id="{CBAC5FC4-FEF4-4FF0-BDD3-27F34E87CF36}"/>
              </a:ext>
            </a:extLst>
          </p:cNvPr>
          <p:cNvGraphicFramePr>
            <a:graphicFrameLocks noGrp="1"/>
          </p:cNvGraphicFramePr>
          <p:nvPr>
            <p:extLst>
              <p:ext uri="{D42A27DB-BD31-4B8C-83A1-F6EECF244321}">
                <p14:modId xmlns:p14="http://schemas.microsoft.com/office/powerpoint/2010/main" val="892121103"/>
              </p:ext>
            </p:extLst>
          </p:nvPr>
        </p:nvGraphicFramePr>
        <p:xfrm>
          <a:off x="5239848" y="2578589"/>
          <a:ext cx="4236099" cy="1206004"/>
        </p:xfrm>
        <a:graphic>
          <a:graphicData uri="http://schemas.openxmlformats.org/drawingml/2006/table">
            <a:tbl>
              <a:tblPr firstRow="1" bandRow="1">
                <a:tableStyleId>{5940675A-B579-460E-94D1-54222C63F5DA}</a:tableStyleId>
              </a:tblPr>
              <a:tblGrid>
                <a:gridCol w="1412033">
                  <a:extLst>
                    <a:ext uri="{9D8B030D-6E8A-4147-A177-3AD203B41FA5}">
                      <a16:colId xmlns:a16="http://schemas.microsoft.com/office/drawing/2014/main" val="370713018"/>
                    </a:ext>
                  </a:extLst>
                </a:gridCol>
                <a:gridCol w="1412033">
                  <a:extLst>
                    <a:ext uri="{9D8B030D-6E8A-4147-A177-3AD203B41FA5}">
                      <a16:colId xmlns:a16="http://schemas.microsoft.com/office/drawing/2014/main" val="3672125313"/>
                    </a:ext>
                  </a:extLst>
                </a:gridCol>
                <a:gridCol w="1412033">
                  <a:extLst>
                    <a:ext uri="{9D8B030D-6E8A-4147-A177-3AD203B41FA5}">
                      <a16:colId xmlns:a16="http://schemas.microsoft.com/office/drawing/2014/main" val="3539063414"/>
                    </a:ext>
                  </a:extLst>
                </a:gridCol>
              </a:tblGrid>
              <a:tr h="1206004">
                <a:tc>
                  <a:txBody>
                    <a:bodyPr/>
                    <a:lstStyle/>
                    <a:p>
                      <a:endParaRPr lang="en-US"/>
                    </a:p>
                  </a:txBody>
                  <a:tcPr/>
                </a:tc>
                <a:tc>
                  <a:txBody>
                    <a:bodyPr/>
                    <a:lstStyle/>
                    <a:p>
                      <a:endParaRPr lang="ar-AE" dirty="0"/>
                    </a:p>
                    <a:p>
                      <a:endParaRPr lang="ar-AE" dirty="0"/>
                    </a:p>
                    <a:p>
                      <a:endParaRPr lang="en-US" dirty="0"/>
                    </a:p>
                  </a:txBody>
                  <a:tcPr/>
                </a:tc>
                <a:tc>
                  <a:txBody>
                    <a:bodyPr/>
                    <a:lstStyle/>
                    <a:p>
                      <a:endParaRPr lang="en-US" dirty="0"/>
                    </a:p>
                  </a:txBody>
                  <a:tcPr/>
                </a:tc>
                <a:extLst>
                  <a:ext uri="{0D108BD9-81ED-4DB2-BD59-A6C34878D82A}">
                    <a16:rowId xmlns:a16="http://schemas.microsoft.com/office/drawing/2014/main" val="2695458096"/>
                  </a:ext>
                </a:extLst>
              </a:tr>
            </a:tbl>
          </a:graphicData>
        </a:graphic>
      </p:graphicFrame>
      <p:sp>
        <p:nvSpPr>
          <p:cNvPr id="15" name="Rectangle 15">
            <a:extLst>
              <a:ext uri="{FF2B5EF4-FFF2-40B4-BE49-F238E27FC236}">
                <a16:creationId xmlns:a16="http://schemas.microsoft.com/office/drawing/2014/main" id="{BA6FF4D0-28C6-4542-8B38-074573258D91}"/>
              </a:ext>
            </a:extLst>
          </p:cNvPr>
          <p:cNvSpPr/>
          <p:nvPr/>
        </p:nvSpPr>
        <p:spPr>
          <a:xfrm>
            <a:off x="6799250" y="2598934"/>
            <a:ext cx="1069576" cy="1015663"/>
          </a:xfrm>
          <a:prstGeom prst="rect">
            <a:avLst/>
          </a:prstGeom>
          <a:noFill/>
        </p:spPr>
        <p:txBody>
          <a:bodyPr wrap="square">
            <a:spAutoFit/>
          </a:bodyPr>
          <a:lstStyle/>
          <a:p>
            <a:pPr algn="r" rtl="1"/>
            <a:r>
              <a:rPr lang="ar-AE" sz="6000" dirty="0">
                <a:latin typeface="Nazli" panose="01000506000000020004" pitchFamily="2" charset="-78"/>
                <a:cs typeface="Nazli" panose="01000506000000020004" pitchFamily="2" charset="-78"/>
              </a:rPr>
              <a:t>ريـ</a:t>
            </a:r>
            <a:endParaRPr lang="ar-SA" sz="6000" dirty="0">
              <a:latin typeface="Nazli" panose="01000506000000020004" pitchFamily="2" charset="-78"/>
              <a:cs typeface="Nazli" panose="01000506000000020004" pitchFamily="2" charset="-78"/>
            </a:endParaRPr>
          </a:p>
        </p:txBody>
      </p:sp>
      <p:sp>
        <p:nvSpPr>
          <p:cNvPr id="17" name="Rectangle 15">
            <a:extLst>
              <a:ext uri="{FF2B5EF4-FFF2-40B4-BE49-F238E27FC236}">
                <a16:creationId xmlns:a16="http://schemas.microsoft.com/office/drawing/2014/main" id="{B397DB74-CE30-4FA7-838D-351760CBCDD5}"/>
              </a:ext>
            </a:extLst>
          </p:cNvPr>
          <p:cNvSpPr/>
          <p:nvPr/>
        </p:nvSpPr>
        <p:spPr>
          <a:xfrm>
            <a:off x="5195239" y="2673759"/>
            <a:ext cx="1069576" cy="1015663"/>
          </a:xfrm>
          <a:prstGeom prst="rect">
            <a:avLst/>
          </a:prstGeom>
          <a:noFill/>
        </p:spPr>
        <p:txBody>
          <a:bodyPr wrap="square">
            <a:spAutoFit/>
          </a:bodyPr>
          <a:lstStyle/>
          <a:p>
            <a:pPr algn="r" rtl="1"/>
            <a:r>
              <a:rPr lang="ar-AE" sz="6000" dirty="0">
                <a:latin typeface="Nazli" panose="01000506000000020004" pitchFamily="2" charset="-78"/>
                <a:cs typeface="Nazli" panose="01000506000000020004" pitchFamily="2" charset="-78"/>
              </a:rPr>
              <a:t>خ</a:t>
            </a:r>
            <a:endParaRPr lang="ar-SA" sz="6000" dirty="0">
              <a:latin typeface="Nazli" panose="01000506000000020004" pitchFamily="2" charset="-78"/>
              <a:cs typeface="Nazli" panose="01000506000000020004" pitchFamily="2" charset="-78"/>
            </a:endParaRPr>
          </a:p>
        </p:txBody>
      </p:sp>
      <p:sp>
        <p:nvSpPr>
          <p:cNvPr id="19" name="Rectangle 15">
            <a:extLst>
              <a:ext uri="{FF2B5EF4-FFF2-40B4-BE49-F238E27FC236}">
                <a16:creationId xmlns:a16="http://schemas.microsoft.com/office/drawing/2014/main" id="{44D21FE8-0D15-40C0-A825-1CF80A03C1C0}"/>
              </a:ext>
            </a:extLst>
          </p:cNvPr>
          <p:cNvSpPr/>
          <p:nvPr/>
        </p:nvSpPr>
        <p:spPr>
          <a:xfrm>
            <a:off x="7975085" y="2669629"/>
            <a:ext cx="1069576" cy="1015663"/>
          </a:xfrm>
          <a:prstGeom prst="rect">
            <a:avLst/>
          </a:prstGeom>
          <a:noFill/>
        </p:spPr>
        <p:txBody>
          <a:bodyPr wrap="square">
            <a:spAutoFit/>
          </a:bodyPr>
          <a:lstStyle/>
          <a:p>
            <a:pPr algn="r" rtl="1"/>
            <a:r>
              <a:rPr lang="ar-AE" sz="6000" b="1" dirty="0">
                <a:solidFill>
                  <a:srgbClr val="00B050"/>
                </a:solidFill>
                <a:latin typeface="Nazli" panose="01000506000000020004" pitchFamily="2" charset="-78"/>
                <a:cs typeface="Nazli" panose="01000506000000020004" pitchFamily="2" charset="-78"/>
              </a:rPr>
              <a:t>تا</a:t>
            </a:r>
            <a:endParaRPr lang="ar-SA" sz="6000" b="1" dirty="0">
              <a:solidFill>
                <a:srgbClr val="00B050"/>
              </a:solidFill>
              <a:latin typeface="Nazli" panose="01000506000000020004" pitchFamily="2" charset="-78"/>
              <a:cs typeface="Nazli" panose="01000506000000020004" pitchFamily="2" charset="-78"/>
            </a:endParaRPr>
          </a:p>
        </p:txBody>
      </p:sp>
      <p:cxnSp>
        <p:nvCxnSpPr>
          <p:cNvPr id="7" name="رابط مستقيم 6">
            <a:extLst>
              <a:ext uri="{FF2B5EF4-FFF2-40B4-BE49-F238E27FC236}">
                <a16:creationId xmlns:a16="http://schemas.microsoft.com/office/drawing/2014/main" id="{5F4C55E0-5802-4DB1-AC65-D57228BD698F}"/>
              </a:ext>
            </a:extLst>
          </p:cNvPr>
          <p:cNvCxnSpPr/>
          <p:nvPr/>
        </p:nvCxnSpPr>
        <p:spPr>
          <a:xfrm flipH="1">
            <a:off x="8220269" y="3280101"/>
            <a:ext cx="1156996" cy="0"/>
          </a:xfrm>
          <a:prstGeom prst="line">
            <a:avLst/>
          </a:prstGeom>
          <a:ln>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90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5"/>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مستطيل: زوايا مستديرة 17">
            <a:extLst>
              <a:ext uri="{FF2B5EF4-FFF2-40B4-BE49-F238E27FC236}">
                <a16:creationId xmlns:a16="http://schemas.microsoft.com/office/drawing/2014/main" id="{3529A2E0-9DE9-46B7-96E3-5700A4496647}"/>
              </a:ext>
            </a:extLst>
          </p:cNvPr>
          <p:cNvSpPr/>
          <p:nvPr/>
        </p:nvSpPr>
        <p:spPr>
          <a:xfrm>
            <a:off x="6316825" y="936708"/>
            <a:ext cx="1949585" cy="1000384"/>
          </a:xfrm>
          <a:prstGeom prst="roundRect">
            <a:avLst/>
          </a:prstGeom>
          <a:solidFill>
            <a:srgbClr val="ECDEE8"/>
          </a:solidFill>
        </p:spPr>
        <p:style>
          <a:lnRef idx="2">
            <a:schemeClr val="dk1"/>
          </a:lnRef>
          <a:fillRef idx="1">
            <a:schemeClr val="lt1"/>
          </a:fillRef>
          <a:effectRef idx="0">
            <a:schemeClr val="dk1"/>
          </a:effectRef>
          <a:fontRef idx="minor">
            <a:schemeClr val="dk1"/>
          </a:fontRef>
        </p:style>
        <p:txBody>
          <a:bodyPr rtlCol="0" anchor="ctr"/>
          <a:lstStyle/>
          <a:p>
            <a:pPr algn="ctr"/>
            <a:r>
              <a:rPr lang="ar-AE" sz="44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التاريخ </a:t>
            </a:r>
            <a:endParaRPr lang="en-US" sz="44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cxnSp>
        <p:nvCxnSpPr>
          <p:cNvPr id="4" name="رابط كسهم مستقيم 3">
            <a:extLst>
              <a:ext uri="{FF2B5EF4-FFF2-40B4-BE49-F238E27FC236}">
                <a16:creationId xmlns:a16="http://schemas.microsoft.com/office/drawing/2014/main" id="{2150BAE7-2648-4CE5-A128-DB6636A0742F}"/>
              </a:ext>
            </a:extLst>
          </p:cNvPr>
          <p:cNvCxnSpPr>
            <a:cxnSpLocks/>
          </p:cNvCxnSpPr>
          <p:nvPr/>
        </p:nvCxnSpPr>
        <p:spPr>
          <a:xfrm flipH="1">
            <a:off x="7299648" y="1937092"/>
            <a:ext cx="6221" cy="7111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رابط كسهم مستقيم 16">
            <a:extLst>
              <a:ext uri="{FF2B5EF4-FFF2-40B4-BE49-F238E27FC236}">
                <a16:creationId xmlns:a16="http://schemas.microsoft.com/office/drawing/2014/main" id="{0C3277C8-B4B4-406A-9EF3-59D11BDD5092}"/>
              </a:ext>
            </a:extLst>
          </p:cNvPr>
          <p:cNvCxnSpPr>
            <a:cxnSpLocks/>
          </p:cNvCxnSpPr>
          <p:nvPr/>
        </p:nvCxnSpPr>
        <p:spPr>
          <a:xfrm>
            <a:off x="7305869" y="2648279"/>
            <a:ext cx="32426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رابط كسهم مستقيم 19">
            <a:extLst>
              <a:ext uri="{FF2B5EF4-FFF2-40B4-BE49-F238E27FC236}">
                <a16:creationId xmlns:a16="http://schemas.microsoft.com/office/drawing/2014/main" id="{1245B644-FC14-4FB5-AC0A-367C5296DBE0}"/>
              </a:ext>
            </a:extLst>
          </p:cNvPr>
          <p:cNvCxnSpPr>
            <a:cxnSpLocks/>
          </p:cNvCxnSpPr>
          <p:nvPr/>
        </p:nvCxnSpPr>
        <p:spPr>
          <a:xfrm>
            <a:off x="10515600" y="2657542"/>
            <a:ext cx="0" cy="7111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مستطيل: زوايا مستديرة 22">
            <a:extLst>
              <a:ext uri="{FF2B5EF4-FFF2-40B4-BE49-F238E27FC236}">
                <a16:creationId xmlns:a16="http://schemas.microsoft.com/office/drawing/2014/main" id="{46D26893-CB72-45F7-8E65-7B511167D736}"/>
              </a:ext>
            </a:extLst>
          </p:cNvPr>
          <p:cNvSpPr/>
          <p:nvPr/>
        </p:nvSpPr>
        <p:spPr>
          <a:xfrm>
            <a:off x="9300553" y="3248185"/>
            <a:ext cx="1949585" cy="1000384"/>
          </a:xfrm>
          <a:prstGeom prst="roundRect">
            <a:avLst/>
          </a:prstGeom>
          <a:solidFill>
            <a:srgbClr val="ECDEE8"/>
          </a:solidFill>
        </p:spPr>
        <p:style>
          <a:lnRef idx="2">
            <a:schemeClr val="dk1"/>
          </a:lnRef>
          <a:fillRef idx="1">
            <a:schemeClr val="lt1"/>
          </a:fillRef>
          <a:effectRef idx="0">
            <a:schemeClr val="dk1"/>
          </a:effectRef>
          <a:fontRef idx="minor">
            <a:schemeClr val="dk1"/>
          </a:fontRef>
        </p:style>
        <p:txBody>
          <a:bodyPr rtlCol="0" anchor="ctr"/>
          <a:lstStyle/>
          <a:p>
            <a:pPr algn="ctr"/>
            <a:r>
              <a:rPr lang="ar-AE" sz="32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تاريخك الشخصي</a:t>
            </a:r>
            <a:endParaRPr lang="en-US" sz="32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cxnSp>
        <p:nvCxnSpPr>
          <p:cNvPr id="24" name="رابط كسهم مستقيم 23">
            <a:extLst>
              <a:ext uri="{FF2B5EF4-FFF2-40B4-BE49-F238E27FC236}">
                <a16:creationId xmlns:a16="http://schemas.microsoft.com/office/drawing/2014/main" id="{E49D49B8-E4FB-452F-9EF6-EA775D42C346}"/>
              </a:ext>
            </a:extLst>
          </p:cNvPr>
          <p:cNvCxnSpPr>
            <a:cxnSpLocks/>
          </p:cNvCxnSpPr>
          <p:nvPr/>
        </p:nvCxnSpPr>
        <p:spPr>
          <a:xfrm>
            <a:off x="7305869" y="2648279"/>
            <a:ext cx="0" cy="7111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مستطيل: زوايا مستديرة 24">
            <a:extLst>
              <a:ext uri="{FF2B5EF4-FFF2-40B4-BE49-F238E27FC236}">
                <a16:creationId xmlns:a16="http://schemas.microsoft.com/office/drawing/2014/main" id="{3802F209-BF7D-4E40-9AA2-D44352BDA604}"/>
              </a:ext>
            </a:extLst>
          </p:cNvPr>
          <p:cNvSpPr/>
          <p:nvPr/>
        </p:nvSpPr>
        <p:spPr>
          <a:xfrm>
            <a:off x="6220408" y="3243047"/>
            <a:ext cx="1949585" cy="1000384"/>
          </a:xfrm>
          <a:prstGeom prst="roundRect">
            <a:avLst/>
          </a:prstGeom>
          <a:solidFill>
            <a:srgbClr val="ECDEE8"/>
          </a:solidFill>
        </p:spPr>
        <p:style>
          <a:lnRef idx="2">
            <a:schemeClr val="dk1"/>
          </a:lnRef>
          <a:fillRef idx="1">
            <a:schemeClr val="lt1"/>
          </a:fillRef>
          <a:effectRef idx="0">
            <a:schemeClr val="dk1"/>
          </a:effectRef>
          <a:fontRef idx="minor">
            <a:schemeClr val="dk1"/>
          </a:fontRef>
        </p:style>
        <p:txBody>
          <a:bodyPr rtlCol="0" anchor="ctr"/>
          <a:lstStyle/>
          <a:p>
            <a:pPr algn="ctr"/>
            <a:r>
              <a:rPr lang="ar-AE" sz="32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تاريخ أسرتك</a:t>
            </a:r>
            <a:endParaRPr lang="en-US" sz="32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cxnSp>
        <p:nvCxnSpPr>
          <p:cNvPr id="26" name="رابط كسهم مستقيم 25">
            <a:extLst>
              <a:ext uri="{FF2B5EF4-FFF2-40B4-BE49-F238E27FC236}">
                <a16:creationId xmlns:a16="http://schemas.microsoft.com/office/drawing/2014/main" id="{05F27854-A0E5-456C-971A-04541552A6C6}"/>
              </a:ext>
            </a:extLst>
          </p:cNvPr>
          <p:cNvCxnSpPr>
            <a:cxnSpLocks/>
          </p:cNvCxnSpPr>
          <p:nvPr/>
        </p:nvCxnSpPr>
        <p:spPr>
          <a:xfrm flipH="1">
            <a:off x="4336393" y="2657542"/>
            <a:ext cx="296947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رابط كسهم مستقيم 26">
            <a:extLst>
              <a:ext uri="{FF2B5EF4-FFF2-40B4-BE49-F238E27FC236}">
                <a16:creationId xmlns:a16="http://schemas.microsoft.com/office/drawing/2014/main" id="{2B888B97-77A8-496E-91B3-6E3CFA7F28C1}"/>
              </a:ext>
            </a:extLst>
          </p:cNvPr>
          <p:cNvCxnSpPr>
            <a:cxnSpLocks/>
          </p:cNvCxnSpPr>
          <p:nvPr/>
        </p:nvCxnSpPr>
        <p:spPr>
          <a:xfrm>
            <a:off x="4375783" y="2657542"/>
            <a:ext cx="0" cy="7111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مستطيل: زوايا مستديرة 27">
            <a:extLst>
              <a:ext uri="{FF2B5EF4-FFF2-40B4-BE49-F238E27FC236}">
                <a16:creationId xmlns:a16="http://schemas.microsoft.com/office/drawing/2014/main" id="{A3C44341-5C7D-4CC0-8011-C62F16426B43}"/>
              </a:ext>
            </a:extLst>
          </p:cNvPr>
          <p:cNvSpPr/>
          <p:nvPr/>
        </p:nvSpPr>
        <p:spPr>
          <a:xfrm>
            <a:off x="3279153" y="3273737"/>
            <a:ext cx="1949585" cy="1000384"/>
          </a:xfrm>
          <a:prstGeom prst="roundRect">
            <a:avLst/>
          </a:prstGeom>
          <a:solidFill>
            <a:srgbClr val="ECDEE8"/>
          </a:solidFill>
        </p:spPr>
        <p:style>
          <a:lnRef idx="2">
            <a:schemeClr val="dk1"/>
          </a:lnRef>
          <a:fillRef idx="1">
            <a:schemeClr val="lt1"/>
          </a:fillRef>
          <a:effectRef idx="0">
            <a:schemeClr val="dk1"/>
          </a:effectRef>
          <a:fontRef idx="minor">
            <a:schemeClr val="dk1"/>
          </a:fontRef>
        </p:style>
        <p:txBody>
          <a:bodyPr rtlCol="0" anchor="ctr"/>
          <a:lstStyle/>
          <a:p>
            <a:pPr algn="ctr"/>
            <a:r>
              <a:rPr lang="ar-AE" sz="32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تاريخ دولتك </a:t>
            </a:r>
            <a:endParaRPr lang="en-US" sz="32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pic>
        <p:nvPicPr>
          <p:cNvPr id="2050" name="Picture 2" descr="دليل شامل حول أبرز حضانات جميرا مع أهم المعلومات المتعلقة بها | ماي بيوت">
            <a:extLst>
              <a:ext uri="{FF2B5EF4-FFF2-40B4-BE49-F238E27FC236}">
                <a16:creationId xmlns:a16="http://schemas.microsoft.com/office/drawing/2014/main" id="{2CD567BC-37A3-4BB5-991C-479C2D4728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0313" y="4848474"/>
            <a:ext cx="2270064" cy="1418790"/>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رابط كسهم مستقيم 31">
            <a:extLst>
              <a:ext uri="{FF2B5EF4-FFF2-40B4-BE49-F238E27FC236}">
                <a16:creationId xmlns:a16="http://schemas.microsoft.com/office/drawing/2014/main" id="{2FEE419F-E71E-447E-AEDB-8FE081B382B0}"/>
              </a:ext>
            </a:extLst>
          </p:cNvPr>
          <p:cNvCxnSpPr>
            <a:cxnSpLocks/>
          </p:cNvCxnSpPr>
          <p:nvPr/>
        </p:nvCxnSpPr>
        <p:spPr>
          <a:xfrm>
            <a:off x="10514301" y="4243431"/>
            <a:ext cx="0" cy="605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052" name="Picture 4" descr="الأرشيف الوطني يوثّق ذكريات الحُجّاج الإماراتيين ورحلاتهم قديماً">
            <a:extLst>
              <a:ext uri="{FF2B5EF4-FFF2-40B4-BE49-F238E27FC236}">
                <a16:creationId xmlns:a16="http://schemas.microsoft.com/office/drawing/2014/main" id="{7D3B6DB8-33A8-4615-A86E-EA75CA84AF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4805478"/>
            <a:ext cx="1927063" cy="1400132"/>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رابط كسهم مستقيم 34">
            <a:extLst>
              <a:ext uri="{FF2B5EF4-FFF2-40B4-BE49-F238E27FC236}">
                <a16:creationId xmlns:a16="http://schemas.microsoft.com/office/drawing/2014/main" id="{2F21815F-4334-41E1-B687-BED85EC3B1B2}"/>
              </a:ext>
            </a:extLst>
          </p:cNvPr>
          <p:cNvCxnSpPr>
            <a:cxnSpLocks/>
          </p:cNvCxnSpPr>
          <p:nvPr/>
        </p:nvCxnSpPr>
        <p:spPr>
          <a:xfrm>
            <a:off x="7270358" y="4274121"/>
            <a:ext cx="0" cy="5313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054" name="Picture 6" descr="مراحل قيام دولة الإمارات - موضوع">
            <a:extLst>
              <a:ext uri="{FF2B5EF4-FFF2-40B4-BE49-F238E27FC236}">
                <a16:creationId xmlns:a16="http://schemas.microsoft.com/office/drawing/2014/main" id="{65166A8A-E9CA-4D68-A5D3-DDD3BBBC92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9449" y="4863498"/>
            <a:ext cx="2653888" cy="1309708"/>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رابط كسهم مستقيم 36">
            <a:extLst>
              <a:ext uri="{FF2B5EF4-FFF2-40B4-BE49-F238E27FC236}">
                <a16:creationId xmlns:a16="http://schemas.microsoft.com/office/drawing/2014/main" id="{44F3A811-36C4-432A-B00F-363D438A89CA}"/>
              </a:ext>
            </a:extLst>
          </p:cNvPr>
          <p:cNvCxnSpPr>
            <a:cxnSpLocks/>
          </p:cNvCxnSpPr>
          <p:nvPr/>
        </p:nvCxnSpPr>
        <p:spPr>
          <a:xfrm>
            <a:off x="4322653" y="4274121"/>
            <a:ext cx="0" cy="605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3861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5"/>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مستطيل: زوايا مستديرة 17">
            <a:extLst>
              <a:ext uri="{FF2B5EF4-FFF2-40B4-BE49-F238E27FC236}">
                <a16:creationId xmlns:a16="http://schemas.microsoft.com/office/drawing/2014/main" id="{3529A2E0-9DE9-46B7-96E3-5700A4496647}"/>
              </a:ext>
            </a:extLst>
          </p:cNvPr>
          <p:cNvSpPr/>
          <p:nvPr/>
        </p:nvSpPr>
        <p:spPr>
          <a:xfrm>
            <a:off x="5969945" y="989436"/>
            <a:ext cx="5541862" cy="1000384"/>
          </a:xfrm>
          <a:prstGeom prst="roundRect">
            <a:avLst/>
          </a:prstGeom>
          <a:solidFill>
            <a:srgbClr val="ECDEE8"/>
          </a:solidFill>
        </p:spPr>
        <p:style>
          <a:lnRef idx="2">
            <a:schemeClr val="dk1"/>
          </a:lnRef>
          <a:fillRef idx="1">
            <a:schemeClr val="lt1"/>
          </a:fillRef>
          <a:effectRef idx="0">
            <a:schemeClr val="dk1"/>
          </a:effectRef>
          <a:fontRef idx="minor">
            <a:schemeClr val="dk1"/>
          </a:fontRef>
        </p:style>
        <p:txBody>
          <a:bodyPr rtlCol="0" anchor="ctr"/>
          <a:lstStyle/>
          <a:p>
            <a:pPr algn="ctr"/>
            <a:r>
              <a:rPr lang="ar-AE" sz="44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تأمل الصورتين ثم أناقش زملائي</a:t>
            </a:r>
            <a:endParaRPr lang="en-US" sz="44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pic>
        <p:nvPicPr>
          <p:cNvPr id="6146" name="Picture 2" descr="تجربة شبابية تعيش حياة الأجداد الصحراوية">
            <a:extLst>
              <a:ext uri="{FF2B5EF4-FFF2-40B4-BE49-F238E27FC236}">
                <a16:creationId xmlns:a16="http://schemas.microsoft.com/office/drawing/2014/main" id="{AEF5BF8F-8D6A-4C15-97CC-184100522C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4530" y="2476671"/>
            <a:ext cx="3938296" cy="2712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وكالة أنباء الإمارات - تاريخ الإمارات وبريطانيا.. حكايات يرويها معرض &amp;quot;صور  في حوار&amp;quot;">
            <a:extLst>
              <a:ext uri="{FF2B5EF4-FFF2-40B4-BE49-F238E27FC236}">
                <a16:creationId xmlns:a16="http://schemas.microsoft.com/office/drawing/2014/main" id="{7B15A431-D001-4CE7-84C1-CB6D9ED451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4562" y="2476671"/>
            <a:ext cx="3938296" cy="27125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40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5"/>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مستطيل: زوايا مستديرة 17">
            <a:extLst>
              <a:ext uri="{FF2B5EF4-FFF2-40B4-BE49-F238E27FC236}">
                <a16:creationId xmlns:a16="http://schemas.microsoft.com/office/drawing/2014/main" id="{3529A2E0-9DE9-46B7-96E3-5700A4496647}"/>
              </a:ext>
            </a:extLst>
          </p:cNvPr>
          <p:cNvSpPr/>
          <p:nvPr/>
        </p:nvSpPr>
        <p:spPr>
          <a:xfrm>
            <a:off x="3821663" y="865309"/>
            <a:ext cx="7759114" cy="609059"/>
          </a:xfrm>
          <a:prstGeom prst="roundRect">
            <a:avLst/>
          </a:prstGeom>
          <a:solidFill>
            <a:srgbClr val="ECDEE8"/>
          </a:solidFill>
        </p:spPr>
        <p:style>
          <a:lnRef idx="2">
            <a:schemeClr val="dk1"/>
          </a:lnRef>
          <a:fillRef idx="1">
            <a:schemeClr val="lt1"/>
          </a:fillRef>
          <a:effectRef idx="0">
            <a:schemeClr val="dk1"/>
          </a:effectRef>
          <a:fontRef idx="minor">
            <a:schemeClr val="dk1"/>
          </a:fontRef>
        </p:style>
        <p:txBody>
          <a:bodyPr rtlCol="0" anchor="ctr"/>
          <a:lstStyle/>
          <a:p>
            <a:pPr algn="ctr"/>
            <a:r>
              <a:rPr lang="ar-AE" sz="32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تأمل الصور ثم اضغط على الصورة لوضعها في مكانها المناسب </a:t>
            </a:r>
            <a:endParaRPr lang="en-US" sz="32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graphicFrame>
        <p:nvGraphicFramePr>
          <p:cNvPr id="3" name="جدول 3">
            <a:extLst>
              <a:ext uri="{FF2B5EF4-FFF2-40B4-BE49-F238E27FC236}">
                <a16:creationId xmlns:a16="http://schemas.microsoft.com/office/drawing/2014/main" id="{63FF34DA-0709-4706-B3DE-ADDCCB8AE6BB}"/>
              </a:ext>
            </a:extLst>
          </p:cNvPr>
          <p:cNvGraphicFramePr>
            <a:graphicFrameLocks noGrp="1"/>
          </p:cNvGraphicFramePr>
          <p:nvPr>
            <p:extLst>
              <p:ext uri="{D42A27DB-BD31-4B8C-83A1-F6EECF244321}">
                <p14:modId xmlns:p14="http://schemas.microsoft.com/office/powerpoint/2010/main" val="1269469617"/>
              </p:ext>
            </p:extLst>
          </p:nvPr>
        </p:nvGraphicFramePr>
        <p:xfrm>
          <a:off x="2679308" y="1619933"/>
          <a:ext cx="5442660" cy="4846320"/>
        </p:xfrm>
        <a:graphic>
          <a:graphicData uri="http://schemas.openxmlformats.org/drawingml/2006/table">
            <a:tbl>
              <a:tblPr firstRow="1" bandRow="1">
                <a:tableStyleId>{5940675A-B579-460E-94D1-54222C63F5DA}</a:tableStyleId>
              </a:tblPr>
              <a:tblGrid>
                <a:gridCol w="1814220">
                  <a:extLst>
                    <a:ext uri="{9D8B030D-6E8A-4147-A177-3AD203B41FA5}">
                      <a16:colId xmlns:a16="http://schemas.microsoft.com/office/drawing/2014/main" val="3640804538"/>
                    </a:ext>
                  </a:extLst>
                </a:gridCol>
                <a:gridCol w="1814220">
                  <a:extLst>
                    <a:ext uri="{9D8B030D-6E8A-4147-A177-3AD203B41FA5}">
                      <a16:colId xmlns:a16="http://schemas.microsoft.com/office/drawing/2014/main" val="4130586751"/>
                    </a:ext>
                  </a:extLst>
                </a:gridCol>
                <a:gridCol w="1814220">
                  <a:extLst>
                    <a:ext uri="{9D8B030D-6E8A-4147-A177-3AD203B41FA5}">
                      <a16:colId xmlns:a16="http://schemas.microsoft.com/office/drawing/2014/main" val="585998317"/>
                    </a:ext>
                  </a:extLst>
                </a:gridCol>
              </a:tblGrid>
              <a:tr h="1244565">
                <a:tc>
                  <a:txBody>
                    <a:bodyPr/>
                    <a:lstStyle/>
                    <a:p>
                      <a:endParaRPr lang="ar-AE" sz="2800" b="1" dirty="0"/>
                    </a:p>
                    <a:p>
                      <a:pPr algn="ctr"/>
                      <a:r>
                        <a:rPr lang="ar-AE" sz="2800" b="1" dirty="0"/>
                        <a:t>تاريخ دولتي </a:t>
                      </a:r>
                      <a:endParaRPr lang="en-US" sz="2800" b="1" dirty="0"/>
                    </a:p>
                  </a:txBody>
                  <a:tcPr>
                    <a:solidFill>
                      <a:schemeClr val="bg2"/>
                    </a:solidFill>
                  </a:tcPr>
                </a:tc>
                <a:tc>
                  <a:txBody>
                    <a:bodyPr/>
                    <a:lstStyle/>
                    <a:p>
                      <a:endParaRPr lang="ar-AE" sz="2800" b="1" dirty="0"/>
                    </a:p>
                    <a:p>
                      <a:pPr algn="ctr"/>
                      <a:r>
                        <a:rPr lang="ar-AE" sz="2800" b="1" dirty="0"/>
                        <a:t>تاريخ أسرتي </a:t>
                      </a:r>
                      <a:endParaRPr lang="en-US" sz="2800" b="1" dirty="0"/>
                    </a:p>
                  </a:txBody>
                  <a:tcPr>
                    <a:solidFill>
                      <a:schemeClr val="bg2"/>
                    </a:solidFill>
                  </a:tcPr>
                </a:tc>
                <a:tc>
                  <a:txBody>
                    <a:bodyPr/>
                    <a:lstStyle/>
                    <a:p>
                      <a:endParaRPr lang="ar-AE" sz="2800" b="1" dirty="0"/>
                    </a:p>
                    <a:p>
                      <a:pPr algn="ctr"/>
                      <a:r>
                        <a:rPr lang="ar-AE" sz="2800" b="1" dirty="0"/>
                        <a:t>تاريخ الشخصي</a:t>
                      </a:r>
                      <a:endParaRPr lang="en-US" sz="2800" b="1" dirty="0"/>
                    </a:p>
                  </a:txBody>
                  <a:tcPr>
                    <a:solidFill>
                      <a:schemeClr val="bg2"/>
                    </a:solidFill>
                  </a:tcPr>
                </a:tc>
                <a:extLst>
                  <a:ext uri="{0D108BD9-81ED-4DB2-BD59-A6C34878D82A}">
                    <a16:rowId xmlns:a16="http://schemas.microsoft.com/office/drawing/2014/main" val="491177036"/>
                  </a:ext>
                </a:extLst>
              </a:tr>
              <a:tr h="1415409">
                <a:tc>
                  <a:txBody>
                    <a:bodyPr/>
                    <a:lstStyle/>
                    <a:p>
                      <a:endParaRPr lang="en-US" dirty="0"/>
                    </a:p>
                  </a:txBody>
                  <a:tcPr/>
                </a:tc>
                <a:tc>
                  <a:txBody>
                    <a:bodyPr/>
                    <a:lstStyle/>
                    <a:p>
                      <a:endParaRPr lang="en-US" dirty="0"/>
                    </a:p>
                  </a:txBody>
                  <a:tcPr/>
                </a:tc>
                <a:tc>
                  <a:txBody>
                    <a:bodyPr/>
                    <a:lstStyle/>
                    <a:p>
                      <a:endParaRPr lang="ar-AE" dirty="0"/>
                    </a:p>
                    <a:p>
                      <a:endParaRPr lang="ar-AE" dirty="0"/>
                    </a:p>
                    <a:p>
                      <a:endParaRPr lang="ar-AE" dirty="0"/>
                    </a:p>
                    <a:p>
                      <a:endParaRPr lang="ar-AE" dirty="0"/>
                    </a:p>
                    <a:p>
                      <a:endParaRPr lang="ar-AE" dirty="0"/>
                    </a:p>
                    <a:p>
                      <a:endParaRPr lang="ar-AE" dirty="0"/>
                    </a:p>
                  </a:txBody>
                  <a:tcPr/>
                </a:tc>
                <a:extLst>
                  <a:ext uri="{0D108BD9-81ED-4DB2-BD59-A6C34878D82A}">
                    <a16:rowId xmlns:a16="http://schemas.microsoft.com/office/drawing/2014/main" val="2677119644"/>
                  </a:ext>
                </a:extLst>
              </a:tr>
              <a:tr h="1415409">
                <a:tc>
                  <a:txBody>
                    <a:bodyPr/>
                    <a:lstStyle/>
                    <a:p>
                      <a:endParaRPr lang="en-US"/>
                    </a:p>
                  </a:txBody>
                  <a:tcPr/>
                </a:tc>
                <a:tc>
                  <a:txBody>
                    <a:bodyPr/>
                    <a:lstStyle/>
                    <a:p>
                      <a:endParaRPr lang="en-US" dirty="0"/>
                    </a:p>
                  </a:txBody>
                  <a:tcPr/>
                </a:tc>
                <a:tc>
                  <a:txBody>
                    <a:bodyPr/>
                    <a:lstStyle/>
                    <a:p>
                      <a:endParaRPr lang="ar-AE" dirty="0"/>
                    </a:p>
                    <a:p>
                      <a:endParaRPr lang="ar-AE" dirty="0"/>
                    </a:p>
                    <a:p>
                      <a:endParaRPr lang="ar-AE" dirty="0"/>
                    </a:p>
                    <a:p>
                      <a:endParaRPr lang="ar-AE" dirty="0"/>
                    </a:p>
                    <a:p>
                      <a:endParaRPr lang="ar-AE" dirty="0"/>
                    </a:p>
                    <a:p>
                      <a:endParaRPr lang="en-US" dirty="0"/>
                    </a:p>
                  </a:txBody>
                  <a:tcPr/>
                </a:tc>
                <a:extLst>
                  <a:ext uri="{0D108BD9-81ED-4DB2-BD59-A6C34878D82A}">
                    <a16:rowId xmlns:a16="http://schemas.microsoft.com/office/drawing/2014/main" val="626894264"/>
                  </a:ext>
                </a:extLst>
              </a:tr>
            </a:tbl>
          </a:graphicData>
        </a:graphic>
      </p:graphicFrame>
      <p:pic>
        <p:nvPicPr>
          <p:cNvPr id="7170" name="Picture 2" descr="قد تحاول الوصول إلى هذا الموقع من مستعرض آمن موجود على الخادم. يرجى تمكين  البرامج النصية وإعادة تحميل هذه الصفحة. تشغيل وضع قابل للوصول بشكل أفضل  إيقاف تشغيل الوضع القابل للوصول بشكل أفضل تخطي أوامر الشريط التخطي إلى  المحتوى الأساسي إيقاف ...">
            <a:extLst>
              <a:ext uri="{FF2B5EF4-FFF2-40B4-BE49-F238E27FC236}">
                <a16:creationId xmlns:a16="http://schemas.microsoft.com/office/drawing/2014/main" id="{8E8221DF-4005-4FC2-A059-D3918B4C9B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7933" y="1772815"/>
            <a:ext cx="1518598" cy="11756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زايد أسس «الوطني» ليجسد مبادئ الشورى في الحكم">
            <a:extLst>
              <a:ext uri="{FF2B5EF4-FFF2-40B4-BE49-F238E27FC236}">
                <a16:creationId xmlns:a16="http://schemas.microsoft.com/office/drawing/2014/main" id="{2C2925CB-E0B2-4822-A69D-B691BC5D07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4482" y="4279932"/>
            <a:ext cx="1465500" cy="117565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سفن الأمس.. كفاءة بأدوات بدائية">
            <a:extLst>
              <a:ext uri="{FF2B5EF4-FFF2-40B4-BE49-F238E27FC236}">
                <a16:creationId xmlns:a16="http://schemas.microsoft.com/office/drawing/2014/main" id="{882D0339-FFBF-437F-9F5B-E1F6F09C0F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64482" y="3065002"/>
            <a:ext cx="1458144" cy="97809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الكاجوجه .. قيثارة تعزف «التلي« و »البادله»">
            <a:extLst>
              <a:ext uri="{FF2B5EF4-FFF2-40B4-BE49-F238E27FC236}">
                <a16:creationId xmlns:a16="http://schemas.microsoft.com/office/drawing/2014/main" id="{53DD4D45-D1EF-4CB5-81CA-068A0F57D9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72496" y="1751585"/>
            <a:ext cx="1518599" cy="116238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تطور الطفل في الشهر الثامن وألعاب أطفال 8 شهور">
            <a:extLst>
              <a:ext uri="{FF2B5EF4-FFF2-40B4-BE49-F238E27FC236}">
                <a16:creationId xmlns:a16="http://schemas.microsoft.com/office/drawing/2014/main" id="{19E3DBDA-15A4-47A5-AD04-3A2E95EC747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259"/>
          <a:stretch/>
        </p:blipFill>
        <p:spPr bwMode="auto">
          <a:xfrm>
            <a:off x="9865140" y="3037328"/>
            <a:ext cx="1614229" cy="117565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ome - Five Kids Nursery">
            <a:extLst>
              <a:ext uri="{FF2B5EF4-FFF2-40B4-BE49-F238E27FC236}">
                <a16:creationId xmlns:a16="http://schemas.microsoft.com/office/drawing/2014/main" id="{A2467623-6469-41AB-ABD1-BBE828CEE0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72496" y="4300104"/>
            <a:ext cx="1606873" cy="1175658"/>
          </a:xfrm>
          <a:prstGeom prst="rect">
            <a:avLst/>
          </a:prstGeom>
          <a:noFill/>
          <a:extLst>
            <a:ext uri="{909E8E84-426E-40DD-AFC4-6F175D3DCCD1}">
              <a14:hiddenFill xmlns:a14="http://schemas.microsoft.com/office/drawing/2010/main">
                <a:solidFill>
                  <a:srgbClr val="FFFFFF"/>
                </a:solidFill>
              </a14:hiddenFill>
            </a:ext>
          </a:extLst>
        </p:spPr>
      </p:pic>
      <p:pic>
        <p:nvPicPr>
          <p:cNvPr id="19" name="صورة 18">
            <a:extLst>
              <a:ext uri="{FF2B5EF4-FFF2-40B4-BE49-F238E27FC236}">
                <a16:creationId xmlns:a16="http://schemas.microsoft.com/office/drawing/2014/main" id="{F25215F3-9062-48EA-8F49-0A06967444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79450" y="5453547"/>
            <a:ext cx="1519283" cy="1310372"/>
          </a:xfrm>
          <a:prstGeom prst="rect">
            <a:avLst/>
          </a:prstGeom>
        </p:spPr>
      </p:pic>
    </p:spTree>
    <p:extLst>
      <p:ext uri="{BB962C8B-B14F-4D97-AF65-F5344CB8AC3E}">
        <p14:creationId xmlns:p14="http://schemas.microsoft.com/office/powerpoint/2010/main" val="804326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76"/>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7 -7.40741E-7 L -0.42527 0.21365 " pathEditMode="relative" rAng="0" ptsTypes="AA">
                                      <p:cBhvr>
                                        <p:cTn id="6" dur="2000" fill="hold"/>
                                        <p:tgtEl>
                                          <p:spTgt spid="7176"/>
                                        </p:tgtEl>
                                        <p:attrNameLst>
                                          <p:attrName>ppt_x</p:attrName>
                                          <p:attrName>ppt_y</p:attrName>
                                        </p:attrNameLst>
                                      </p:cBhvr>
                                      <p:rCtr x="-21406" y="10324"/>
                                    </p:animMotion>
                                  </p:childTnLst>
                                </p:cTn>
                              </p:par>
                            </p:childTnLst>
                          </p:cTn>
                        </p:par>
                      </p:childTnLst>
                    </p:cTn>
                  </p:par>
                </p:childTnLst>
              </p:cTn>
              <p:nextCondLst>
                <p:cond evt="onClick" delay="0">
                  <p:tgtEl>
                    <p:spTgt spid="7176"/>
                  </p:tgtEl>
                </p:cond>
              </p:nextCondLst>
            </p:seq>
            <p:seq concurrent="1" nextAc="seek">
              <p:cTn id="7" restart="whenNotActive" fill="hold" evtFilter="cancelBubble" nodeType="interactiveSeq">
                <p:stCondLst>
                  <p:cond evt="onClick" delay="0">
                    <p:tgtEl>
                      <p:spTgt spid="7170"/>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6.25E-7 -2.96296E-6 L -0.44779 0.22593 " pathEditMode="relative" rAng="0" ptsTypes="AA">
                                      <p:cBhvr>
                                        <p:cTn id="11" dur="2000" fill="hold"/>
                                        <p:tgtEl>
                                          <p:spTgt spid="7170"/>
                                        </p:tgtEl>
                                        <p:attrNameLst>
                                          <p:attrName>ppt_x</p:attrName>
                                          <p:attrName>ppt_y</p:attrName>
                                        </p:attrNameLst>
                                      </p:cBhvr>
                                      <p:rCtr x="-22396" y="11296"/>
                                    </p:animMotion>
                                  </p:childTnLst>
                                </p:cTn>
                              </p:par>
                            </p:childTnLst>
                          </p:cTn>
                        </p:par>
                      </p:childTnLst>
                    </p:cTn>
                  </p:par>
                </p:childTnLst>
              </p:cTn>
              <p:nextCondLst>
                <p:cond evt="onClick" delay="0">
                  <p:tgtEl>
                    <p:spTgt spid="7170"/>
                  </p:tgtEl>
                </p:cond>
              </p:nextCondLst>
            </p:seq>
            <p:seq concurrent="1" nextAc="seek">
              <p:cTn id="12" restart="whenNotActive" fill="hold" evtFilter="cancelBubble" nodeType="interactiveSeq">
                <p:stCondLst>
                  <p:cond evt="onClick" delay="0">
                    <p:tgtEl>
                      <p:spTgt spid="7178"/>
                    </p:tgtEl>
                  </p:cond>
                </p:stCondLst>
                <p:endSync evt="end" delay="0">
                  <p:rtn val="all"/>
                </p:endSync>
                <p:childTnLst>
                  <p:par>
                    <p:cTn id="13" fill="hold">
                      <p:stCondLst>
                        <p:cond delay="0"/>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2.22222E-6 L -0.2806 0.01551 " pathEditMode="relative" rAng="0" ptsTypes="AA">
                                      <p:cBhvr>
                                        <p:cTn id="16" dur="2000" fill="hold"/>
                                        <p:tgtEl>
                                          <p:spTgt spid="7178"/>
                                        </p:tgtEl>
                                        <p:attrNameLst>
                                          <p:attrName>ppt_x</p:attrName>
                                          <p:attrName>ppt_y</p:attrName>
                                        </p:attrNameLst>
                                      </p:cBhvr>
                                      <p:rCtr x="-14036" y="764"/>
                                    </p:animMotion>
                                  </p:childTnLst>
                                </p:cTn>
                              </p:par>
                            </p:childTnLst>
                          </p:cTn>
                        </p:par>
                      </p:childTnLst>
                    </p:cTn>
                  </p:par>
                </p:childTnLst>
              </p:cTn>
              <p:nextCondLst>
                <p:cond evt="onClick" delay="0">
                  <p:tgtEl>
                    <p:spTgt spid="7178"/>
                  </p:tgtEl>
                </p:cond>
              </p:nextCondLst>
            </p:seq>
            <p:seq concurrent="1" nextAc="seek">
              <p:cTn id="17" restart="whenNotActive" fill="hold" evtFilter="cancelBubble" nodeType="interactiveSeq">
                <p:stCondLst>
                  <p:cond evt="onClick" delay="0">
                    <p:tgtEl>
                      <p:spTgt spid="7174"/>
                    </p:tgtEl>
                  </p:cond>
                </p:stCondLst>
                <p:endSync evt="end" delay="0">
                  <p:rtn val="all"/>
                </p:endSync>
                <p:childTnLst>
                  <p:par>
                    <p:cTn id="18" fill="hold">
                      <p:stCondLst>
                        <p:cond delay="0"/>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2.08333E-7 2.96296E-6 L -0.29466 0.30902 " pathEditMode="relative" rAng="0" ptsTypes="AA">
                                      <p:cBhvr>
                                        <p:cTn id="21" dur="2000" fill="hold"/>
                                        <p:tgtEl>
                                          <p:spTgt spid="7174"/>
                                        </p:tgtEl>
                                        <p:attrNameLst>
                                          <p:attrName>ppt_x</p:attrName>
                                          <p:attrName>ppt_y</p:attrName>
                                        </p:attrNameLst>
                                      </p:cBhvr>
                                      <p:rCtr x="-14740" y="15440"/>
                                    </p:animMotion>
                                  </p:childTnLst>
                                </p:cTn>
                              </p:par>
                            </p:childTnLst>
                          </p:cTn>
                        </p:par>
                      </p:childTnLst>
                    </p:cTn>
                  </p:par>
                </p:childTnLst>
              </p:cTn>
              <p:nextCondLst>
                <p:cond evt="onClick" delay="0">
                  <p:tgtEl>
                    <p:spTgt spid="7174"/>
                  </p:tgtEl>
                </p:cond>
              </p:nextCondLst>
            </p:seq>
            <p:seq concurrent="1" nextAc="seek">
              <p:cTn id="22" restart="whenNotActive" fill="hold" evtFilter="cancelBubble" nodeType="interactiveSeq">
                <p:stCondLst>
                  <p:cond evt="onClick" delay="0">
                    <p:tgtEl>
                      <p:spTgt spid="7180"/>
                    </p:tgtEl>
                  </p:cond>
                </p:stCondLst>
                <p:endSync evt="end" delay="0">
                  <p:rtn val="all"/>
                </p:endSync>
                <p:childTnLst>
                  <p:par>
                    <p:cTn id="23" fill="hold">
                      <p:stCondLst>
                        <p:cond delay="0"/>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1.04167E-6 -1.48148E-6 L -0.28555 0.1007 " pathEditMode="relative" rAng="0" ptsTypes="AA">
                                      <p:cBhvr>
                                        <p:cTn id="26" dur="2000" fill="hold"/>
                                        <p:tgtEl>
                                          <p:spTgt spid="7180"/>
                                        </p:tgtEl>
                                        <p:attrNameLst>
                                          <p:attrName>ppt_x</p:attrName>
                                          <p:attrName>ppt_y</p:attrName>
                                        </p:attrNameLst>
                                      </p:cBhvr>
                                      <p:rCtr x="-14284" y="5023"/>
                                    </p:animMotion>
                                  </p:childTnLst>
                                </p:cTn>
                              </p:par>
                            </p:childTnLst>
                          </p:cTn>
                        </p:par>
                      </p:childTnLst>
                    </p:cTn>
                  </p:par>
                </p:childTnLst>
              </p:cTn>
              <p:nextCondLst>
                <p:cond evt="onClick" delay="0">
                  <p:tgtEl>
                    <p:spTgt spid="7180"/>
                  </p:tgtEl>
                </p:cond>
              </p:nextCondLst>
            </p:seq>
            <p:seq concurrent="1" nextAc="seek">
              <p:cTn id="27" restart="whenNotActive" fill="hold" evtFilter="cancelBubble" nodeType="interactiveSeq">
                <p:stCondLst>
                  <p:cond evt="onClick" delay="0">
                    <p:tgtEl>
                      <p:spTgt spid="7172"/>
                    </p:tgtEl>
                  </p:cond>
                </p:stCondLst>
                <p:endSync evt="end" delay="0">
                  <p:rtn val="all"/>
                </p:endSync>
                <p:childTnLst>
                  <p:par>
                    <p:cTn id="28" fill="hold">
                      <p:stCondLst>
                        <p:cond delay="0"/>
                      </p:stCondLst>
                      <p:childTnLst>
                        <p:par>
                          <p:cTn id="29" fill="hold">
                            <p:stCondLst>
                              <p:cond delay="0"/>
                            </p:stCondLst>
                            <p:childTnLst>
                              <p:par>
                                <p:cTn id="30" presetID="35" presetClass="path" presetSubtype="0" accel="50000" decel="50000" fill="hold" nodeType="clickEffect">
                                  <p:stCondLst>
                                    <p:cond delay="0"/>
                                  </p:stCondLst>
                                  <p:childTnLst>
                                    <p:animMotion origin="layout" path="M -6.25E-7 -2.22222E-6 L -0.44635 0.1007 " pathEditMode="relative" rAng="0" ptsTypes="AA">
                                      <p:cBhvr>
                                        <p:cTn id="31" dur="2000" fill="hold"/>
                                        <p:tgtEl>
                                          <p:spTgt spid="7172"/>
                                        </p:tgtEl>
                                        <p:attrNameLst>
                                          <p:attrName>ppt_x</p:attrName>
                                          <p:attrName>ppt_y</p:attrName>
                                        </p:attrNameLst>
                                      </p:cBhvr>
                                      <p:rCtr x="-22318" y="5023"/>
                                    </p:animMotion>
                                  </p:childTnLst>
                                </p:cTn>
                              </p:par>
                            </p:childTnLst>
                          </p:cTn>
                        </p:par>
                      </p:childTnLst>
                    </p:cTn>
                  </p:par>
                </p:childTnLst>
              </p:cTn>
              <p:nextCondLst>
                <p:cond evt="onClick" delay="0">
                  <p:tgtEl>
                    <p:spTgt spid="717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1900" y="196481"/>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6"/>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pic>
        <p:nvPicPr>
          <p:cNvPr id="10" name="السلام الوطني">
            <a:hlinkClick r:id="" action="ppaction://media"/>
            <a:extLst>
              <a:ext uri="{FF2B5EF4-FFF2-40B4-BE49-F238E27FC236}">
                <a16:creationId xmlns:a16="http://schemas.microsoft.com/office/drawing/2014/main" id="{EFCF3F53-60EC-44AA-B4C0-9A7EAB579DB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752078" y="606824"/>
            <a:ext cx="8568174" cy="4731799"/>
          </a:xfrm>
          <a:prstGeom prst="rect">
            <a:avLst/>
          </a:prstGeom>
          <a:ln>
            <a:noFill/>
          </a:ln>
          <a:effectLst>
            <a:softEdge rad="112500"/>
          </a:effectLst>
        </p:spPr>
      </p:pic>
    </p:spTree>
    <p:extLst>
      <p:ext uri="{BB962C8B-B14F-4D97-AF65-F5344CB8AC3E}">
        <p14:creationId xmlns:p14="http://schemas.microsoft.com/office/powerpoint/2010/main" val="395929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5"/>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صورة 10">
            <a:extLst>
              <a:ext uri="{FF2B5EF4-FFF2-40B4-BE49-F238E27FC236}">
                <a16:creationId xmlns:a16="http://schemas.microsoft.com/office/drawing/2014/main" id="{061B12B8-E9B7-419F-AC76-633B5DF53A44}"/>
              </a:ext>
            </a:extLst>
          </p:cNvPr>
          <p:cNvPicPr>
            <a:picLocks noChangeAspect="1"/>
          </p:cNvPicPr>
          <p:nvPr/>
        </p:nvPicPr>
        <p:blipFill rotWithShape="1">
          <a:blip r:embed="rId8"/>
          <a:srcRect l="39075" t="23215" r="44818" b="59398"/>
          <a:stretch/>
        </p:blipFill>
        <p:spPr>
          <a:xfrm>
            <a:off x="7735078" y="1568337"/>
            <a:ext cx="3393605" cy="4438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مستطيل: زوايا مستديرة 11">
            <a:extLst>
              <a:ext uri="{FF2B5EF4-FFF2-40B4-BE49-F238E27FC236}">
                <a16:creationId xmlns:a16="http://schemas.microsoft.com/office/drawing/2014/main" id="{06EC0755-E71C-4DF7-91E3-32FA1047ED5D}"/>
              </a:ext>
            </a:extLst>
          </p:cNvPr>
          <p:cNvSpPr/>
          <p:nvPr/>
        </p:nvSpPr>
        <p:spPr>
          <a:xfrm>
            <a:off x="2618352" y="3178469"/>
            <a:ext cx="5083016" cy="1000384"/>
          </a:xfrm>
          <a:prstGeom prst="roundRect">
            <a:avLst/>
          </a:prstGeom>
          <a:solidFill>
            <a:srgbClr val="ECDEE8"/>
          </a:solidFill>
        </p:spPr>
        <p:style>
          <a:lnRef idx="2">
            <a:schemeClr val="dk1"/>
          </a:lnRef>
          <a:fillRef idx="1">
            <a:schemeClr val="lt1"/>
          </a:fillRef>
          <a:effectRef idx="0">
            <a:schemeClr val="dk1"/>
          </a:effectRef>
          <a:fontRef idx="minor">
            <a:schemeClr val="dk1"/>
          </a:fontRef>
        </p:style>
        <p:txBody>
          <a:bodyPr rtlCol="0" anchor="ctr"/>
          <a:lstStyle/>
          <a:p>
            <a:pPr algn="ctr"/>
            <a:r>
              <a:rPr lang="ar-AE" sz="44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حل الكتاب ص115-116</a:t>
            </a:r>
            <a:endParaRPr lang="en-US" sz="44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spTree>
    <p:extLst>
      <p:ext uri="{BB962C8B-B14F-4D97-AF65-F5344CB8AC3E}">
        <p14:creationId xmlns:p14="http://schemas.microsoft.com/office/powerpoint/2010/main" val="1022006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6"/>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صورة 2">
            <a:extLst>
              <a:ext uri="{FF2B5EF4-FFF2-40B4-BE49-F238E27FC236}">
                <a16:creationId xmlns:a16="http://schemas.microsoft.com/office/drawing/2014/main" id="{20733645-BBDC-4349-9153-CE103FCAAD64}"/>
              </a:ext>
            </a:extLst>
          </p:cNvPr>
          <p:cNvPicPr>
            <a:picLocks noChangeAspect="1"/>
          </p:cNvPicPr>
          <p:nvPr/>
        </p:nvPicPr>
        <p:blipFill rotWithShape="1">
          <a:blip r:embed="rId9"/>
          <a:srcRect l="19151" t="14417" r="50591" b="51814"/>
          <a:stretch/>
        </p:blipFill>
        <p:spPr>
          <a:xfrm>
            <a:off x="2799185" y="887308"/>
            <a:ext cx="8712622" cy="5646039"/>
          </a:xfrm>
          <a:prstGeom prst="rect">
            <a:avLst/>
          </a:prstGeom>
        </p:spPr>
      </p:pic>
      <p:sp>
        <p:nvSpPr>
          <p:cNvPr id="7" name="مستطيل 6">
            <a:extLst>
              <a:ext uri="{FF2B5EF4-FFF2-40B4-BE49-F238E27FC236}">
                <a16:creationId xmlns:a16="http://schemas.microsoft.com/office/drawing/2014/main" id="{1F2E5D96-EB20-44A6-958A-FCBEAA5DE16E}"/>
              </a:ext>
            </a:extLst>
          </p:cNvPr>
          <p:cNvSpPr/>
          <p:nvPr/>
        </p:nvSpPr>
        <p:spPr>
          <a:xfrm>
            <a:off x="8584163" y="3069771"/>
            <a:ext cx="2304661" cy="491620"/>
          </a:xfrm>
          <a:prstGeom prst="rect">
            <a:avLst/>
          </a:prstGeom>
          <a:noFill/>
          <a:ln>
            <a:solidFill>
              <a:srgbClr val="ED3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مستطيل 16">
            <a:extLst>
              <a:ext uri="{FF2B5EF4-FFF2-40B4-BE49-F238E27FC236}">
                <a16:creationId xmlns:a16="http://schemas.microsoft.com/office/drawing/2014/main" id="{6F1F4263-7BA7-42FD-AC80-41A71AA18362}"/>
              </a:ext>
            </a:extLst>
          </p:cNvPr>
          <p:cNvSpPr/>
          <p:nvPr/>
        </p:nvSpPr>
        <p:spPr>
          <a:xfrm>
            <a:off x="9004041" y="5479072"/>
            <a:ext cx="1716832" cy="491620"/>
          </a:xfrm>
          <a:prstGeom prst="rect">
            <a:avLst/>
          </a:prstGeom>
          <a:noFill/>
          <a:ln>
            <a:solidFill>
              <a:srgbClr val="ED3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12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6"/>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صورة 2">
            <a:extLst>
              <a:ext uri="{FF2B5EF4-FFF2-40B4-BE49-F238E27FC236}">
                <a16:creationId xmlns:a16="http://schemas.microsoft.com/office/drawing/2014/main" id="{20733645-BBDC-4349-9153-CE103FCAAD64}"/>
              </a:ext>
            </a:extLst>
          </p:cNvPr>
          <p:cNvPicPr>
            <a:picLocks noChangeAspect="1"/>
          </p:cNvPicPr>
          <p:nvPr/>
        </p:nvPicPr>
        <p:blipFill rotWithShape="1">
          <a:blip r:embed="rId9"/>
          <a:srcRect l="19151" t="47183" r="50591" b="22726"/>
          <a:stretch/>
        </p:blipFill>
        <p:spPr>
          <a:xfrm>
            <a:off x="2502889" y="887308"/>
            <a:ext cx="9021499" cy="5580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مستطيل 9">
            <a:extLst>
              <a:ext uri="{FF2B5EF4-FFF2-40B4-BE49-F238E27FC236}">
                <a16:creationId xmlns:a16="http://schemas.microsoft.com/office/drawing/2014/main" id="{F18CAC8C-3CA7-44BD-B490-7B805F836DC0}"/>
              </a:ext>
            </a:extLst>
          </p:cNvPr>
          <p:cNvSpPr/>
          <p:nvPr/>
        </p:nvSpPr>
        <p:spPr>
          <a:xfrm>
            <a:off x="8536780" y="3079101"/>
            <a:ext cx="2304661" cy="491620"/>
          </a:xfrm>
          <a:prstGeom prst="rect">
            <a:avLst/>
          </a:prstGeom>
          <a:noFill/>
          <a:ln>
            <a:solidFill>
              <a:srgbClr val="ED3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مستطيل 10">
            <a:extLst>
              <a:ext uri="{FF2B5EF4-FFF2-40B4-BE49-F238E27FC236}">
                <a16:creationId xmlns:a16="http://schemas.microsoft.com/office/drawing/2014/main" id="{70DCAE23-E0B5-49D0-A991-38F798EC7009}"/>
              </a:ext>
            </a:extLst>
          </p:cNvPr>
          <p:cNvSpPr/>
          <p:nvPr/>
        </p:nvSpPr>
        <p:spPr>
          <a:xfrm>
            <a:off x="8604200" y="5270894"/>
            <a:ext cx="2304661" cy="491620"/>
          </a:xfrm>
          <a:prstGeom prst="rect">
            <a:avLst/>
          </a:prstGeom>
          <a:noFill/>
          <a:ln>
            <a:solidFill>
              <a:srgbClr val="ED3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63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5"/>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صورة 3">
            <a:extLst>
              <a:ext uri="{FF2B5EF4-FFF2-40B4-BE49-F238E27FC236}">
                <a16:creationId xmlns:a16="http://schemas.microsoft.com/office/drawing/2014/main" id="{7A8AE95E-A4E5-4E92-B48C-71CCD8B8C2E9}"/>
              </a:ext>
            </a:extLst>
          </p:cNvPr>
          <p:cNvPicPr>
            <a:picLocks noChangeAspect="1"/>
          </p:cNvPicPr>
          <p:nvPr/>
        </p:nvPicPr>
        <p:blipFill rotWithShape="1">
          <a:blip r:embed="rId8"/>
          <a:srcRect l="55485" t="43300" r="16352" b="16600"/>
          <a:stretch/>
        </p:blipFill>
        <p:spPr>
          <a:xfrm>
            <a:off x="2709715" y="749267"/>
            <a:ext cx="8802092" cy="5918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4294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6"/>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صورة 11">
            <a:extLst>
              <a:ext uri="{FF2B5EF4-FFF2-40B4-BE49-F238E27FC236}">
                <a16:creationId xmlns:a16="http://schemas.microsoft.com/office/drawing/2014/main" id="{B8FB843A-C0CF-4708-ABD9-53640EB4C45D}"/>
              </a:ext>
            </a:extLst>
          </p:cNvPr>
          <p:cNvPicPr>
            <a:picLocks noChangeAspect="1"/>
          </p:cNvPicPr>
          <p:nvPr/>
        </p:nvPicPr>
        <p:blipFill rotWithShape="1">
          <a:blip r:embed="rId9"/>
          <a:srcRect l="56774" t="16463" r="16352" b="60031"/>
          <a:stretch/>
        </p:blipFill>
        <p:spPr>
          <a:xfrm>
            <a:off x="2724539" y="901668"/>
            <a:ext cx="8518849" cy="5349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مربع نص 4">
            <a:extLst>
              <a:ext uri="{FF2B5EF4-FFF2-40B4-BE49-F238E27FC236}">
                <a16:creationId xmlns:a16="http://schemas.microsoft.com/office/drawing/2014/main" id="{1AEF30E7-DA71-45F9-8209-A6597E1F4637}"/>
              </a:ext>
            </a:extLst>
          </p:cNvPr>
          <p:cNvSpPr txBox="1"/>
          <p:nvPr/>
        </p:nvSpPr>
        <p:spPr>
          <a:xfrm>
            <a:off x="9277667" y="1815855"/>
            <a:ext cx="1125685" cy="1015663"/>
          </a:xfrm>
          <a:prstGeom prst="rect">
            <a:avLst/>
          </a:prstGeom>
          <a:noFill/>
        </p:spPr>
        <p:txBody>
          <a:bodyPr wrap="square" rtlCol="0">
            <a:spAutoFit/>
          </a:bodyPr>
          <a:lstStyle/>
          <a:p>
            <a:r>
              <a:rPr lang="en-US" sz="6000" dirty="0">
                <a:solidFill>
                  <a:srgbClr val="FF0000"/>
                </a:solidFill>
              </a:rPr>
              <a:t>x</a:t>
            </a:r>
          </a:p>
        </p:txBody>
      </p:sp>
      <p:sp>
        <p:nvSpPr>
          <p:cNvPr id="11" name="مربع نص 10">
            <a:extLst>
              <a:ext uri="{FF2B5EF4-FFF2-40B4-BE49-F238E27FC236}">
                <a16:creationId xmlns:a16="http://schemas.microsoft.com/office/drawing/2014/main" id="{7F4628CF-4CE7-466F-B6A6-6E614A46F6BC}"/>
              </a:ext>
            </a:extLst>
          </p:cNvPr>
          <p:cNvSpPr txBox="1"/>
          <p:nvPr/>
        </p:nvSpPr>
        <p:spPr>
          <a:xfrm>
            <a:off x="9277667" y="4804761"/>
            <a:ext cx="1125685" cy="1015663"/>
          </a:xfrm>
          <a:prstGeom prst="rect">
            <a:avLst/>
          </a:prstGeom>
          <a:noFill/>
        </p:spPr>
        <p:txBody>
          <a:bodyPr wrap="square" rtlCol="0">
            <a:spAutoFit/>
          </a:bodyPr>
          <a:lstStyle/>
          <a:p>
            <a:r>
              <a:rPr lang="en-US" sz="6000" dirty="0">
                <a:solidFill>
                  <a:srgbClr val="FF0000"/>
                </a:solidFill>
              </a:rPr>
              <a:t>x</a:t>
            </a:r>
          </a:p>
        </p:txBody>
      </p:sp>
      <p:sp>
        <p:nvSpPr>
          <p:cNvPr id="3" name="مربع نص 2">
            <a:extLst>
              <a:ext uri="{FF2B5EF4-FFF2-40B4-BE49-F238E27FC236}">
                <a16:creationId xmlns:a16="http://schemas.microsoft.com/office/drawing/2014/main" id="{ACF800F4-7910-42A5-8F44-5B22B36F8C2E}"/>
              </a:ext>
            </a:extLst>
          </p:cNvPr>
          <p:cNvSpPr txBox="1"/>
          <p:nvPr/>
        </p:nvSpPr>
        <p:spPr>
          <a:xfrm rot="1550660">
            <a:off x="9064983" y="2942541"/>
            <a:ext cx="1240972" cy="1200329"/>
          </a:xfrm>
          <a:prstGeom prst="rect">
            <a:avLst/>
          </a:prstGeom>
          <a:noFill/>
        </p:spPr>
        <p:txBody>
          <a:bodyPr wrap="square" rtlCol="0">
            <a:spAutoFit/>
          </a:bodyPr>
          <a:lstStyle/>
          <a:p>
            <a:r>
              <a:rPr lang="en-US" sz="7200" b="1" dirty="0">
                <a:solidFill>
                  <a:srgbClr val="00B050"/>
                </a:solidFill>
                <a:latin typeface="Bookman Old Style" panose="02050604050505020204" pitchFamily="18" charset="0"/>
                <a:cs typeface="Calibri" panose="020F0502020204030204" pitchFamily="34" charset="0"/>
              </a:rPr>
              <a:t>√</a:t>
            </a:r>
            <a:endParaRPr lang="en-US" sz="7200" b="1" dirty="0">
              <a:solidFill>
                <a:srgbClr val="00B050"/>
              </a:solidFill>
              <a:latin typeface="Bookman Old Style" panose="02050604050505020204" pitchFamily="18" charset="0"/>
            </a:endParaRPr>
          </a:p>
        </p:txBody>
      </p:sp>
      <p:sp>
        <p:nvSpPr>
          <p:cNvPr id="13" name="مربع نص 12">
            <a:extLst>
              <a:ext uri="{FF2B5EF4-FFF2-40B4-BE49-F238E27FC236}">
                <a16:creationId xmlns:a16="http://schemas.microsoft.com/office/drawing/2014/main" id="{0EAA32B0-B42D-4CE0-ADB1-8AEC69CB898D}"/>
              </a:ext>
            </a:extLst>
          </p:cNvPr>
          <p:cNvSpPr txBox="1"/>
          <p:nvPr/>
        </p:nvSpPr>
        <p:spPr>
          <a:xfrm rot="1550660">
            <a:off x="9111353" y="3849002"/>
            <a:ext cx="1240972" cy="1200329"/>
          </a:xfrm>
          <a:prstGeom prst="rect">
            <a:avLst/>
          </a:prstGeom>
          <a:noFill/>
        </p:spPr>
        <p:txBody>
          <a:bodyPr wrap="square" rtlCol="0">
            <a:spAutoFit/>
          </a:bodyPr>
          <a:lstStyle/>
          <a:p>
            <a:r>
              <a:rPr lang="en-US" sz="7200" b="1" dirty="0">
                <a:solidFill>
                  <a:srgbClr val="00B050"/>
                </a:solidFill>
                <a:latin typeface="Bookman Old Style" panose="02050604050505020204" pitchFamily="18" charset="0"/>
                <a:cs typeface="Calibri" panose="020F0502020204030204" pitchFamily="34" charset="0"/>
              </a:rPr>
              <a:t>√</a:t>
            </a:r>
            <a:endParaRPr lang="en-US" sz="7200" b="1" dirty="0">
              <a:solidFill>
                <a:srgbClr val="00B050"/>
              </a:solidFill>
              <a:latin typeface="Bookman Old Style" panose="02050604050505020204" pitchFamily="18" charset="0"/>
            </a:endParaRPr>
          </a:p>
        </p:txBody>
      </p:sp>
    </p:spTree>
    <p:extLst>
      <p:ext uri="{BB962C8B-B14F-4D97-AF65-F5344CB8AC3E}">
        <p14:creationId xmlns:p14="http://schemas.microsoft.com/office/powerpoint/2010/main" val="70478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589" y="1328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4"/>
          <a:stretch>
            <a:fillRect/>
          </a:stretch>
        </p:blipFill>
        <p:spPr>
          <a:xfrm>
            <a:off x="171947" y="1268960"/>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21663" y="791309"/>
            <a:ext cx="2155531" cy="338554"/>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sz="1600"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46" y="2542631"/>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7974" y="-112078"/>
            <a:ext cx="849228" cy="8492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427A89-0EDB-47E9-918A-B1E045E77764}"/>
              </a:ext>
            </a:extLst>
          </p:cNvPr>
          <p:cNvPicPr>
            <a:picLocks noChangeAspect="1"/>
          </p:cNvPicPr>
          <p:nvPr/>
        </p:nvPicPr>
        <p:blipFill>
          <a:blip r:embed="rId7"/>
          <a:stretch>
            <a:fillRect/>
          </a:stretch>
        </p:blipFill>
        <p:spPr>
          <a:xfrm>
            <a:off x="2400589" y="132895"/>
            <a:ext cx="9010650" cy="6725105"/>
          </a:xfrm>
          <a:prstGeom prst="rect">
            <a:avLst/>
          </a:prstGeom>
        </p:spPr>
      </p:pic>
      <p:sp>
        <p:nvSpPr>
          <p:cNvPr id="20" name="مستطيل: زوايا مستديرة 19">
            <a:extLst>
              <a:ext uri="{FF2B5EF4-FFF2-40B4-BE49-F238E27FC236}">
                <a16:creationId xmlns:a16="http://schemas.microsoft.com/office/drawing/2014/main" id="{85116E40-9A36-41E6-8DD1-0B343A27B544}"/>
              </a:ext>
            </a:extLst>
          </p:cNvPr>
          <p:cNvSpPr/>
          <p:nvPr/>
        </p:nvSpPr>
        <p:spPr>
          <a:xfrm>
            <a:off x="7728796" y="512939"/>
            <a:ext cx="3088433" cy="663672"/>
          </a:xfrm>
          <a:prstGeom prst="roundRect">
            <a:avLst/>
          </a:prstGeom>
          <a:solidFill>
            <a:srgbClr val="FFCCCC"/>
          </a:solidFill>
        </p:spPr>
        <p:style>
          <a:lnRef idx="2">
            <a:schemeClr val="dk1"/>
          </a:lnRef>
          <a:fillRef idx="1">
            <a:schemeClr val="lt1"/>
          </a:fillRef>
          <a:effectRef idx="0">
            <a:schemeClr val="dk1"/>
          </a:effectRef>
          <a:fontRef idx="minor">
            <a:schemeClr val="dk1"/>
          </a:fontRef>
        </p:style>
        <p:txBody>
          <a:bodyPr rtlCol="0" anchor="ctr"/>
          <a:lstStyle/>
          <a:p>
            <a:pPr algn="ctr"/>
            <a:r>
              <a:rPr lang="ar-AE" sz="44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غلق الحصـة </a:t>
            </a:r>
            <a:endParaRPr lang="en-US" sz="44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sp>
        <p:nvSpPr>
          <p:cNvPr id="21" name="مستطيل: زوايا مستديرة 20">
            <a:extLst>
              <a:ext uri="{FF2B5EF4-FFF2-40B4-BE49-F238E27FC236}">
                <a16:creationId xmlns:a16="http://schemas.microsoft.com/office/drawing/2014/main" id="{779DD130-47EF-492E-8919-24DEEACBC418}"/>
              </a:ext>
            </a:extLst>
          </p:cNvPr>
          <p:cNvSpPr/>
          <p:nvPr/>
        </p:nvSpPr>
        <p:spPr>
          <a:xfrm>
            <a:off x="4000500" y="1268960"/>
            <a:ext cx="6593629" cy="825024"/>
          </a:xfrm>
          <a:prstGeom prst="roundRect">
            <a:avLst/>
          </a:prstGeom>
          <a:solidFill>
            <a:srgbClr val="FFCCCC"/>
          </a:solidFill>
        </p:spPr>
        <p:style>
          <a:lnRef idx="2">
            <a:schemeClr val="dk1"/>
          </a:lnRef>
          <a:fillRef idx="1">
            <a:schemeClr val="lt1"/>
          </a:fillRef>
          <a:effectRef idx="0">
            <a:schemeClr val="dk1"/>
          </a:effectRef>
          <a:fontRef idx="minor">
            <a:schemeClr val="dk1"/>
          </a:fontRef>
        </p:style>
        <p:txBody>
          <a:bodyPr rtlCol="0" anchor="ctr"/>
          <a:lstStyle/>
          <a:p>
            <a:pPr algn="ctr"/>
            <a:r>
              <a:rPr lang="ar-AE" sz="44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نلخص ما تعلمناه الـيوم </a:t>
            </a:r>
            <a:endParaRPr lang="en-US" sz="44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pic>
        <p:nvPicPr>
          <p:cNvPr id="7170" name="Picture 2" descr="تعرف على شخصيات expo 2020 دبي المميزة ونبذة عن كل منها | ماي بيوت">
            <a:extLst>
              <a:ext uri="{FF2B5EF4-FFF2-40B4-BE49-F238E27FC236}">
                <a16:creationId xmlns:a16="http://schemas.microsoft.com/office/drawing/2014/main" id="{8459A5F3-72AF-4A3D-A77D-D89951B16F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443" t="-3750" r="29245" b="6078"/>
          <a:stretch/>
        </p:blipFill>
        <p:spPr bwMode="auto">
          <a:xfrm>
            <a:off x="2831519" y="2370704"/>
            <a:ext cx="4161452" cy="3515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Border Design for projects on paper 💖 تزيين الدفاتر المدرسية من الداخل 💖  تسطير الكرا… | Colorful borders design, Bullet journal ideas pages, Page  borders design">
            <a:extLst>
              <a:ext uri="{FF2B5EF4-FFF2-40B4-BE49-F238E27FC236}">
                <a16:creationId xmlns:a16="http://schemas.microsoft.com/office/drawing/2014/main" id="{E825809A-2F0F-4807-A642-7648216F660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6394" t="15219" r="5601" b="3876"/>
          <a:stretch/>
        </p:blipFill>
        <p:spPr bwMode="auto">
          <a:xfrm>
            <a:off x="6992971" y="2285682"/>
            <a:ext cx="4190844" cy="36000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6" descr="Tamaan project(مشروع تمعن) - A thousand language and a language ألف لغة و  لغة">
            <a:extLst>
              <a:ext uri="{FF2B5EF4-FFF2-40B4-BE49-F238E27FC236}">
                <a16:creationId xmlns:a16="http://schemas.microsoft.com/office/drawing/2014/main" id="{2AC78994-8C71-460F-8D3A-DE6C1C3B583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040687" y="3872668"/>
            <a:ext cx="1143994" cy="1872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401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589" y="1328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5"/>
          <a:stretch>
            <a:fillRect/>
          </a:stretch>
        </p:blipFill>
        <p:spPr>
          <a:xfrm>
            <a:off x="171947" y="1268960"/>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21663" y="791309"/>
            <a:ext cx="2155531" cy="338554"/>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sz="1600"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946" y="2542631"/>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7974" y="-112078"/>
            <a:ext cx="849228" cy="8492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427A89-0EDB-47E9-918A-B1E045E77764}"/>
              </a:ext>
            </a:extLst>
          </p:cNvPr>
          <p:cNvPicPr>
            <a:picLocks noChangeAspect="1"/>
          </p:cNvPicPr>
          <p:nvPr/>
        </p:nvPicPr>
        <p:blipFill>
          <a:blip r:embed="rId8"/>
          <a:stretch>
            <a:fillRect/>
          </a:stretch>
        </p:blipFill>
        <p:spPr>
          <a:xfrm>
            <a:off x="2400589" y="132895"/>
            <a:ext cx="9010650" cy="6725105"/>
          </a:xfrm>
          <a:prstGeom prst="rect">
            <a:avLst/>
          </a:prstGeom>
        </p:spPr>
      </p:pic>
      <p:sp>
        <p:nvSpPr>
          <p:cNvPr id="20" name="مستطيل: زوايا مستديرة 19">
            <a:extLst>
              <a:ext uri="{FF2B5EF4-FFF2-40B4-BE49-F238E27FC236}">
                <a16:creationId xmlns:a16="http://schemas.microsoft.com/office/drawing/2014/main" id="{85116E40-9A36-41E6-8DD1-0B343A27B544}"/>
              </a:ext>
            </a:extLst>
          </p:cNvPr>
          <p:cNvSpPr/>
          <p:nvPr/>
        </p:nvSpPr>
        <p:spPr>
          <a:xfrm>
            <a:off x="7728796" y="512939"/>
            <a:ext cx="3088433" cy="663672"/>
          </a:xfrm>
          <a:prstGeom prst="roundRect">
            <a:avLst/>
          </a:prstGeom>
          <a:solidFill>
            <a:srgbClr val="FFCCCC"/>
          </a:solidFill>
        </p:spPr>
        <p:style>
          <a:lnRef idx="2">
            <a:schemeClr val="dk1"/>
          </a:lnRef>
          <a:fillRef idx="1">
            <a:schemeClr val="lt1"/>
          </a:fillRef>
          <a:effectRef idx="0">
            <a:schemeClr val="dk1"/>
          </a:effectRef>
          <a:fontRef idx="minor">
            <a:schemeClr val="dk1"/>
          </a:fontRef>
        </p:style>
        <p:txBody>
          <a:bodyPr rtlCol="0" anchor="ctr"/>
          <a:lstStyle/>
          <a:p>
            <a:pPr algn="ctr"/>
            <a:r>
              <a:rPr lang="ar-AE" sz="44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التقويم الختامي </a:t>
            </a:r>
            <a:endParaRPr lang="en-US" sz="44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sp>
        <p:nvSpPr>
          <p:cNvPr id="12" name="Rectangle 15">
            <a:extLst>
              <a:ext uri="{FF2B5EF4-FFF2-40B4-BE49-F238E27FC236}">
                <a16:creationId xmlns:a16="http://schemas.microsoft.com/office/drawing/2014/main" id="{A89A9737-4EBF-41BE-B520-BB45F2C40BF2}"/>
              </a:ext>
            </a:extLst>
          </p:cNvPr>
          <p:cNvSpPr/>
          <p:nvPr/>
        </p:nvSpPr>
        <p:spPr>
          <a:xfrm>
            <a:off x="3828806" y="2059466"/>
            <a:ext cx="6764216" cy="830997"/>
          </a:xfrm>
          <a:prstGeom prst="rect">
            <a:avLst/>
          </a:prstGeom>
          <a:solidFill>
            <a:schemeClr val="accent4">
              <a:lumMod val="40000"/>
              <a:lumOff val="60000"/>
            </a:schemeClr>
          </a:solidFill>
        </p:spPr>
        <p:txBody>
          <a:bodyPr wrap="square">
            <a:spAutoFit/>
          </a:bodyPr>
          <a:lstStyle/>
          <a:p>
            <a:pPr algn="r" rtl="1"/>
            <a:r>
              <a:rPr lang="ar-AE" sz="4800" dirty="0">
                <a:latin typeface="Nazli" panose="01000506000000020004" pitchFamily="2" charset="-78"/>
                <a:cs typeface="Nazli" panose="01000506000000020004" pitchFamily="2" charset="-78"/>
              </a:rPr>
              <a:t>عـلم يدرس كل ما وقع في الـماضي </a:t>
            </a:r>
            <a:endParaRPr lang="ar-SA" sz="4800" dirty="0">
              <a:latin typeface="Nazli" panose="01000506000000020004" pitchFamily="2" charset="-78"/>
              <a:cs typeface="Nazli" panose="01000506000000020004" pitchFamily="2" charset="-78"/>
            </a:endParaRPr>
          </a:p>
        </p:txBody>
      </p:sp>
      <p:sp>
        <p:nvSpPr>
          <p:cNvPr id="13" name="Rectangle 15">
            <a:extLst>
              <a:ext uri="{FF2B5EF4-FFF2-40B4-BE49-F238E27FC236}">
                <a16:creationId xmlns:a16="http://schemas.microsoft.com/office/drawing/2014/main" id="{85133407-F98C-4279-9A2D-360B2B1929F9}"/>
              </a:ext>
            </a:extLst>
          </p:cNvPr>
          <p:cNvSpPr/>
          <p:nvPr/>
        </p:nvSpPr>
        <p:spPr>
          <a:xfrm>
            <a:off x="6214187" y="3300832"/>
            <a:ext cx="1806695" cy="830997"/>
          </a:xfrm>
          <a:prstGeom prst="rect">
            <a:avLst/>
          </a:prstGeom>
          <a:noFill/>
        </p:spPr>
        <p:txBody>
          <a:bodyPr wrap="square">
            <a:spAutoFit/>
          </a:bodyPr>
          <a:lstStyle/>
          <a:p>
            <a:pPr algn="r" rtl="1"/>
            <a:r>
              <a:rPr lang="ar-AE" sz="4800" dirty="0">
                <a:latin typeface="Nazli" panose="01000506000000020004" pitchFamily="2" charset="-78"/>
                <a:cs typeface="Nazli" panose="01000506000000020004" pitchFamily="2" charset="-78"/>
              </a:rPr>
              <a:t>الـتاريخ </a:t>
            </a:r>
            <a:endParaRPr lang="ar-SA" sz="4800" dirty="0">
              <a:latin typeface="Nazli" panose="01000506000000020004" pitchFamily="2" charset="-78"/>
              <a:cs typeface="Nazli" panose="01000506000000020004" pitchFamily="2" charset="-78"/>
            </a:endParaRPr>
          </a:p>
        </p:txBody>
      </p:sp>
    </p:spTree>
    <p:extLst>
      <p:ext uri="{BB962C8B-B14F-4D97-AF65-F5344CB8AC3E}">
        <p14:creationId xmlns:p14="http://schemas.microsoft.com/office/powerpoint/2010/main" val="36281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589" y="1328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4"/>
          <a:stretch>
            <a:fillRect/>
          </a:stretch>
        </p:blipFill>
        <p:spPr>
          <a:xfrm>
            <a:off x="171947" y="1268960"/>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21663" y="791309"/>
            <a:ext cx="2155531" cy="338554"/>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sz="1600"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46" y="2542631"/>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7974" y="-112078"/>
            <a:ext cx="849228" cy="8492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427A89-0EDB-47E9-918A-B1E045E77764}"/>
              </a:ext>
            </a:extLst>
          </p:cNvPr>
          <p:cNvPicPr>
            <a:picLocks noChangeAspect="1"/>
          </p:cNvPicPr>
          <p:nvPr/>
        </p:nvPicPr>
        <p:blipFill>
          <a:blip r:embed="rId7"/>
          <a:stretch>
            <a:fillRect/>
          </a:stretch>
        </p:blipFill>
        <p:spPr>
          <a:xfrm>
            <a:off x="2400589" y="132895"/>
            <a:ext cx="9010650" cy="6725105"/>
          </a:xfrm>
          <a:prstGeom prst="rect">
            <a:avLst/>
          </a:prstGeom>
        </p:spPr>
      </p:pic>
      <p:sp>
        <p:nvSpPr>
          <p:cNvPr id="20" name="مستطيل: زوايا مستديرة 19">
            <a:extLst>
              <a:ext uri="{FF2B5EF4-FFF2-40B4-BE49-F238E27FC236}">
                <a16:creationId xmlns:a16="http://schemas.microsoft.com/office/drawing/2014/main" id="{85116E40-9A36-41E6-8DD1-0B343A27B544}"/>
              </a:ext>
            </a:extLst>
          </p:cNvPr>
          <p:cNvSpPr/>
          <p:nvPr/>
        </p:nvSpPr>
        <p:spPr>
          <a:xfrm>
            <a:off x="7931019" y="628750"/>
            <a:ext cx="3088433" cy="663672"/>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ar-AE" sz="44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الواجب المنزلي</a:t>
            </a:r>
            <a:endParaRPr lang="en-US" sz="44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sp>
        <p:nvSpPr>
          <p:cNvPr id="21" name="مستطيل: زوايا مستديرة 20">
            <a:extLst>
              <a:ext uri="{FF2B5EF4-FFF2-40B4-BE49-F238E27FC236}">
                <a16:creationId xmlns:a16="http://schemas.microsoft.com/office/drawing/2014/main" id="{779DD130-47EF-492E-8919-24DEEACBC418}"/>
              </a:ext>
            </a:extLst>
          </p:cNvPr>
          <p:cNvSpPr/>
          <p:nvPr/>
        </p:nvSpPr>
        <p:spPr>
          <a:xfrm>
            <a:off x="3498979" y="2132843"/>
            <a:ext cx="6666721" cy="1860660"/>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ar-AE" sz="44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سنقوم في الحصة القادمة بتنفيذ نشاط "أكتب" </a:t>
            </a:r>
            <a:endParaRPr lang="en-US" sz="44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pic>
        <p:nvPicPr>
          <p:cNvPr id="2" name="صورة 1">
            <a:extLst>
              <a:ext uri="{FF2B5EF4-FFF2-40B4-BE49-F238E27FC236}">
                <a16:creationId xmlns:a16="http://schemas.microsoft.com/office/drawing/2014/main" id="{5C650775-7C5F-4D70-9954-A2736595CA3C}"/>
              </a:ext>
            </a:extLst>
          </p:cNvPr>
          <p:cNvPicPr>
            <a:picLocks noChangeAspect="1"/>
          </p:cNvPicPr>
          <p:nvPr/>
        </p:nvPicPr>
        <p:blipFill rotWithShape="1">
          <a:blip r:embed="rId8"/>
          <a:srcRect l="16841" t="13878" r="14515" b="12095"/>
          <a:stretch/>
        </p:blipFill>
        <p:spPr>
          <a:xfrm rot="21042204">
            <a:off x="3407984" y="4130272"/>
            <a:ext cx="3354721" cy="2035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3464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6"/>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pic>
        <p:nvPicPr>
          <p:cNvPr id="11" name="videoplayback (17)">
            <a:hlinkClick r:id="" action="ppaction://media"/>
            <a:extLst>
              <a:ext uri="{FF2B5EF4-FFF2-40B4-BE49-F238E27FC236}">
                <a16:creationId xmlns:a16="http://schemas.microsoft.com/office/drawing/2014/main" id="{06E5BD15-82D3-499D-AF86-9D0F63883D6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712027" y="925388"/>
            <a:ext cx="8682836" cy="4739338"/>
          </a:xfrm>
          <a:prstGeom prst="rect">
            <a:avLst/>
          </a:prstGeom>
          <a:ln>
            <a:noFill/>
          </a:ln>
          <a:effectLst>
            <a:softEdge rad="112500"/>
          </a:effectLst>
        </p:spPr>
      </p:pic>
    </p:spTree>
    <p:extLst>
      <p:ext uri="{BB962C8B-B14F-4D97-AF65-F5344CB8AC3E}">
        <p14:creationId xmlns:p14="http://schemas.microsoft.com/office/powerpoint/2010/main" val="77269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62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4"/>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2D13B879-5059-4564-9F27-7CA840E3BE64}"/>
              </a:ext>
            </a:extLst>
          </p:cNvPr>
          <p:cNvSpPr/>
          <p:nvPr/>
        </p:nvSpPr>
        <p:spPr>
          <a:xfrm>
            <a:off x="2329210" y="749267"/>
            <a:ext cx="9362047" cy="589412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5">
            <a:extLst>
              <a:ext uri="{FF2B5EF4-FFF2-40B4-BE49-F238E27FC236}">
                <a16:creationId xmlns:a16="http://schemas.microsoft.com/office/drawing/2014/main" id="{90E97545-4374-46C6-AA5C-D2FB6B58D682}"/>
              </a:ext>
            </a:extLst>
          </p:cNvPr>
          <p:cNvSpPr/>
          <p:nvPr/>
        </p:nvSpPr>
        <p:spPr>
          <a:xfrm>
            <a:off x="5279150" y="1063004"/>
            <a:ext cx="3456395" cy="523220"/>
          </a:xfrm>
          <a:prstGeom prst="rect">
            <a:avLst/>
          </a:prstGeom>
        </p:spPr>
        <p:txBody>
          <a:bodyPr wrap="none">
            <a:spAutoFit/>
          </a:bodyPr>
          <a:lstStyle/>
          <a:p>
            <a:pPr algn="r" rtl="1"/>
            <a:r>
              <a:rPr lang="ar-AE" sz="2800" dirty="0">
                <a:cs typeface="PT Bold Heading" panose="02010400000000000000" pitchFamily="2" charset="-78"/>
              </a:rPr>
              <a:t>بسم الله الرحمن الرحيم </a:t>
            </a:r>
            <a:endParaRPr lang="ar-SA" sz="2800" dirty="0">
              <a:cs typeface="PT Bold Heading" panose="02010400000000000000" pitchFamily="2" charset="-78"/>
            </a:endParaRPr>
          </a:p>
        </p:txBody>
      </p:sp>
      <p:sp>
        <p:nvSpPr>
          <p:cNvPr id="12" name="Rectangle 15">
            <a:extLst>
              <a:ext uri="{FF2B5EF4-FFF2-40B4-BE49-F238E27FC236}">
                <a16:creationId xmlns:a16="http://schemas.microsoft.com/office/drawing/2014/main" id="{3DD5879A-8E60-4BA4-9E6F-AB45CD444BBC}"/>
              </a:ext>
            </a:extLst>
          </p:cNvPr>
          <p:cNvSpPr/>
          <p:nvPr/>
        </p:nvSpPr>
        <p:spPr>
          <a:xfrm>
            <a:off x="8820001" y="1955556"/>
            <a:ext cx="2781531" cy="523220"/>
          </a:xfrm>
          <a:prstGeom prst="rect">
            <a:avLst/>
          </a:prstGeom>
        </p:spPr>
        <p:txBody>
          <a:bodyPr wrap="none">
            <a:spAutoFit/>
          </a:bodyPr>
          <a:lstStyle/>
          <a:p>
            <a:pPr algn="r" rtl="1"/>
            <a:r>
              <a:rPr lang="ar-AE" sz="2800" dirty="0">
                <a:cs typeface="PT Bold Heading" panose="02010400000000000000" pitchFamily="2" charset="-78"/>
              </a:rPr>
              <a:t>اليـوم : ...............</a:t>
            </a:r>
            <a:endParaRPr lang="ar-SA" sz="2800" dirty="0">
              <a:cs typeface="PT Bold Heading" panose="02010400000000000000" pitchFamily="2" charset="-78"/>
            </a:endParaRPr>
          </a:p>
        </p:txBody>
      </p:sp>
      <p:sp>
        <p:nvSpPr>
          <p:cNvPr id="13" name="Rectangle 15">
            <a:extLst>
              <a:ext uri="{FF2B5EF4-FFF2-40B4-BE49-F238E27FC236}">
                <a16:creationId xmlns:a16="http://schemas.microsoft.com/office/drawing/2014/main" id="{30A318FF-A5BC-49C4-8DCF-DF960CA42AA7}"/>
              </a:ext>
            </a:extLst>
          </p:cNvPr>
          <p:cNvSpPr/>
          <p:nvPr/>
        </p:nvSpPr>
        <p:spPr>
          <a:xfrm>
            <a:off x="8727027" y="2666743"/>
            <a:ext cx="2874505" cy="523220"/>
          </a:xfrm>
          <a:prstGeom prst="rect">
            <a:avLst/>
          </a:prstGeom>
        </p:spPr>
        <p:txBody>
          <a:bodyPr wrap="none">
            <a:spAutoFit/>
          </a:bodyPr>
          <a:lstStyle/>
          <a:p>
            <a:pPr algn="r" rtl="1"/>
            <a:r>
              <a:rPr lang="ar-AE" sz="2800" dirty="0">
                <a:cs typeface="PT Bold Heading" panose="02010400000000000000" pitchFamily="2" charset="-78"/>
              </a:rPr>
              <a:t>التاريخ : ...............</a:t>
            </a:r>
            <a:endParaRPr lang="ar-SA" sz="2800" dirty="0">
              <a:cs typeface="PT Bold Heading" panose="02010400000000000000" pitchFamily="2" charset="-78"/>
            </a:endParaRPr>
          </a:p>
        </p:txBody>
      </p:sp>
      <p:sp>
        <p:nvSpPr>
          <p:cNvPr id="14" name="Rectangle 15">
            <a:extLst>
              <a:ext uri="{FF2B5EF4-FFF2-40B4-BE49-F238E27FC236}">
                <a16:creationId xmlns:a16="http://schemas.microsoft.com/office/drawing/2014/main" id="{6F0B6D78-8684-4A03-A169-C80161440BB3}"/>
              </a:ext>
            </a:extLst>
          </p:cNvPr>
          <p:cNvSpPr/>
          <p:nvPr/>
        </p:nvSpPr>
        <p:spPr>
          <a:xfrm>
            <a:off x="8128008" y="3449665"/>
            <a:ext cx="3482043" cy="523220"/>
          </a:xfrm>
          <a:prstGeom prst="rect">
            <a:avLst/>
          </a:prstGeom>
        </p:spPr>
        <p:txBody>
          <a:bodyPr wrap="none">
            <a:spAutoFit/>
          </a:bodyPr>
          <a:lstStyle/>
          <a:p>
            <a:pPr algn="r" rtl="1"/>
            <a:r>
              <a:rPr lang="ar-AE" sz="2800" dirty="0">
                <a:cs typeface="PT Bold Heading" panose="02010400000000000000" pitchFamily="2" charset="-78"/>
              </a:rPr>
              <a:t>عدد الحضور : ...............</a:t>
            </a:r>
            <a:endParaRPr lang="ar-SA" sz="2800" dirty="0">
              <a:cs typeface="PT Bold Heading" panose="02010400000000000000" pitchFamily="2" charset="-78"/>
            </a:endParaRPr>
          </a:p>
        </p:txBody>
      </p:sp>
      <p:sp>
        <p:nvSpPr>
          <p:cNvPr id="15" name="Rectangle 15">
            <a:extLst>
              <a:ext uri="{FF2B5EF4-FFF2-40B4-BE49-F238E27FC236}">
                <a16:creationId xmlns:a16="http://schemas.microsoft.com/office/drawing/2014/main" id="{F4AB93BF-FF8D-4AFF-916D-A5C8A619C762}"/>
              </a:ext>
            </a:extLst>
          </p:cNvPr>
          <p:cNvSpPr/>
          <p:nvPr/>
        </p:nvSpPr>
        <p:spPr>
          <a:xfrm>
            <a:off x="8153656" y="4246101"/>
            <a:ext cx="3456395" cy="523220"/>
          </a:xfrm>
          <a:prstGeom prst="rect">
            <a:avLst/>
          </a:prstGeom>
        </p:spPr>
        <p:txBody>
          <a:bodyPr wrap="none">
            <a:spAutoFit/>
          </a:bodyPr>
          <a:lstStyle/>
          <a:p>
            <a:pPr algn="r" rtl="1"/>
            <a:r>
              <a:rPr lang="ar-AE" sz="2800" dirty="0">
                <a:cs typeface="PT Bold Heading" panose="02010400000000000000" pitchFamily="2" charset="-78"/>
              </a:rPr>
              <a:t>عدد الغياب : ...............</a:t>
            </a:r>
            <a:endParaRPr lang="ar-SA" sz="2800" dirty="0">
              <a:cs typeface="PT Bold Heading" panose="02010400000000000000" pitchFamily="2" charset="-78"/>
            </a:endParaRPr>
          </a:p>
        </p:txBody>
      </p:sp>
      <p:sp>
        <p:nvSpPr>
          <p:cNvPr id="16" name="Rectangle 15">
            <a:extLst>
              <a:ext uri="{FF2B5EF4-FFF2-40B4-BE49-F238E27FC236}">
                <a16:creationId xmlns:a16="http://schemas.microsoft.com/office/drawing/2014/main" id="{AC7C8AFF-D9AA-43E5-A123-63CF0656DBD3}"/>
              </a:ext>
            </a:extLst>
          </p:cNvPr>
          <p:cNvSpPr/>
          <p:nvPr/>
        </p:nvSpPr>
        <p:spPr>
          <a:xfrm>
            <a:off x="8092742" y="5013191"/>
            <a:ext cx="3491661" cy="523220"/>
          </a:xfrm>
          <a:prstGeom prst="rect">
            <a:avLst/>
          </a:prstGeom>
        </p:spPr>
        <p:txBody>
          <a:bodyPr wrap="none">
            <a:spAutoFit/>
          </a:bodyPr>
          <a:lstStyle/>
          <a:p>
            <a:pPr algn="r" rtl="1"/>
            <a:r>
              <a:rPr lang="ar-AE" sz="2800" dirty="0">
                <a:cs typeface="PT Bold Heading" panose="02010400000000000000" pitchFamily="2" charset="-78"/>
              </a:rPr>
              <a:t>المادة : ........................</a:t>
            </a:r>
            <a:endParaRPr lang="ar-SA" sz="2800" dirty="0">
              <a:cs typeface="PT Bold Heading" panose="02010400000000000000" pitchFamily="2" charset="-78"/>
            </a:endParaRPr>
          </a:p>
        </p:txBody>
      </p:sp>
    </p:spTree>
    <p:extLst>
      <p:ext uri="{BB962C8B-B14F-4D97-AF65-F5344CB8AC3E}">
        <p14:creationId xmlns:p14="http://schemas.microsoft.com/office/powerpoint/2010/main" val="1229371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1C4855-77E1-4E40-AFA6-0240A6F3E765}"/>
              </a:ext>
            </a:extLst>
          </p:cNvPr>
          <p:cNvGrpSpPr/>
          <p:nvPr/>
        </p:nvGrpSpPr>
        <p:grpSpPr>
          <a:xfrm>
            <a:off x="123395" y="109272"/>
            <a:ext cx="11289576" cy="5645648"/>
            <a:chOff x="123395" y="109272"/>
            <a:chExt cx="11289576" cy="5645648"/>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2321" y="35424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6"/>
            <a:stretch>
              <a:fillRect/>
            </a:stretch>
          </p:blipFill>
          <p:spPr>
            <a:xfrm>
              <a:off x="173679" y="1490310"/>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23395" y="1012659"/>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78" y="2763981"/>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9706" y="109272"/>
              <a:ext cx="849228" cy="8492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427A89-0EDB-47E9-918A-B1E045E77764}"/>
                </a:ext>
              </a:extLst>
            </p:cNvPr>
            <p:cNvPicPr>
              <a:picLocks noChangeAspect="1"/>
            </p:cNvPicPr>
            <p:nvPr/>
          </p:nvPicPr>
          <p:blipFill>
            <a:blip r:embed="rId9"/>
            <a:stretch>
              <a:fillRect/>
            </a:stretch>
          </p:blipFill>
          <p:spPr>
            <a:xfrm>
              <a:off x="2402321" y="354245"/>
              <a:ext cx="9010650" cy="5400675"/>
            </a:xfrm>
            <a:prstGeom prst="rect">
              <a:avLst/>
            </a:prstGeom>
          </p:spPr>
        </p:pic>
      </p:grpSp>
      <p:pic>
        <p:nvPicPr>
          <p:cNvPr id="2" name="الإمارات بين الماضي والحاضر">
            <a:hlinkClick r:id="" action="ppaction://media"/>
            <a:extLst>
              <a:ext uri="{FF2B5EF4-FFF2-40B4-BE49-F238E27FC236}">
                <a16:creationId xmlns:a16="http://schemas.microsoft.com/office/drawing/2014/main" id="{BC5E68A4-F863-42B1-A237-06D9FE654CF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135500" y="268179"/>
            <a:ext cx="9542560" cy="6150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7017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4"/>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2D13B879-5059-4564-9F27-7CA840E3BE64}"/>
              </a:ext>
            </a:extLst>
          </p:cNvPr>
          <p:cNvSpPr/>
          <p:nvPr/>
        </p:nvSpPr>
        <p:spPr>
          <a:xfrm>
            <a:off x="2329210" y="749267"/>
            <a:ext cx="9362047" cy="589412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5">
            <a:extLst>
              <a:ext uri="{FF2B5EF4-FFF2-40B4-BE49-F238E27FC236}">
                <a16:creationId xmlns:a16="http://schemas.microsoft.com/office/drawing/2014/main" id="{90E97545-4374-46C6-AA5C-D2FB6B58D682}"/>
              </a:ext>
            </a:extLst>
          </p:cNvPr>
          <p:cNvSpPr/>
          <p:nvPr/>
        </p:nvSpPr>
        <p:spPr>
          <a:xfrm>
            <a:off x="9169030" y="1228700"/>
            <a:ext cx="2026517" cy="523220"/>
          </a:xfrm>
          <a:prstGeom prst="rect">
            <a:avLst/>
          </a:prstGeom>
        </p:spPr>
        <p:txBody>
          <a:bodyPr wrap="none">
            <a:spAutoFit/>
          </a:bodyPr>
          <a:lstStyle/>
          <a:p>
            <a:pPr algn="r" rtl="1"/>
            <a:r>
              <a:rPr lang="ar-AE" sz="2800" dirty="0">
                <a:cs typeface="PT Bold Heading" panose="02010400000000000000" pitchFamily="2" charset="-78"/>
              </a:rPr>
              <a:t>عنوان الدرس </a:t>
            </a:r>
            <a:endParaRPr lang="ar-SA" sz="2800" dirty="0">
              <a:cs typeface="PT Bold Heading" panose="02010400000000000000" pitchFamily="2" charset="-78"/>
            </a:endParaRPr>
          </a:p>
        </p:txBody>
      </p:sp>
      <p:sp>
        <p:nvSpPr>
          <p:cNvPr id="11" name="Rectangle 15">
            <a:extLst>
              <a:ext uri="{FF2B5EF4-FFF2-40B4-BE49-F238E27FC236}">
                <a16:creationId xmlns:a16="http://schemas.microsoft.com/office/drawing/2014/main" id="{29C7A69F-4603-44B1-8206-7A788F805B1F}"/>
              </a:ext>
            </a:extLst>
          </p:cNvPr>
          <p:cNvSpPr/>
          <p:nvPr/>
        </p:nvSpPr>
        <p:spPr>
          <a:xfrm>
            <a:off x="3264111" y="3239261"/>
            <a:ext cx="7810151" cy="1569660"/>
          </a:xfrm>
          <a:prstGeom prst="rect">
            <a:avLst/>
          </a:prstGeom>
        </p:spPr>
        <p:txBody>
          <a:bodyPr wrap="none">
            <a:spAutoFit/>
          </a:bodyPr>
          <a:lstStyle/>
          <a:p>
            <a:pPr algn="r" rtl="1"/>
            <a:r>
              <a:rPr lang="ar-AE" sz="9600" dirty="0">
                <a:cs typeface="PT Bold Heading" panose="02010400000000000000" pitchFamily="2" charset="-78"/>
              </a:rPr>
              <a:t>الآن و فيما مضى</a:t>
            </a:r>
            <a:endParaRPr lang="ar-SA" sz="9600" dirty="0">
              <a:cs typeface="PT Bold Heading" panose="02010400000000000000" pitchFamily="2" charset="-78"/>
            </a:endParaRPr>
          </a:p>
        </p:txBody>
      </p:sp>
      <p:sp>
        <p:nvSpPr>
          <p:cNvPr id="12" name="Rectangle 15">
            <a:extLst>
              <a:ext uri="{FF2B5EF4-FFF2-40B4-BE49-F238E27FC236}">
                <a16:creationId xmlns:a16="http://schemas.microsoft.com/office/drawing/2014/main" id="{8C05C463-52B1-4290-8D8A-C3D06136956B}"/>
              </a:ext>
            </a:extLst>
          </p:cNvPr>
          <p:cNvSpPr/>
          <p:nvPr/>
        </p:nvSpPr>
        <p:spPr>
          <a:xfrm>
            <a:off x="7795689" y="2279169"/>
            <a:ext cx="1107996" cy="523220"/>
          </a:xfrm>
          <a:prstGeom prst="rect">
            <a:avLst/>
          </a:prstGeom>
        </p:spPr>
        <p:txBody>
          <a:bodyPr wrap="none">
            <a:spAutoFit/>
          </a:bodyPr>
          <a:lstStyle/>
          <a:p>
            <a:pPr algn="r" rtl="1"/>
            <a:r>
              <a:rPr lang="ar-AE" sz="2800" dirty="0">
                <a:cs typeface="PT Bold Heading" panose="02010400000000000000" pitchFamily="2" charset="-78"/>
              </a:rPr>
              <a:t>التاريخ</a:t>
            </a:r>
            <a:endParaRPr lang="ar-SA" sz="2800" dirty="0">
              <a:cs typeface="PT Bold Heading" panose="02010400000000000000" pitchFamily="2" charset="-78"/>
            </a:endParaRPr>
          </a:p>
        </p:txBody>
      </p:sp>
      <p:sp>
        <p:nvSpPr>
          <p:cNvPr id="14" name="TextBox 16">
            <a:extLst>
              <a:ext uri="{FF2B5EF4-FFF2-40B4-BE49-F238E27FC236}">
                <a16:creationId xmlns:a16="http://schemas.microsoft.com/office/drawing/2014/main" id="{FB698263-1776-4C78-B2AA-44815BB068FD}"/>
              </a:ext>
            </a:extLst>
          </p:cNvPr>
          <p:cNvSpPr txBox="1"/>
          <p:nvPr/>
        </p:nvSpPr>
        <p:spPr>
          <a:xfrm>
            <a:off x="3002267" y="5176105"/>
            <a:ext cx="3912046" cy="707886"/>
          </a:xfrm>
          <a:prstGeom prst="rect">
            <a:avLst/>
          </a:prstGeom>
          <a:noFill/>
          <a:scene3d>
            <a:camera prst="orthographicFront"/>
            <a:lightRig rig="threePt" dir="t"/>
          </a:scene3d>
          <a:sp3d>
            <a:bevelT w="101600" prst="riblet"/>
          </a:sp3d>
        </p:spPr>
        <p:txBody>
          <a:bodyPr wrap="square" rtlCol="0">
            <a:spAutoFit/>
          </a:bodyPr>
          <a:lstStyle/>
          <a:p>
            <a:pPr algn="ctr"/>
            <a:r>
              <a:rPr lang="ar-AE" sz="4000" dirty="0">
                <a:latin typeface="Nazli" panose="01000506000000020004" pitchFamily="2" charset="-78"/>
                <a:cs typeface="Nazli" panose="01000506000000020004" pitchFamily="2" charset="-78"/>
              </a:rPr>
              <a:t>أستمع و أجيب</a:t>
            </a:r>
            <a:endParaRPr lang="ar-SA" sz="4000" dirty="0">
              <a:latin typeface="Nazli" panose="01000506000000020004" pitchFamily="2" charset="-78"/>
              <a:cs typeface="Nazli" panose="01000506000000020004" pitchFamily="2" charset="-78"/>
            </a:endParaRPr>
          </a:p>
        </p:txBody>
      </p:sp>
    </p:spTree>
    <p:extLst>
      <p:ext uri="{BB962C8B-B14F-4D97-AF65-F5344CB8AC3E}">
        <p14:creationId xmlns:p14="http://schemas.microsoft.com/office/powerpoint/2010/main" val="1114908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4"/>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3C27B5F5-7A92-4DAE-89D5-7637DEDEFBE7}"/>
              </a:ext>
            </a:extLst>
          </p:cNvPr>
          <p:cNvSpPr/>
          <p:nvPr/>
        </p:nvSpPr>
        <p:spPr>
          <a:xfrm>
            <a:off x="2502889" y="604220"/>
            <a:ext cx="9362047" cy="589412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5">
            <a:extLst>
              <a:ext uri="{FF2B5EF4-FFF2-40B4-BE49-F238E27FC236}">
                <a16:creationId xmlns:a16="http://schemas.microsoft.com/office/drawing/2014/main" id="{A2224324-8BAF-4A2F-BE52-A6D5F2B84FD0}"/>
              </a:ext>
            </a:extLst>
          </p:cNvPr>
          <p:cNvSpPr/>
          <p:nvPr/>
        </p:nvSpPr>
        <p:spPr>
          <a:xfrm>
            <a:off x="8067768" y="1228700"/>
            <a:ext cx="3127779" cy="769441"/>
          </a:xfrm>
          <a:prstGeom prst="rect">
            <a:avLst/>
          </a:prstGeom>
        </p:spPr>
        <p:txBody>
          <a:bodyPr wrap="none">
            <a:spAutoFit/>
          </a:bodyPr>
          <a:lstStyle/>
          <a:p>
            <a:pPr algn="r" rtl="1"/>
            <a:r>
              <a:rPr lang="ar-AE" sz="4400" dirty="0">
                <a:solidFill>
                  <a:srgbClr val="FF0000"/>
                </a:solidFill>
                <a:cs typeface="PT Bold Heading" panose="02010400000000000000" pitchFamily="2" charset="-78"/>
              </a:rPr>
              <a:t>نواتج التعلـم </a:t>
            </a:r>
            <a:endParaRPr lang="ar-SA" sz="4400" dirty="0">
              <a:solidFill>
                <a:srgbClr val="FF0000"/>
              </a:solidFill>
              <a:cs typeface="PT Bold Heading" panose="02010400000000000000" pitchFamily="2" charset="-78"/>
            </a:endParaRPr>
          </a:p>
        </p:txBody>
      </p:sp>
      <p:sp>
        <p:nvSpPr>
          <p:cNvPr id="16" name="Rectangle 15">
            <a:extLst>
              <a:ext uri="{FF2B5EF4-FFF2-40B4-BE49-F238E27FC236}">
                <a16:creationId xmlns:a16="http://schemas.microsoft.com/office/drawing/2014/main" id="{AE1550F6-CA68-4074-AAB7-93362C646404}"/>
              </a:ext>
            </a:extLst>
          </p:cNvPr>
          <p:cNvSpPr/>
          <p:nvPr/>
        </p:nvSpPr>
        <p:spPr>
          <a:xfrm>
            <a:off x="4536831" y="2080773"/>
            <a:ext cx="6752020" cy="461665"/>
          </a:xfrm>
          <a:prstGeom prst="rect">
            <a:avLst/>
          </a:prstGeom>
        </p:spPr>
        <p:txBody>
          <a:bodyPr wrap="square">
            <a:spAutoFit/>
          </a:bodyPr>
          <a:lstStyle/>
          <a:p>
            <a:pPr algn="r" rtl="1"/>
            <a:r>
              <a:rPr lang="ar-AE" sz="2400" b="1" dirty="0">
                <a:latin typeface="Nazli" panose="01000506000000020004" pitchFamily="2" charset="-78"/>
                <a:cs typeface="Nazli" panose="01000506000000020004" pitchFamily="2" charset="-78"/>
              </a:rPr>
              <a:t>يصف الطرائق المختلفة التي تتيح  الاطلاع و التعرف إلى الماضي)</a:t>
            </a:r>
            <a:endParaRPr lang="ar-SA" sz="2400" b="1" dirty="0">
              <a:latin typeface="Nazli" panose="01000506000000020004" pitchFamily="2" charset="-78"/>
              <a:cs typeface="Nazli" panose="01000506000000020004" pitchFamily="2" charset="-78"/>
            </a:endParaRPr>
          </a:p>
        </p:txBody>
      </p:sp>
      <p:sp>
        <p:nvSpPr>
          <p:cNvPr id="12" name="Rectangle 15">
            <a:extLst>
              <a:ext uri="{FF2B5EF4-FFF2-40B4-BE49-F238E27FC236}">
                <a16:creationId xmlns:a16="http://schemas.microsoft.com/office/drawing/2014/main" id="{5546EF89-EFFD-484A-81B2-78F605A6678E}"/>
              </a:ext>
            </a:extLst>
          </p:cNvPr>
          <p:cNvSpPr/>
          <p:nvPr/>
        </p:nvSpPr>
        <p:spPr>
          <a:xfrm>
            <a:off x="4536831" y="2996686"/>
            <a:ext cx="6752020" cy="461665"/>
          </a:xfrm>
          <a:prstGeom prst="rect">
            <a:avLst/>
          </a:prstGeom>
        </p:spPr>
        <p:txBody>
          <a:bodyPr wrap="square">
            <a:spAutoFit/>
          </a:bodyPr>
          <a:lstStyle/>
          <a:p>
            <a:pPr algn="r" rtl="1"/>
            <a:r>
              <a:rPr lang="ar-AE" sz="2400" b="1" dirty="0">
                <a:latin typeface="Nazli" panose="01000506000000020004" pitchFamily="2" charset="-78"/>
                <a:cs typeface="Nazli" panose="01000506000000020004" pitchFamily="2" charset="-78"/>
              </a:rPr>
              <a:t>يربط بين الأماكن و الأحداث لمساعدته على فهم الماضي </a:t>
            </a:r>
            <a:endParaRPr lang="ar-SA" sz="2400" b="1" dirty="0">
              <a:latin typeface="Nazli" panose="01000506000000020004" pitchFamily="2" charset="-78"/>
              <a:cs typeface="Nazli" panose="01000506000000020004" pitchFamily="2" charset="-78"/>
            </a:endParaRPr>
          </a:p>
        </p:txBody>
      </p:sp>
      <p:sp>
        <p:nvSpPr>
          <p:cNvPr id="13" name="Rectangle 15">
            <a:extLst>
              <a:ext uri="{FF2B5EF4-FFF2-40B4-BE49-F238E27FC236}">
                <a16:creationId xmlns:a16="http://schemas.microsoft.com/office/drawing/2014/main" id="{F41993CC-7832-4917-AAAE-7CC7DCE058FA}"/>
              </a:ext>
            </a:extLst>
          </p:cNvPr>
          <p:cNvSpPr/>
          <p:nvPr/>
        </p:nvSpPr>
        <p:spPr>
          <a:xfrm>
            <a:off x="7983415" y="3681766"/>
            <a:ext cx="3317860" cy="461665"/>
          </a:xfrm>
          <a:prstGeom prst="rect">
            <a:avLst/>
          </a:prstGeom>
        </p:spPr>
        <p:txBody>
          <a:bodyPr wrap="square">
            <a:spAutoFit/>
          </a:bodyPr>
          <a:lstStyle/>
          <a:p>
            <a:pPr algn="r" rtl="1"/>
            <a:r>
              <a:rPr lang="ar-AE" sz="2400" b="1" dirty="0">
                <a:latin typeface="Nazli" panose="01000506000000020004" pitchFamily="2" charset="-78"/>
                <a:cs typeface="Nazli" panose="01000506000000020004" pitchFamily="2" charset="-78"/>
              </a:rPr>
              <a:t>يتعرف على مفهوم التاريخ </a:t>
            </a:r>
            <a:endParaRPr lang="ar-SA" sz="2400" b="1" dirty="0">
              <a:latin typeface="Nazli" panose="01000506000000020004" pitchFamily="2" charset="-78"/>
              <a:cs typeface="Nazli" panose="01000506000000020004" pitchFamily="2" charset="-78"/>
            </a:endParaRPr>
          </a:p>
        </p:txBody>
      </p:sp>
      <p:sp>
        <p:nvSpPr>
          <p:cNvPr id="14" name="Rectangle 15">
            <a:extLst>
              <a:ext uri="{FF2B5EF4-FFF2-40B4-BE49-F238E27FC236}">
                <a16:creationId xmlns:a16="http://schemas.microsoft.com/office/drawing/2014/main" id="{95937DCF-DC38-4AA3-AC3F-B41A88DCFF33}"/>
              </a:ext>
            </a:extLst>
          </p:cNvPr>
          <p:cNvSpPr/>
          <p:nvPr/>
        </p:nvSpPr>
        <p:spPr>
          <a:xfrm>
            <a:off x="6163408" y="4393098"/>
            <a:ext cx="5137867" cy="461665"/>
          </a:xfrm>
          <a:prstGeom prst="rect">
            <a:avLst/>
          </a:prstGeom>
        </p:spPr>
        <p:txBody>
          <a:bodyPr wrap="square">
            <a:spAutoFit/>
          </a:bodyPr>
          <a:lstStyle/>
          <a:p>
            <a:pPr algn="r" rtl="1"/>
            <a:r>
              <a:rPr lang="ar-AE" sz="2400" b="1" dirty="0">
                <a:latin typeface="Nazli" panose="01000506000000020004" pitchFamily="2" charset="-78"/>
                <a:cs typeface="Nazli" panose="01000506000000020004" pitchFamily="2" charset="-78"/>
              </a:rPr>
              <a:t>يقارن التغيير في مجتمعه بين الماضي و الحاضر </a:t>
            </a:r>
            <a:endParaRPr lang="ar-SA" sz="2400" b="1" dirty="0">
              <a:latin typeface="Nazli" panose="01000506000000020004" pitchFamily="2" charset="-78"/>
              <a:cs typeface="Nazli" panose="01000506000000020004" pitchFamily="2" charset="-78"/>
            </a:endParaRPr>
          </a:p>
        </p:txBody>
      </p:sp>
      <p:sp>
        <p:nvSpPr>
          <p:cNvPr id="18" name="Rectangle 15">
            <a:extLst>
              <a:ext uri="{FF2B5EF4-FFF2-40B4-BE49-F238E27FC236}">
                <a16:creationId xmlns:a16="http://schemas.microsoft.com/office/drawing/2014/main" id="{08F2296A-DBC0-4C51-BBB2-DDA39B97F6D5}"/>
              </a:ext>
            </a:extLst>
          </p:cNvPr>
          <p:cNvSpPr/>
          <p:nvPr/>
        </p:nvSpPr>
        <p:spPr>
          <a:xfrm>
            <a:off x="2963008" y="5154390"/>
            <a:ext cx="8338268" cy="461665"/>
          </a:xfrm>
          <a:prstGeom prst="rect">
            <a:avLst/>
          </a:prstGeom>
        </p:spPr>
        <p:txBody>
          <a:bodyPr wrap="square">
            <a:spAutoFit/>
          </a:bodyPr>
          <a:lstStyle/>
          <a:p>
            <a:pPr algn="r" rtl="1"/>
            <a:r>
              <a:rPr lang="ar-AE" sz="2400" b="1" dirty="0">
                <a:latin typeface="Nazli" panose="01000506000000020004" pitchFamily="2" charset="-78"/>
                <a:cs typeface="Nazli" panose="01000506000000020004" pitchFamily="2" charset="-78"/>
              </a:rPr>
              <a:t>يشارك في نقاشات صفية بشأن أحداث أو أشخاص أو أماكن  في الماضي و الحاضر </a:t>
            </a:r>
            <a:endParaRPr lang="ar-SA" sz="2400" b="1" dirty="0">
              <a:latin typeface="Nazli" panose="01000506000000020004" pitchFamily="2" charset="-78"/>
              <a:cs typeface="Nazli" panose="01000506000000020004" pitchFamily="2" charset="-78"/>
            </a:endParaRPr>
          </a:p>
        </p:txBody>
      </p:sp>
    </p:spTree>
    <p:extLst>
      <p:ext uri="{BB962C8B-B14F-4D97-AF65-F5344CB8AC3E}">
        <p14:creationId xmlns:p14="http://schemas.microsoft.com/office/powerpoint/2010/main" val="1164671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4"/>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مستطيل: زوايا مستديرة 9">
            <a:extLst>
              <a:ext uri="{FF2B5EF4-FFF2-40B4-BE49-F238E27FC236}">
                <a16:creationId xmlns:a16="http://schemas.microsoft.com/office/drawing/2014/main" id="{2C5D7482-9D7D-4E9A-9FE9-A6777FEB9001}"/>
              </a:ext>
            </a:extLst>
          </p:cNvPr>
          <p:cNvSpPr/>
          <p:nvPr/>
        </p:nvSpPr>
        <p:spPr>
          <a:xfrm>
            <a:off x="5530361" y="1266659"/>
            <a:ext cx="3200909" cy="663672"/>
          </a:xfrm>
          <a:prstGeom prst="roundRect">
            <a:avLst/>
          </a:prstGeom>
          <a:solidFill>
            <a:srgbClr val="ECDEE8"/>
          </a:solidFill>
        </p:spPr>
        <p:style>
          <a:lnRef idx="2">
            <a:schemeClr val="dk1"/>
          </a:lnRef>
          <a:fillRef idx="1">
            <a:schemeClr val="lt1"/>
          </a:fillRef>
          <a:effectRef idx="0">
            <a:schemeClr val="dk1"/>
          </a:effectRef>
          <a:fontRef idx="minor">
            <a:schemeClr val="dk1"/>
          </a:fontRef>
        </p:style>
        <p:txBody>
          <a:bodyPr rtlCol="0" anchor="ctr"/>
          <a:lstStyle/>
          <a:p>
            <a:pPr algn="ctr"/>
            <a:r>
              <a:rPr lang="ar-AE" sz="44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آداب الاستماع </a:t>
            </a:r>
            <a:endParaRPr lang="en-US" sz="44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pic>
        <p:nvPicPr>
          <p:cNvPr id="1026" name="Picture 2" descr="https://i.pinimg.com/564x/03/4e/65/034e6523ff45997e18fb569983a206dc.jpg">
            <a:extLst>
              <a:ext uri="{FF2B5EF4-FFF2-40B4-BE49-F238E27FC236}">
                <a16:creationId xmlns:a16="http://schemas.microsoft.com/office/drawing/2014/main" id="{F7629D94-A71C-4F4E-BC27-6CC90B1CDE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5128" y="4524918"/>
            <a:ext cx="3071080" cy="2132846"/>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9D3CF7DB-20F1-4D54-A168-61C74A4D0525}"/>
              </a:ext>
            </a:extLst>
          </p:cNvPr>
          <p:cNvSpPr/>
          <p:nvPr/>
        </p:nvSpPr>
        <p:spPr>
          <a:xfrm>
            <a:off x="9527943" y="2843816"/>
            <a:ext cx="2051284" cy="188155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dirty="0">
                <a:solidFill>
                  <a:schemeClr val="tx1"/>
                </a:solidFill>
                <a:latin typeface="Traditional Arabic" panose="02020603050405020304" pitchFamily="18" charset="-78"/>
                <a:cs typeface="Traditional Arabic" panose="02020603050405020304" pitchFamily="18" charset="-78"/>
              </a:rPr>
              <a:t>الاستماع باحترام و انتباه </a:t>
            </a:r>
            <a:endParaRPr lang="en-US" sz="3600" dirty="0">
              <a:solidFill>
                <a:schemeClr val="tx1"/>
              </a:solidFill>
              <a:latin typeface="Traditional Arabic" panose="02020603050405020304" pitchFamily="18" charset="-78"/>
              <a:cs typeface="Traditional Arabic" panose="02020603050405020304" pitchFamily="18" charset="-78"/>
            </a:endParaRPr>
          </a:p>
        </p:txBody>
      </p:sp>
      <p:sp>
        <p:nvSpPr>
          <p:cNvPr id="13" name="مستطيل 12">
            <a:extLst>
              <a:ext uri="{FF2B5EF4-FFF2-40B4-BE49-F238E27FC236}">
                <a16:creationId xmlns:a16="http://schemas.microsoft.com/office/drawing/2014/main" id="{D5A92766-826F-4663-98A7-60B98030FA34}"/>
              </a:ext>
            </a:extLst>
          </p:cNvPr>
          <p:cNvSpPr/>
          <p:nvPr/>
        </p:nvSpPr>
        <p:spPr>
          <a:xfrm>
            <a:off x="7286407" y="2843816"/>
            <a:ext cx="2051284" cy="188155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dirty="0">
                <a:solidFill>
                  <a:schemeClr val="tx1"/>
                </a:solidFill>
                <a:latin typeface="Traditional Arabic" panose="02020603050405020304" pitchFamily="18" charset="-78"/>
                <a:cs typeface="Traditional Arabic" panose="02020603050405020304" pitchFamily="18" charset="-78"/>
              </a:rPr>
              <a:t>التركيز فيما تستمعون إليه </a:t>
            </a:r>
            <a:endParaRPr lang="en-US" sz="3600" dirty="0">
              <a:solidFill>
                <a:schemeClr val="tx1"/>
              </a:solidFill>
              <a:latin typeface="Traditional Arabic" panose="02020603050405020304" pitchFamily="18" charset="-78"/>
              <a:cs typeface="Traditional Arabic" panose="02020603050405020304" pitchFamily="18" charset="-78"/>
            </a:endParaRPr>
          </a:p>
        </p:txBody>
      </p:sp>
      <p:sp>
        <p:nvSpPr>
          <p:cNvPr id="14" name="مستطيل 13">
            <a:extLst>
              <a:ext uri="{FF2B5EF4-FFF2-40B4-BE49-F238E27FC236}">
                <a16:creationId xmlns:a16="http://schemas.microsoft.com/office/drawing/2014/main" id="{F0F17E21-CEBC-4E4F-9BC2-4B2B7860106F}"/>
              </a:ext>
            </a:extLst>
          </p:cNvPr>
          <p:cNvSpPr/>
          <p:nvPr/>
        </p:nvSpPr>
        <p:spPr>
          <a:xfrm>
            <a:off x="5044871" y="2843815"/>
            <a:ext cx="2051284" cy="188155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dirty="0">
                <a:solidFill>
                  <a:schemeClr val="tx1"/>
                </a:solidFill>
                <a:latin typeface="Traditional Arabic" panose="02020603050405020304" pitchFamily="18" charset="-78"/>
                <a:cs typeface="Traditional Arabic" panose="02020603050405020304" pitchFamily="18" charset="-78"/>
              </a:rPr>
              <a:t>الالتزام بالهدوء و الصمت </a:t>
            </a:r>
            <a:endParaRPr lang="en-US" sz="3600" dirty="0">
              <a:solidFill>
                <a:schemeClr val="tx1"/>
              </a:solidFill>
              <a:latin typeface="Traditional Arabic" panose="02020603050405020304" pitchFamily="18" charset="-78"/>
              <a:cs typeface="Traditional Arabic" panose="02020603050405020304" pitchFamily="18" charset="-78"/>
            </a:endParaRPr>
          </a:p>
        </p:txBody>
      </p:sp>
      <p:sp>
        <p:nvSpPr>
          <p:cNvPr id="15" name="مستطيل 14">
            <a:extLst>
              <a:ext uri="{FF2B5EF4-FFF2-40B4-BE49-F238E27FC236}">
                <a16:creationId xmlns:a16="http://schemas.microsoft.com/office/drawing/2014/main" id="{D475E48E-28D0-4339-8416-D24E8ACC7875}"/>
              </a:ext>
            </a:extLst>
          </p:cNvPr>
          <p:cNvSpPr/>
          <p:nvPr/>
        </p:nvSpPr>
        <p:spPr>
          <a:xfrm>
            <a:off x="2711471" y="2843814"/>
            <a:ext cx="2051284" cy="188155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dirty="0">
                <a:solidFill>
                  <a:schemeClr val="tx1"/>
                </a:solidFill>
                <a:latin typeface="Traditional Arabic" panose="02020603050405020304" pitchFamily="18" charset="-78"/>
                <a:cs typeface="Traditional Arabic" panose="02020603050405020304" pitchFamily="18" charset="-78"/>
              </a:rPr>
              <a:t>عدم الانشغال أو التلفت بالنظر </a:t>
            </a:r>
            <a:endParaRPr lang="en-US" sz="3600" dirty="0">
              <a:solidFill>
                <a:schemeClr val="tx1"/>
              </a:solidFill>
              <a:latin typeface="Traditional Arabic" panose="02020603050405020304" pitchFamily="18" charset="-78"/>
              <a:cs typeface="Traditional Arabic" panose="02020603050405020304" pitchFamily="18" charset="-78"/>
            </a:endParaRPr>
          </a:p>
        </p:txBody>
      </p:sp>
      <p:pic>
        <p:nvPicPr>
          <p:cNvPr id="1028" name="Picture 4" descr="https://i.pinimg.com/564x/3e/76/7c/3e767c88b60b9085831df2d22ce5f2cb.jpg">
            <a:extLst>
              <a:ext uri="{FF2B5EF4-FFF2-40B4-BE49-F238E27FC236}">
                <a16:creationId xmlns:a16="http://schemas.microsoft.com/office/drawing/2014/main" id="{F371E858-935A-4BCB-92CC-59850D437D5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02" t="6275"/>
          <a:stretch/>
        </p:blipFill>
        <p:spPr bwMode="auto">
          <a:xfrm>
            <a:off x="5416061" y="4794047"/>
            <a:ext cx="2681654" cy="183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778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A56A07-4BDD-4262-9A26-13DE9816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889" y="851395"/>
            <a:ext cx="9008918" cy="53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4">
            <a:extLst>
              <a:ext uri="{FF2B5EF4-FFF2-40B4-BE49-F238E27FC236}">
                <a16:creationId xmlns:a16="http://schemas.microsoft.com/office/drawing/2014/main" id="{333CA73F-0059-46B2-874C-13134D2E487C}"/>
              </a:ext>
            </a:extLst>
          </p:cNvPr>
          <p:cNvPicPr>
            <a:picLocks noChangeAspect="1"/>
          </p:cNvPicPr>
          <p:nvPr/>
        </p:nvPicPr>
        <p:blipFill>
          <a:blip r:embed="rId4"/>
          <a:stretch>
            <a:fillRect/>
          </a:stretch>
        </p:blipFill>
        <p:spPr>
          <a:xfrm>
            <a:off x="173679" y="887308"/>
            <a:ext cx="1881285" cy="1206005"/>
          </a:xfrm>
          <a:prstGeom prst="rect">
            <a:avLst/>
          </a:prstGeom>
          <a:ln w="38100">
            <a:solidFill>
              <a:srgbClr val="21B0C0"/>
            </a:solidFill>
          </a:ln>
        </p:spPr>
      </p:pic>
      <p:sp>
        <p:nvSpPr>
          <p:cNvPr id="9" name="مربع نص 5">
            <a:extLst>
              <a:ext uri="{FF2B5EF4-FFF2-40B4-BE49-F238E27FC236}">
                <a16:creationId xmlns:a16="http://schemas.microsoft.com/office/drawing/2014/main" id="{25925597-482A-46F9-9590-B693AB6FA89B}"/>
              </a:ext>
            </a:extLst>
          </p:cNvPr>
          <p:cNvSpPr txBox="1"/>
          <p:nvPr/>
        </p:nvSpPr>
        <p:spPr>
          <a:xfrm>
            <a:off x="173679" y="379935"/>
            <a:ext cx="2155531" cy="369332"/>
          </a:xfrm>
          <a:prstGeom prst="rect">
            <a:avLst/>
          </a:prstGeom>
          <a:solidFill>
            <a:schemeClr val="accent6">
              <a:lumMod val="20000"/>
              <a:lumOff val="8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pPr algn="ctr"/>
            <a:r>
              <a:rPr lang="ar-SA" dirty="0">
                <a:solidFill>
                  <a:schemeClr val="tx1"/>
                </a:solidFill>
                <a:latin typeface="Sakkal Majalla" panose="02000000000000000000" pitchFamily="2" charset="-78"/>
                <a:cs typeface="Sakkal Majalla" panose="02000000000000000000" pitchFamily="2" charset="-78"/>
              </a:rPr>
              <a:t>القوانين الصفية الإلكترونية</a:t>
            </a:r>
          </a:p>
        </p:txBody>
      </p:sp>
      <p:pic>
        <p:nvPicPr>
          <p:cNvPr id="1030" name="Picture 6" descr="ورق عمل درس اللغوى (المعرب والمبني من الأسماء) مادة لغتى للصف الاول المتوسط  لعام 1441 - مؤسسة التحاضير الحديثة">
            <a:extLst>
              <a:ext uri="{FF2B5EF4-FFF2-40B4-BE49-F238E27FC236}">
                <a16:creationId xmlns:a16="http://schemas.microsoft.com/office/drawing/2014/main" id="{D377AA55-5337-4E25-BE16-6CA6D7FD7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79" y="2231354"/>
            <a:ext cx="1881285" cy="1330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Clock With Camera Stickers for Android &amp; iOS | Gfycat">
            <a:extLst>
              <a:ext uri="{FF2B5EF4-FFF2-40B4-BE49-F238E27FC236}">
                <a16:creationId xmlns:a16="http://schemas.microsoft.com/office/drawing/2014/main" id="{373E962D-A311-4652-9209-FF745C6C80F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61745" y="38080"/>
            <a:ext cx="849228" cy="84922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ED526A3-725E-42EB-B24A-AA8F496624D3}"/>
              </a:ext>
            </a:extLst>
          </p:cNvPr>
          <p:cNvSpPr/>
          <p:nvPr/>
        </p:nvSpPr>
        <p:spPr>
          <a:xfrm>
            <a:off x="2435469" y="749267"/>
            <a:ext cx="9240716" cy="607065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جدول 4">
            <a:extLst>
              <a:ext uri="{FF2B5EF4-FFF2-40B4-BE49-F238E27FC236}">
                <a16:creationId xmlns:a16="http://schemas.microsoft.com/office/drawing/2014/main" id="{EBB9FCDC-578C-4641-A6AD-D0E9570195F8}"/>
              </a:ext>
            </a:extLst>
          </p:cNvPr>
          <p:cNvGraphicFramePr>
            <a:graphicFrameLocks noGrp="1"/>
          </p:cNvGraphicFramePr>
          <p:nvPr>
            <p:extLst>
              <p:ext uri="{D42A27DB-BD31-4B8C-83A1-F6EECF244321}">
                <p14:modId xmlns:p14="http://schemas.microsoft.com/office/powerpoint/2010/main" val="2314757192"/>
              </p:ext>
            </p:extLst>
          </p:nvPr>
        </p:nvGraphicFramePr>
        <p:xfrm>
          <a:off x="3500349" y="2093313"/>
          <a:ext cx="7821248" cy="3212388"/>
        </p:xfrm>
        <a:graphic>
          <a:graphicData uri="http://schemas.openxmlformats.org/drawingml/2006/table">
            <a:tbl>
              <a:tblPr firstRow="1" bandRow="1">
                <a:tableStyleId>{5940675A-B579-460E-94D1-54222C63F5DA}</a:tableStyleId>
              </a:tblPr>
              <a:tblGrid>
                <a:gridCol w="3910624">
                  <a:extLst>
                    <a:ext uri="{9D8B030D-6E8A-4147-A177-3AD203B41FA5}">
                      <a16:colId xmlns:a16="http://schemas.microsoft.com/office/drawing/2014/main" val="2280541913"/>
                    </a:ext>
                  </a:extLst>
                </a:gridCol>
                <a:gridCol w="3910624">
                  <a:extLst>
                    <a:ext uri="{9D8B030D-6E8A-4147-A177-3AD203B41FA5}">
                      <a16:colId xmlns:a16="http://schemas.microsoft.com/office/drawing/2014/main" val="600918182"/>
                    </a:ext>
                  </a:extLst>
                </a:gridCol>
              </a:tblGrid>
              <a:tr h="655327">
                <a:tc>
                  <a:txBody>
                    <a:bodyPr/>
                    <a:lstStyle/>
                    <a:p>
                      <a:pPr algn="ctr"/>
                      <a:r>
                        <a:rPr lang="ar-AE" sz="3600" dirty="0">
                          <a:latin typeface="Traditional Arabic" panose="02020603050405020304" pitchFamily="18" charset="-78"/>
                          <a:cs typeface="Traditional Arabic" panose="02020603050405020304" pitchFamily="18" charset="-78"/>
                        </a:rPr>
                        <a:t>ما نتوقعه </a:t>
                      </a:r>
                      <a:endParaRPr lang="en-US" sz="3600" dirty="0">
                        <a:latin typeface="Traditional Arabic" panose="02020603050405020304" pitchFamily="18" charset="-78"/>
                        <a:cs typeface="Traditional Arabic" panose="02020603050405020304" pitchFamily="18" charset="-78"/>
                      </a:endParaRPr>
                    </a:p>
                  </a:txBody>
                  <a:tcPr>
                    <a:solidFill>
                      <a:srgbClr val="ECDEE8"/>
                    </a:solidFill>
                  </a:tcPr>
                </a:tc>
                <a:tc>
                  <a:txBody>
                    <a:bodyPr/>
                    <a:lstStyle/>
                    <a:p>
                      <a:pPr algn="ctr"/>
                      <a:r>
                        <a:rPr lang="ar-AE" sz="3600" dirty="0">
                          <a:latin typeface="Traditional Arabic" panose="02020603050405020304" pitchFamily="18" charset="-78"/>
                          <a:cs typeface="Traditional Arabic" panose="02020603050405020304" pitchFamily="18" charset="-78"/>
                        </a:rPr>
                        <a:t>ما نتعلمه </a:t>
                      </a:r>
                      <a:endParaRPr lang="en-US" sz="3600" dirty="0">
                        <a:latin typeface="Traditional Arabic" panose="02020603050405020304" pitchFamily="18" charset="-78"/>
                        <a:cs typeface="Traditional Arabic" panose="02020603050405020304" pitchFamily="18" charset="-78"/>
                      </a:endParaRPr>
                    </a:p>
                  </a:txBody>
                  <a:tcPr>
                    <a:solidFill>
                      <a:srgbClr val="ECDEE8"/>
                    </a:solidFill>
                  </a:tcPr>
                </a:tc>
                <a:extLst>
                  <a:ext uri="{0D108BD9-81ED-4DB2-BD59-A6C34878D82A}">
                    <a16:rowId xmlns:a16="http://schemas.microsoft.com/office/drawing/2014/main" val="851507843"/>
                  </a:ext>
                </a:extLst>
              </a:tr>
              <a:tr h="2557061">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2004669"/>
                  </a:ext>
                </a:extLst>
              </a:tr>
            </a:tbl>
          </a:graphicData>
        </a:graphic>
      </p:graphicFrame>
      <p:sp>
        <p:nvSpPr>
          <p:cNvPr id="11" name="مستطيل: زوايا مستديرة 10">
            <a:extLst>
              <a:ext uri="{FF2B5EF4-FFF2-40B4-BE49-F238E27FC236}">
                <a16:creationId xmlns:a16="http://schemas.microsoft.com/office/drawing/2014/main" id="{80437A76-A3CF-4BE2-A6C0-AECFE935F788}"/>
              </a:ext>
            </a:extLst>
          </p:cNvPr>
          <p:cNvSpPr/>
          <p:nvPr/>
        </p:nvSpPr>
        <p:spPr>
          <a:xfrm>
            <a:off x="8310898" y="997634"/>
            <a:ext cx="3200909" cy="663672"/>
          </a:xfrm>
          <a:prstGeom prst="roundRect">
            <a:avLst/>
          </a:prstGeom>
          <a:solidFill>
            <a:srgbClr val="ECDEE8"/>
          </a:solidFill>
        </p:spPr>
        <p:style>
          <a:lnRef idx="2">
            <a:schemeClr val="dk1"/>
          </a:lnRef>
          <a:fillRef idx="1">
            <a:schemeClr val="lt1"/>
          </a:fillRef>
          <a:effectRef idx="0">
            <a:schemeClr val="dk1"/>
          </a:effectRef>
          <a:fontRef idx="minor">
            <a:schemeClr val="dk1"/>
          </a:fontRef>
        </p:style>
        <p:txBody>
          <a:bodyPr rtlCol="0" anchor="ctr"/>
          <a:lstStyle/>
          <a:p>
            <a:pPr algn="ctr"/>
            <a:r>
              <a:rPr lang="ar-AE" sz="4400" b="1" dirty="0">
                <a:solidFill>
                  <a:schemeClr val="tx1"/>
                </a:solidFill>
                <a:latin typeface="Sakkal Majalla" panose="02000000000000000000" pitchFamily="2" charset="-78"/>
                <a:ea typeface="Microsoft JhengHei UI" panose="020B0604030504040204" pitchFamily="34" charset="-120"/>
                <a:cs typeface="Sakkal Majalla" panose="02000000000000000000" pitchFamily="2" charset="-78"/>
              </a:rPr>
              <a:t>العصف الذهني </a:t>
            </a:r>
            <a:endParaRPr lang="en-US" sz="4400" b="1" dirty="0">
              <a:solidFill>
                <a:srgbClr val="FF0000"/>
              </a:solidFill>
              <a:latin typeface="Sakkal Majalla" panose="02000000000000000000" pitchFamily="2" charset="-78"/>
              <a:ea typeface="Microsoft JhengHei UI" panose="020B0604030504040204" pitchFamily="34" charset="-120"/>
              <a:cs typeface="Sakkal Majalla" panose="02000000000000000000" pitchFamily="2" charset="-78"/>
            </a:endParaRPr>
          </a:p>
        </p:txBody>
      </p:sp>
      <p:sp>
        <p:nvSpPr>
          <p:cNvPr id="12" name="Rectangle 15">
            <a:extLst>
              <a:ext uri="{FF2B5EF4-FFF2-40B4-BE49-F238E27FC236}">
                <a16:creationId xmlns:a16="http://schemas.microsoft.com/office/drawing/2014/main" id="{6A7DD133-45D8-4B0A-82AA-9948FAF51F6A}"/>
              </a:ext>
            </a:extLst>
          </p:cNvPr>
          <p:cNvSpPr/>
          <p:nvPr/>
        </p:nvSpPr>
        <p:spPr>
          <a:xfrm>
            <a:off x="4042541" y="6474971"/>
            <a:ext cx="7633644" cy="338554"/>
          </a:xfrm>
          <a:prstGeom prst="rect">
            <a:avLst/>
          </a:prstGeom>
        </p:spPr>
        <p:txBody>
          <a:bodyPr wrap="square">
            <a:spAutoFit/>
          </a:bodyPr>
          <a:lstStyle/>
          <a:p>
            <a:pPr algn="r" rtl="1"/>
            <a:r>
              <a:rPr lang="ar-AE" sz="1600" dirty="0">
                <a:latin typeface="Nazli" panose="01000506000000020004" pitchFamily="2" charset="-78"/>
                <a:cs typeface="Nazli" panose="01000506000000020004" pitchFamily="2" charset="-78"/>
              </a:rPr>
              <a:t>يدون المعلم معلومات الطلبة ثم يضع علامة صح أمام التوقع الصحيح </a:t>
            </a:r>
            <a:endParaRPr lang="ar-SA" sz="1600" dirty="0">
              <a:latin typeface="Nazli" panose="01000506000000020004" pitchFamily="2" charset="-78"/>
              <a:cs typeface="Nazli" panose="01000506000000020004" pitchFamily="2" charset="-78"/>
            </a:endParaRPr>
          </a:p>
        </p:txBody>
      </p:sp>
    </p:spTree>
    <p:extLst>
      <p:ext uri="{BB962C8B-B14F-4D97-AF65-F5344CB8AC3E}">
        <p14:creationId xmlns:p14="http://schemas.microsoft.com/office/powerpoint/2010/main" val="3671269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2243</TotalTime>
  <Words>392</Words>
  <Application>Microsoft Office PowerPoint</Application>
  <PresentationFormat>شاشة عريضة</PresentationFormat>
  <Paragraphs>126</Paragraphs>
  <Slides>27</Slides>
  <Notes>11</Notes>
  <HiddenSlides>0</HiddenSlides>
  <MMClips>3</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27</vt:i4>
      </vt:variant>
    </vt:vector>
  </HeadingPairs>
  <TitlesOfParts>
    <vt:vector size="35" baseType="lpstr">
      <vt:lpstr>Arial</vt:lpstr>
      <vt:lpstr>Bookman Old Style</vt:lpstr>
      <vt:lpstr>Calibri</vt:lpstr>
      <vt:lpstr>Calibri Light</vt:lpstr>
      <vt:lpstr>Nazli</vt:lpstr>
      <vt:lpstr>Sakkal Majalla</vt:lpstr>
      <vt:lpstr>Traditional Arabic</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Nadine Madkour</dc:creator>
  <cp:lastModifiedBy>فاطمة عبد الله الشحي</cp:lastModifiedBy>
  <cp:revision>191</cp:revision>
  <dcterms:created xsi:type="dcterms:W3CDTF">2020-08-22T21:07:06Z</dcterms:created>
  <dcterms:modified xsi:type="dcterms:W3CDTF">2021-09-17T05:02:12Z</dcterms:modified>
</cp:coreProperties>
</file>