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105A-8968-4C0B-8523-71C1C0C6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C06F5-057E-41DF-8DB3-0CF56B9D0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132D-6399-48A3-9C42-0BDFA9B9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07D7-6230-439A-819A-3A4581E2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EFC47-F77F-493F-9E57-81109950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465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4893-FC6A-4BFD-AE3B-E96CF6EC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B15B8-172C-49C8-A675-9CC9B8658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A6D3-7A4C-4860-93DB-D6FF993A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3419-AE25-44F0-B2B2-20495696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1E55-DE5A-44D5-ACF9-41ED9C82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39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176CB-A60E-43B3-8A10-FBA004C1C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8E74B-147F-4F13-B300-A9E169AFF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ABAC-8E7E-4393-81E9-A92FCD02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7A1D-44D5-490A-8640-06AF3CF1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CB7D3-9032-42CD-BA54-D139ABB4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817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5F82-0124-4DE9-97C9-4834524D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712F-A40F-4F84-A3F6-47CCB6AB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0E86A-F8AB-4478-80A7-E4652D81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31EB-AE48-4307-9C7D-8C9FE679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B766-3D03-441D-ADCD-D7E80281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3465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4D2C-8583-4C09-A3A8-3988227B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173E-1FF9-46E0-ACFC-04DAF7F2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7611B-AA16-4D0F-8BD2-E21C7BBC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3D27C-662C-406D-9946-63C4F572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869F-4808-4CA2-A62E-3550EDBB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6109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8F1-9E7E-4018-A473-4DD8A6FC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920A-D928-45C1-A8A7-3745C751E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EC639-58C9-48F3-AB1D-74A85E3B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9198-D56D-4B2B-9F74-31C0A930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A3038-320A-4330-8A24-01BDDE26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3C1FE-D722-4A11-8D93-551C1E51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4185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B35C-E190-4581-B07B-EF7C8AF5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48B86-9102-4BF0-A290-EF670151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6DB1E-6DFE-408B-A33A-63CB49C2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0B3FB-782E-4263-A3F4-439A2DCF5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FA69B-DE34-4746-9C6E-DA41D3923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5BFF8-16E1-466D-8CED-5E921C77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708C9-B708-416E-ADE2-1CA74947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9A61B-6E60-458D-A714-489D9CF0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673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3804-7C9E-4C84-8632-8EE20810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27B4-FEE1-472A-90FC-5BE72559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96B5B-6D02-452E-A142-C88F55C2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5C4B5-1E80-4AF3-BA1E-56CC76D7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427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5514C-A121-4E33-B390-7504375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387F3-144F-4A8D-8362-ACA294ED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7881-BF78-484E-8597-124E15D7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631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CCAA-53B2-43EC-A299-6BFDA734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23E2F-1CA4-49FD-8C0C-ED8A5C58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4966B-B6C7-48EC-A58A-354731C45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E96C0-E42D-4F87-AC6B-45695427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CB77C-DFAD-4C75-99FB-78BC3887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357B7-7B55-4C9C-A015-18DB9318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702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E9ED-447D-4040-8F95-9AF9DD71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B20C7-754A-472E-BDCC-4A6DDBCDB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1AD1A-6DD6-46FA-8467-FFCAC5DE9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ABD65-80F4-4F9D-BC56-BB3F8907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FF57A-12A9-4320-A0D6-A415EAA1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DAD22-B31D-4A08-AFC8-05EB0F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851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33AD8C-7123-4B4E-AB2D-078D918F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358FC-B531-4EAD-B7D3-099C64B7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D05D-B72D-420A-B9A1-5184E0408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EB13-D7D8-4663-9295-0EE3F9FEA83E}" type="datetimeFigureOut">
              <a:rPr lang="ar-AE" smtClean="0"/>
              <a:t>12/01/1440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662E-ACCB-45EC-ADC7-C3229897F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F7CD-7ACF-4B60-8DE6-666E373C1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4F04-FA7F-4A0E-AE13-90E8E2A599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839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13B36-4ECD-4C90-9B34-7DD3961E6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5" t="2564" r="29399" b="596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FA645-41BF-4CB7-AD07-CE073607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5" t="48975" r="29399" b="194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7C0AC-7DDE-44DA-840D-653C0773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3" t="10769" r="36466" b="6098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26822-28A3-4F9E-A16D-2E9D629E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3" t="38918" r="36466" b="14488"/>
          <a:stretch/>
        </p:blipFill>
        <p:spPr>
          <a:xfrm>
            <a:off x="0" y="0"/>
            <a:ext cx="12191999" cy="68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61DBB-EBE9-4E9A-ADC4-58F1280D8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3" t="12564" r="30625" b="1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4860F-3810-481E-B985-B3F87AB52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0" t="28846" r="40793" b="1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7B83D-BCD1-45EC-A3F9-2FFE2506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1" t="11667" r="30120" b="1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5F3F3-B19D-4BDF-A340-D40E306D2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2" t="9102" r="35817" b="15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Rema Awwad Hajaj AlOudat</cp:lastModifiedBy>
  <cp:revision>2</cp:revision>
  <dcterms:created xsi:type="dcterms:W3CDTF">2018-09-19T08:49:37Z</dcterms:created>
  <dcterms:modified xsi:type="dcterms:W3CDTF">2018-09-22T08:12:00Z</dcterms:modified>
</cp:coreProperties>
</file>