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EEF6-63A3-47C2-93EB-8CECADB7A8C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416B-9CE4-4647-8C2C-2FE03C04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5648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810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996149"/>
            <a:ext cx="4333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6450"/>
            <a:ext cx="876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69247" y="6149046"/>
            <a:ext cx="791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كلام غريب هل شاهدت صدفة أن طبع كتاب أو صنع </a:t>
            </a:r>
            <a:r>
              <a:rPr lang="ar-AE" sz="3200" b="1" dirty="0" err="1" smtClean="0">
                <a:solidFill>
                  <a:srgbClr val="FF0000"/>
                </a:solidFill>
                <a:latin typeface="Algerian" pitchFamily="82" charset="0"/>
              </a:rPr>
              <a:t>طعام ؟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19400" y="1227666"/>
            <a:ext cx="5585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منع وصول هذه الرياح القاتلة إلى الناس </a:t>
            </a:r>
            <a:endParaRPr lang="en-US" sz="3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815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866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00400" y="5496498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إبداع الخلق 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2359455" y="3808591"/>
            <a:ext cx="2889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انتظام الكون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62400" y="2097792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العبادة 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9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5975"/>
            <a:ext cx="857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998642" y="3826520"/>
            <a:ext cx="14334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لَوْ كَانَ فِيهِمَا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 آلِهَةٌ إِلَّا اللَّهُ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 لَفَسَدَتَا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1841252" y="1905000"/>
            <a:ext cx="18934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ar-AE" sz="2400" b="1" i="1" dirty="0" err="1" smtClean="0">
                <a:solidFill>
                  <a:srgbClr val="FF0000"/>
                </a:solidFill>
              </a:rPr>
              <a:t>إستعداد</a:t>
            </a:r>
            <a:r>
              <a:rPr lang="ar-AE" sz="2400" b="1" i="1" dirty="0" smtClean="0">
                <a:solidFill>
                  <a:srgbClr val="FF0000"/>
                </a:solidFill>
              </a:rPr>
              <a:t> فكري 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في النفس لمعرفة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 الله تعالى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6142" y="3786128"/>
            <a:ext cx="1774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سَخَّرَ لَكُمْ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 مَا فِي السَّمَوَات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 وَمَا فِي الْأَرْض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6582" y="1790235"/>
            <a:ext cx="161775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i="1" dirty="0" smtClean="0">
                <a:solidFill>
                  <a:srgbClr val="FF0000"/>
                </a:solidFill>
              </a:rPr>
              <a:t>فِطْرَةَ </a:t>
            </a:r>
            <a:r>
              <a:rPr lang="ar-AE" sz="2400" b="1" i="1" dirty="0" smtClean="0">
                <a:solidFill>
                  <a:srgbClr val="FF0000"/>
                </a:solidFill>
              </a:rPr>
              <a:t>اللَّهِ الَّتِي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 فَطَرَ النَّاسَ </a:t>
            </a:r>
          </a:p>
          <a:p>
            <a:pPr algn="r"/>
            <a:r>
              <a:rPr lang="ar-AE" sz="2400" b="1" i="1" dirty="0" smtClean="0">
                <a:solidFill>
                  <a:srgbClr val="FF0000"/>
                </a:solidFill>
              </a:rPr>
              <a:t>عَلَيْهَا</a:t>
            </a:r>
            <a:r>
              <a:rPr lang="ar-AE" sz="2400" b="1" dirty="0" smtClean="0">
                <a:solidFill>
                  <a:srgbClr val="FF0000"/>
                </a:solidFill>
              </a:rPr>
              <a:t> لَا تَبْدِيلَ 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لِخَلْقِ الله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1" y="62484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003975" y="4570162"/>
            <a:ext cx="16417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لَوْ كَانَ فِيهِمَا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 آلِهَةٌ إِلَّا اللَّهُ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 لَفَسَدَتَا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48239" y="4571081"/>
            <a:ext cx="205569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سَخَّرَ لَكُمْ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 مَا فِي السَّمَوَات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 وَمَا فِي الْأَرْض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698052" y="4504979"/>
            <a:ext cx="224805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فِطْرَةَ اللَّهِ الَّتِي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فَطَرَ النَّاسَ عَلَيْهَا </a:t>
            </a:r>
          </a:p>
          <a:p>
            <a:pPr algn="r"/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لَا تَبْدِيلَ لخلق الله</a:t>
            </a:r>
            <a:endParaRPr lang="en-US" sz="28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2135438" y="3656681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التسخير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95800" y="3634647"/>
            <a:ext cx="946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err="1" smtClean="0">
                <a:solidFill>
                  <a:srgbClr val="FF0000"/>
                </a:solidFill>
                <a:latin typeface="Algerian" pitchFamily="82" charset="0"/>
              </a:rPr>
              <a:t>التمانع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58000" y="3657600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الفطرة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1" y="6324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4800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73113" y="451554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err="1" smtClean="0">
                <a:solidFill>
                  <a:srgbClr val="FF0000"/>
                </a:solidFill>
              </a:rPr>
              <a:t>إستعداد</a:t>
            </a:r>
            <a:r>
              <a:rPr lang="ar-AE" sz="2800" b="1" dirty="0" smtClean="0">
                <a:solidFill>
                  <a:srgbClr val="FF0000"/>
                </a:solidFill>
              </a:rPr>
              <a:t> فكري في النفس لمعرفة الله تعالى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3464" y="886176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</a:rPr>
              <a:t>فِطْرَةَ اللَّهِ الَّتِي فَطَرَ النَّاسَ عَلَيْهَا لَا تَبْدِيلَ لِخَلْقِ الله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05200" y="2370666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err="1" smtClean="0">
                <a:solidFill>
                  <a:srgbClr val="FF0000"/>
                </a:solidFill>
              </a:rPr>
              <a:t>لوكان</a:t>
            </a:r>
            <a:r>
              <a:rPr lang="ar-AE" sz="2800" b="1" dirty="0" smtClean="0">
                <a:solidFill>
                  <a:srgbClr val="FF0000"/>
                </a:solidFill>
              </a:rPr>
              <a:t> في الكون أكثر من إله لفسد الكون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743200" y="3152421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وكيف تثبت الطائرة لولا وجود الهواء الذي يحملها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24200" y="4284132"/>
            <a:ext cx="493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أي يمتنع أن يكون في الكون اكثر من إله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365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84809" y="734452"/>
            <a:ext cx="845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واجب</a:t>
            </a:r>
            <a:endParaRPr lang="en-US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65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982119" y="2829498"/>
            <a:ext cx="40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أحافظ على واجباتي بدون تقصير 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66302" y="2415447"/>
            <a:ext cx="4376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  <a:latin typeface="Algerian" pitchFamily="82" charset="0"/>
              </a:rPr>
              <a:t>أتحلى بالأخلاق في التعامل مع الناس</a:t>
            </a:r>
            <a:endParaRPr lang="en-US" sz="28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572000" y="4874962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العناد والتكبر 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24538" y="4015647"/>
            <a:ext cx="3751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كلها شرك وكفر بالله تعالى </a:t>
            </a:r>
            <a:endParaRPr lang="en-US" sz="32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75"/>
            <a:ext cx="866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2941"/>
          <a:stretch>
            <a:fillRect/>
          </a:stretch>
        </p:blipFill>
        <p:spPr bwMode="auto">
          <a:xfrm>
            <a:off x="912563" y="4343400"/>
            <a:ext cx="807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362200" y="6143976"/>
            <a:ext cx="6221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أن هناك من هو مطلع عليّ ويراني دائماً 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19600" y="5015088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ألست بربكم قالوا بلى </a:t>
            </a:r>
            <a:endParaRPr lang="en-US" sz="3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82296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925"/>
            <a:ext cx="876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91200" y="5690209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التفكر في الكون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530037" y="5321145"/>
            <a:ext cx="76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العلم</a:t>
            </a:r>
            <a:endParaRPr lang="en-US" sz="3200" dirty="0"/>
          </a:p>
        </p:txBody>
      </p:sp>
      <p:sp>
        <p:nvSpPr>
          <p:cNvPr id="7" name="مستطيل 6"/>
          <p:cNvSpPr/>
          <p:nvPr/>
        </p:nvSpPr>
        <p:spPr>
          <a:xfrm>
            <a:off x="5690198" y="4874043"/>
            <a:ext cx="2654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التربية الصحيحة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902987" y="4157030"/>
            <a:ext cx="67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الأم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6781800" y="3742060"/>
            <a:ext cx="80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0000"/>
                </a:solidFill>
                <a:latin typeface="Algerian" pitchFamily="82" charset="0"/>
              </a:rPr>
              <a:t>الأب</a:t>
            </a:r>
            <a:endParaRPr lang="en-US" sz="36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95975"/>
            <a:ext cx="762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5975"/>
            <a:ext cx="8477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56002" y="5726289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العبادة الجماعية والحوار والنقاش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238228" y="4397022"/>
            <a:ext cx="851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لكان كل واحد منهما يريد أن يحكم العالم فيتقاتلان فيخرب الكون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900333" y="3239910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الأشجار</a:t>
            </a:r>
            <a:r>
              <a:rPr lang="ar-AE" b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6172200" y="2802465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أعضاء الجسد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90063" y="2023533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خلق الإنسان من تراب 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06886" y="1540932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نزول المطر وإحياء الأرض </a:t>
            </a:r>
            <a:r>
              <a:rPr lang="ar-AE" sz="3200" b="1" dirty="0" err="1" smtClean="0">
                <a:solidFill>
                  <a:srgbClr val="FF0000"/>
                </a:solidFill>
                <a:latin typeface="Algerian" pitchFamily="82" charset="0"/>
              </a:rPr>
              <a:t>به</a:t>
            </a:r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 بعد موتها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86000" y="1151466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  <a:latin typeface="Algerian" pitchFamily="82" charset="0"/>
              </a:rPr>
              <a:t>بناء السماء وزينتها والأرض وما أنبت فيها  </a:t>
            </a:r>
            <a:endParaRPr lang="en-US" sz="3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800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95600"/>
            <a:ext cx="80010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212</Words>
  <Application>Microsoft Office PowerPoint</Application>
  <PresentationFormat>عرض على الشاشة (3:4)‏</PresentationFormat>
  <Paragraphs>54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وحيد</cp:lastModifiedBy>
  <cp:revision>18</cp:revision>
  <dcterms:created xsi:type="dcterms:W3CDTF">2015-09-29T04:01:02Z</dcterms:created>
  <dcterms:modified xsi:type="dcterms:W3CDTF">2016-09-18T20:37:57Z</dcterms:modified>
</cp:coreProperties>
</file>