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2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A150-91ED-4AE2-8790-9293D39381E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D3B3-3871-4A76-9FD1-DBF2610BF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A150-91ED-4AE2-8790-9293D39381E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D3B3-3871-4A76-9FD1-DBF2610BF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A150-91ED-4AE2-8790-9293D39381E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D3B3-3871-4A76-9FD1-DBF2610BF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A150-91ED-4AE2-8790-9293D39381E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D3B3-3871-4A76-9FD1-DBF2610BF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A150-91ED-4AE2-8790-9293D39381E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D3B3-3871-4A76-9FD1-DBF2610BF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A150-91ED-4AE2-8790-9293D39381E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D3B3-3871-4A76-9FD1-DBF2610BF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A150-91ED-4AE2-8790-9293D39381E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D3B3-3871-4A76-9FD1-DBF2610BF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A150-91ED-4AE2-8790-9293D39381E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D3B3-3871-4A76-9FD1-DBF2610BF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A150-91ED-4AE2-8790-9293D39381E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D3B3-3871-4A76-9FD1-DBF2610BF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A150-91ED-4AE2-8790-9293D39381E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D3B3-3871-4A76-9FD1-DBF2610BF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A150-91ED-4AE2-8790-9293D39381E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D3B3-3871-4A76-9FD1-DBF2610BF2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A150-91ED-4AE2-8790-9293D39381E4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6D3B3-3871-4A76-9FD1-DBF2610BF2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6019800" cy="723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2" descr="PPS_Logo_and_name_B&amp;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0"/>
            <a:ext cx="5943600" cy="762000"/>
          </a:xfrm>
          <a:prstGeom prst="rect">
            <a:avLst/>
          </a:prstGeom>
          <a:noFill/>
        </p:spPr>
      </p:pic>
      <p:sp>
        <p:nvSpPr>
          <p:cNvPr id="6" name="مربع نص 5"/>
          <p:cNvSpPr txBox="1"/>
          <p:nvPr/>
        </p:nvSpPr>
        <p:spPr>
          <a:xfrm>
            <a:off x="914400" y="990600"/>
            <a:ext cx="5328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dirty="0" smtClean="0"/>
              <a:t>الاسم / .....................                           الصف / .............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PRISTINE SCHOOL</dc:creator>
  <cp:lastModifiedBy>PRISTINE SCHOOL</cp:lastModifiedBy>
  <cp:revision>1</cp:revision>
  <dcterms:created xsi:type="dcterms:W3CDTF">2019-10-03T04:32:17Z</dcterms:created>
  <dcterms:modified xsi:type="dcterms:W3CDTF">2019-10-03T04:43:23Z</dcterms:modified>
</cp:coreProperties>
</file>