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089"/>
            <a:ext cx="12192000" cy="62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" y="368992"/>
            <a:ext cx="12151545" cy="59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4" y="10337"/>
            <a:ext cx="11930845" cy="6847663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9000" y="2464961"/>
            <a:ext cx="50419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89000" y="3811740"/>
            <a:ext cx="50419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89000" y="5322750"/>
            <a:ext cx="50419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2603499"/>
            <a:ext cx="4622800" cy="102163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029463"/>
            <a:ext cx="3314700" cy="7606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5562600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29"/>
            <a:ext cx="12192000" cy="6366685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105150" y="4318000"/>
            <a:ext cx="2063750" cy="168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التبرع بالدم أو الأعضاء </a:t>
            </a:r>
            <a:endParaRPr lang="ar-A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12775" y="4318000"/>
            <a:ext cx="2063750" cy="168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المساهمة في التبرعات  الخيرية </a:t>
            </a:r>
            <a:endParaRPr lang="ar-A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5508625" y="4318000"/>
            <a:ext cx="2063750" cy="168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انقاذ نفس من الهلاك </a:t>
            </a:r>
            <a:endParaRPr lang="ar-AE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16" y="722625"/>
            <a:ext cx="12207416" cy="51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" y="472895"/>
            <a:ext cx="12181251" cy="588926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470900" y="3708400"/>
            <a:ext cx="2527300" cy="196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الهلال الأحمر الإماراتي </a:t>
            </a:r>
            <a:endParaRPr lang="ar-AE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57300" y="3708400"/>
            <a:ext cx="2527300" cy="196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مؤسسة محمد بن راشد للأعمال الخيرية </a:t>
            </a:r>
            <a:endParaRPr lang="ar-AE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4100" y="3708400"/>
            <a:ext cx="2527300" cy="196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مؤسسة خليفة بن زايد للأعمال الخيرية </a:t>
            </a:r>
            <a:endParaRPr lang="ar-AE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3" y="0"/>
            <a:ext cx="1147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84" y="0"/>
            <a:ext cx="11447038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757796" y="2813725"/>
            <a:ext cx="3274704" cy="95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276" y="2959100"/>
            <a:ext cx="3076824" cy="670994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194425" y="3776672"/>
            <a:ext cx="4584700" cy="858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3911599"/>
            <a:ext cx="4064000" cy="713306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2654300" y="4775200"/>
            <a:ext cx="337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396" y="4908550"/>
            <a:ext cx="2893704" cy="73025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803276" y="5727700"/>
            <a:ext cx="3076824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00" y="5753100"/>
            <a:ext cx="269240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3" y="11212"/>
            <a:ext cx="11612453" cy="684678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102600" y="1625600"/>
            <a:ext cx="2501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غضب الله تعالى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635159" y="1625600"/>
            <a:ext cx="3454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يفقد احترامه بين الناس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51109" y="2368152"/>
            <a:ext cx="2222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تفكك المجتمع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162800" y="2337375"/>
            <a:ext cx="4076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انتشار العداوة بين الناس </a:t>
            </a:r>
            <a:endParaRPr lang="ar-A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40" y="444320"/>
            <a:ext cx="12228340" cy="59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1" y="-1"/>
            <a:ext cx="11738617" cy="685800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35300" y="1320800"/>
            <a:ext cx="441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" panose="05010101010101010101" pitchFamily="2" charset="2"/>
              </a:rPr>
              <a:t>عدم احترام الآخر </a:t>
            </a:r>
            <a:endParaRPr lang="ar-AE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 Arabesque" panose="05010101010101010101" pitchFamily="2" charset="2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562350" y="2964766"/>
            <a:ext cx="3365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الانفعال والغضب </a:t>
            </a:r>
            <a:endParaRPr lang="ar-AE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40400" y="5885765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الرقابة الذاتية </a:t>
            </a:r>
            <a:endParaRPr lang="ar-AE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47800" y="5885764"/>
            <a:ext cx="368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التحلي بحُسن الخلق </a:t>
            </a:r>
            <a:endParaRPr lang="ar-AE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732"/>
            <a:ext cx="12192000" cy="54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2" y="-1"/>
            <a:ext cx="11727971" cy="6858001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426547" y="2845073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68" y="3002484"/>
            <a:ext cx="3007057" cy="701358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4426547" y="3739969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34047" y="5580154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34047" y="4655186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34047" y="3750176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34047" y="2825569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426547" y="4644618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426546" y="5560196"/>
            <a:ext cx="3492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67" y="3944132"/>
            <a:ext cx="3007057" cy="65460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00" y="4700250"/>
            <a:ext cx="3289300" cy="83926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267" y="5744855"/>
            <a:ext cx="3007057" cy="70978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010" y="3002484"/>
            <a:ext cx="2003058" cy="70135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010" y="3759474"/>
            <a:ext cx="2003058" cy="83926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5868" y="4673874"/>
            <a:ext cx="2047200" cy="88514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868" y="5744854"/>
            <a:ext cx="2047199" cy="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49"/>
            <a:ext cx="12202495" cy="58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8" y="-1"/>
            <a:ext cx="10844011" cy="683904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12900" y="3365500"/>
            <a:ext cx="3416300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يترك للطالب </a:t>
            </a:r>
            <a:endParaRPr lang="ar-AE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363"/>
            <a:ext cx="12192000" cy="5952589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171700" y="3987800"/>
            <a:ext cx="7315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4434978"/>
            <a:ext cx="5981699" cy="9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0"/>
            <a:ext cx="11560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1" y="115910"/>
            <a:ext cx="11814617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" y="271194"/>
            <a:ext cx="12176933" cy="64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0"/>
            <a:ext cx="11372045" cy="689012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489700" y="2556063"/>
            <a:ext cx="449580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السب والشتم ، القدح في الأعراض ، التشهير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12900" y="2400299"/>
            <a:ext cx="4483100" cy="1324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القتل ، الإيذاء ، التخويف ، قطع سبل العيش </a:t>
            </a:r>
            <a:endParaRPr lang="ar-A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3" y="0"/>
            <a:ext cx="11343268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6769100" y="3162300"/>
            <a:ext cx="39751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463542" y="5016500"/>
            <a:ext cx="39751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63542" y="4070350"/>
            <a:ext cx="39751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463542" y="3124200"/>
            <a:ext cx="39751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769100" y="4127500"/>
            <a:ext cx="39751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769100" y="5092700"/>
            <a:ext cx="39751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3281956"/>
            <a:ext cx="3454400" cy="79474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4196356"/>
            <a:ext cx="3454399" cy="89634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499" y="5161556"/>
            <a:ext cx="3454399" cy="80744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822" y="3281956"/>
            <a:ext cx="3069778" cy="76791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822" y="4070350"/>
            <a:ext cx="3069778" cy="91931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822" y="5092700"/>
            <a:ext cx="3069778" cy="8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0"/>
            <a:ext cx="11363190" cy="685877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9000" y="2477661"/>
            <a:ext cx="50419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89000" y="3632974"/>
            <a:ext cx="50419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89000" y="4788674"/>
            <a:ext cx="50419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515761"/>
            <a:ext cx="4889500" cy="96255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3722260"/>
            <a:ext cx="4673600" cy="91175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4890273"/>
            <a:ext cx="4546600" cy="9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69</Words>
  <Application>Microsoft Office PowerPoint</Application>
  <PresentationFormat>ملء الشاشة</PresentationFormat>
  <Paragraphs>17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AGA Arabesque</vt:lpstr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جميل نمر الجغبير</cp:lastModifiedBy>
  <cp:revision>23</cp:revision>
  <dcterms:created xsi:type="dcterms:W3CDTF">2016-08-24T13:36:29Z</dcterms:created>
  <dcterms:modified xsi:type="dcterms:W3CDTF">2016-09-27T19:39:42Z</dcterms:modified>
</cp:coreProperties>
</file>