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2" r:id="rId2"/>
  </p:sldMasterIdLst>
  <p:notesMasterIdLst>
    <p:notesMasterId r:id="rId20"/>
  </p:notesMasterIdLst>
  <p:sldIdLst>
    <p:sldId id="296" r:id="rId3"/>
    <p:sldId id="257" r:id="rId4"/>
    <p:sldId id="258" r:id="rId5"/>
    <p:sldId id="259" r:id="rId6"/>
    <p:sldId id="260" r:id="rId7"/>
    <p:sldId id="274" r:id="rId8"/>
    <p:sldId id="282" r:id="rId9"/>
    <p:sldId id="273" r:id="rId10"/>
    <p:sldId id="261" r:id="rId11"/>
    <p:sldId id="275" r:id="rId12"/>
    <p:sldId id="300" r:id="rId13"/>
    <p:sldId id="262" r:id="rId14"/>
    <p:sldId id="276" r:id="rId15"/>
    <p:sldId id="277" r:id="rId16"/>
    <p:sldId id="263" r:id="rId17"/>
    <p:sldId id="30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0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7EF1-43B1-4B76-9E8C-F876FCAB0905}" type="datetimeFigureOut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A023C-17EF-44F8-A401-93D2FAA67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25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023C-17EF-44F8-A401-93D2FAA679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90D-D4FB-4F5A-91FD-C116C75DE94E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36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5B2-CE3E-4A91-A5F4-D47561D007E0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3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817B891-F4F4-4DC6-A5FA-52030EC0D25B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448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935F-5929-4887-A9A0-60B383647232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03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58CA-6A7C-4A18-9B62-AABCFAF17F2E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32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7ED54A-74DB-48C8-8342-DB6DAFF9BFEA}" type="datetime1">
              <a:rPr lang="en-US" smtClean="0">
                <a:solidFill>
                  <a:srgbClr val="099BDD"/>
                </a:solidFill>
              </a:rPr>
              <a:t>4/14/2018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JO" smtClean="0">
                <a:solidFill>
                  <a:srgbClr val="099BDD"/>
                </a:solidFill>
              </a:rPr>
              <a:t>منتديات صقر الجنوب التعليمية </a:t>
            </a:r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3CC9E6-4A18-4243-B496-1D78627BA5A3}" type="slidenum">
              <a:rPr lang="en-US" smtClean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59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24E-FBCA-4329-A10B-C6BF480105DB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849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1949-06F0-489A-B7F3-548908EFF181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381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C41A-A995-416C-A7F4-C36DD8078622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23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4283-2E97-4A6A-8223-3A1545FD426D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02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5AEA-1E99-4A3F-BB49-4334FF6929AB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5806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C2AA-CA6E-4BCB-B5EC-6F72BB7E33AA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7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6D61-83F2-4F38-A736-6BBD29F7E094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2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5306-8BD9-40DD-B92B-3EA41DEDB19B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79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DACE684-E325-422B-BD79-74C7D471F3F9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7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E3C559-2E4D-49C0-9A54-F1703C98B985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93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F33A-0452-4030-9361-142E5CA96583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6538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1475-9FE1-47C3-B3C0-682F3CD83B2E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8117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4C3E-2B02-4DC7-8D57-53111E29926D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13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F345-EEA8-4B10-9831-A59655AFA312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7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FD28-A7DB-4310-9AC5-71544B69FF7A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6413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43B4-EFB3-4D93-8B31-C3BA84509716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9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69C50C4-1EC2-475F-AE13-DEB4AFB6D7C6}" type="datetime1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83CC9E6-4A18-4243-B496-1D78627BA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121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B4BFA16-927E-4A1C-9BD6-298373F6B5A5}" type="datetime1">
              <a:rPr lang="en-US" smtClean="0">
                <a:solidFill>
                  <a:srgbClr val="FFFFFF"/>
                </a:solidFill>
              </a:rPr>
              <a:t>4/14/2018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83CC9E6-4A18-4243-B496-1D78627BA5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80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61" t="7946" r="36465" b="66770"/>
          <a:stretch/>
        </p:blipFill>
        <p:spPr>
          <a:xfrm>
            <a:off x="5209309" y="0"/>
            <a:ext cx="6982691" cy="3046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89" t="41303" r="39016" b="48279"/>
          <a:stretch/>
        </p:blipFill>
        <p:spPr>
          <a:xfrm>
            <a:off x="5209309" y="3542996"/>
            <a:ext cx="6982691" cy="3026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97" t="35613" r="37130" b="18273"/>
          <a:stretch/>
        </p:blipFill>
        <p:spPr>
          <a:xfrm>
            <a:off x="387927" y="443480"/>
            <a:ext cx="5250871" cy="57325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srgbClr val="FFFFFF"/>
                </a:solidFill>
              </a:rPr>
              <a:t>منتديات صقر الجنوب التعليمية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2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90" t="55682" r="38708" b="41615"/>
          <a:stretch/>
        </p:blipFill>
        <p:spPr>
          <a:xfrm>
            <a:off x="3158836" y="0"/>
            <a:ext cx="9033164" cy="942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67" t="59821" r="37242" b="22413"/>
          <a:stretch/>
        </p:blipFill>
        <p:spPr>
          <a:xfrm>
            <a:off x="4087091" y="942109"/>
            <a:ext cx="8104909" cy="5915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83" t="59821" r="55041" b="23323"/>
          <a:stretch/>
        </p:blipFill>
        <p:spPr>
          <a:xfrm>
            <a:off x="1" y="942109"/>
            <a:ext cx="4087090" cy="5915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مستطيل 4"/>
          <p:cNvSpPr/>
          <p:nvPr/>
        </p:nvSpPr>
        <p:spPr>
          <a:xfrm>
            <a:off x="4447309" y="3565082"/>
            <a:ext cx="757843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خطة خمسية </a:t>
            </a:r>
            <a:r>
              <a:rPr lang="ar-AE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تخفض </a:t>
            </a:r>
            <a:r>
              <a:rPr lang="ar-AE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فيها مساهمة القطاع النفطي في الإيرادات الحكومية لأقل من 20%، على أن يستغنى عنها تماماً خلال 10 سنوات.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ØªÙØ²ÙØ¹ ÙØ³Ø¨ Ø§Ø­ØªÙØ§Ø·Ø§Øª Ø§ÙØ¹Ø§ÙÙ ÙÙ Ø§ÙÙÙØ· Ø§ÙØ®Ø§Ù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97" t="14030" r="36845" b="64195"/>
          <a:stretch/>
        </p:blipFill>
        <p:spPr>
          <a:xfrm>
            <a:off x="1" y="-37238"/>
            <a:ext cx="12192000" cy="68580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مستطيل 3"/>
          <p:cNvSpPr/>
          <p:nvPr/>
        </p:nvSpPr>
        <p:spPr>
          <a:xfrm>
            <a:off x="942109" y="2177534"/>
            <a:ext cx="1079456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AE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تراجع أسعار النفط يهبط بالاحتياطيات العالمية إلى 1.7 ترليون 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94509" y="2890398"/>
            <a:ext cx="1079456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ar-AE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الشرق الاوسط يمتلك أعلى نسب احتياطيات العالم من النفط  </a:t>
            </a:r>
            <a:r>
              <a:rPr lang="ar-AE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94508" y="3790944"/>
            <a:ext cx="10794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45427" y="3598284"/>
            <a:ext cx="1150114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ar-AE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تحتل أوروبا المركز الرابع عالميا في نسب احتياطات النفط العالمية</a:t>
            </a:r>
            <a:r>
              <a:rPr lang="ar-AE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94509" y="5453489"/>
            <a:ext cx="10794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لأنها </a:t>
            </a:r>
            <a:r>
              <a:rPr lang="ar-AE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</a:t>
            </a:r>
            <a:r>
              <a:rPr lang="ar-A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متلك أعلى نسب احتياطيات العالم من النفط 47.7%  </a:t>
            </a:r>
            <a:r>
              <a:rPr lang="ar-AE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8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65" t="36562" r="36807" b="3989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2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90" t="60791" r="36807" b="2120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مستطيل 2"/>
          <p:cNvSpPr/>
          <p:nvPr/>
        </p:nvSpPr>
        <p:spPr>
          <a:xfrm>
            <a:off x="6539344" y="1457144"/>
            <a:ext cx="465512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الفحم الحجري</a:t>
            </a:r>
            <a:r>
              <a:rPr lang="ar-AE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ar-AE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567053" y="2331846"/>
            <a:ext cx="465512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النفط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218217" y="3160732"/>
            <a:ext cx="329737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الغاز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648689" y="2304136"/>
            <a:ext cx="329737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طاقة الرياح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648688" y="1473139"/>
            <a:ext cx="3297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الطاقة الشمسية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40871" y="3135133"/>
            <a:ext cx="329737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طاقة المياه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9562" y="5458877"/>
            <a:ext cx="1097287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توافر مصادر متنوعة للطاقة أدى إلى انخفاض أسعارها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1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49" t="14290" r="37142" b="73480"/>
          <a:stretch/>
        </p:blipFill>
        <p:spPr>
          <a:xfrm>
            <a:off x="2" y="0"/>
            <a:ext cx="121920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46" t="27608" r="37206" b="56385"/>
          <a:stretch/>
        </p:blipFill>
        <p:spPr>
          <a:xfrm>
            <a:off x="1" y="2438400"/>
            <a:ext cx="12192000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مستطيل 3"/>
          <p:cNvSpPr/>
          <p:nvPr/>
        </p:nvSpPr>
        <p:spPr>
          <a:xfrm>
            <a:off x="5972832" y="3528306"/>
            <a:ext cx="1590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A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فيينا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01649" y="4382776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A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بغداد عام  1960م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65208" y="4972119"/>
            <a:ext cx="33528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دولة </a:t>
            </a:r>
            <a:r>
              <a:rPr lang="ar-A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عضوا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82836" y="5741560"/>
            <a:ext cx="40351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زيادة </a:t>
            </a:r>
            <a:r>
              <a:rPr lang="ar-AE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العائدات من بيع النّفط في السّوق العالمية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19486" y="3525007"/>
            <a:ext cx="1590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الدوحة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7679" y="4286268"/>
            <a:ext cx="3773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طهران عام 2001م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28800" y="4755313"/>
            <a:ext cx="159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26714" y="4972118"/>
            <a:ext cx="330090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دولة عضواً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0" y="5789583"/>
            <a:ext cx="468283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لحماية والدفاع على مصالح الدول 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المصدرة للغاز الطبيعي.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37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63" t="44509" r="37206" b="47456"/>
          <a:stretch/>
        </p:blipFill>
        <p:spPr>
          <a:xfrm>
            <a:off x="7495309" y="-1"/>
            <a:ext cx="4696692" cy="16486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59" t="50000" r="47029" b="47740"/>
          <a:stretch/>
        </p:blipFill>
        <p:spPr>
          <a:xfrm>
            <a:off x="7495309" y="1648690"/>
            <a:ext cx="4696692" cy="8962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F:\كتاب العاشر\صفحة 1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80" t="35433" r="40396" b="24526"/>
          <a:stretch/>
        </p:blipFill>
        <p:spPr bwMode="auto">
          <a:xfrm>
            <a:off x="-1" y="0"/>
            <a:ext cx="749530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46" t="53646" r="37206" b="23415"/>
          <a:stretch/>
        </p:blipFill>
        <p:spPr>
          <a:xfrm>
            <a:off x="1" y="180108"/>
            <a:ext cx="12192000" cy="66778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مستطيل 3"/>
          <p:cNvSpPr/>
          <p:nvPr/>
        </p:nvSpPr>
        <p:spPr>
          <a:xfrm>
            <a:off x="10245335" y="4971972"/>
            <a:ext cx="140615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أوابك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94935" y="5002750"/>
            <a:ext cx="182614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OAPEC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5176294"/>
            <a:ext cx="12192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AE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الكويت – السعودية – ليبيا – الجزائر – الإمارات – قطر – البحرين – العراق – سوريا – مصر – تونس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69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8" t="12155" r="46195" b="83857"/>
          <a:stretch/>
        </p:blipFill>
        <p:spPr>
          <a:xfrm>
            <a:off x="7818280" y="0"/>
            <a:ext cx="2739124" cy="89321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87" t="18141" r="36250" b="66703"/>
          <a:stretch/>
        </p:blipFill>
        <p:spPr>
          <a:xfrm>
            <a:off x="6275293" y="1081468"/>
            <a:ext cx="5825099" cy="264540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87" t="45005" r="36250" b="28717"/>
          <a:stretch/>
        </p:blipFill>
        <p:spPr>
          <a:xfrm>
            <a:off x="0" y="1081468"/>
            <a:ext cx="6140824" cy="57765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87" t="33922" r="36250" b="55723"/>
          <a:stretch/>
        </p:blipFill>
        <p:spPr>
          <a:xfrm>
            <a:off x="6413266" y="4239491"/>
            <a:ext cx="5778734" cy="261850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2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98" t="17948" r="36863" b="49728"/>
          <a:stretch/>
        </p:blipFill>
        <p:spPr>
          <a:xfrm>
            <a:off x="3938954" y="0"/>
            <a:ext cx="8253048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59" t="52875" r="35241" b="17180"/>
          <a:stretch/>
        </p:blipFill>
        <p:spPr>
          <a:xfrm>
            <a:off x="298939" y="342899"/>
            <a:ext cx="4057909" cy="609307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6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64" t="6282" r="34591" b="66528"/>
          <a:stretch/>
        </p:blipFill>
        <p:spPr>
          <a:xfrm>
            <a:off x="5846885" y="945173"/>
            <a:ext cx="5712069" cy="463354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48" t="36147" r="36978" b="56569"/>
          <a:stretch/>
        </p:blipFill>
        <p:spPr>
          <a:xfrm>
            <a:off x="-1" y="6692"/>
            <a:ext cx="6179127" cy="21684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72" t="45473" r="36960" b="47575"/>
          <a:stretch/>
        </p:blipFill>
        <p:spPr>
          <a:xfrm>
            <a:off x="-2" y="2535381"/>
            <a:ext cx="6179127" cy="21751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23" t="54829" r="36961" b="40141"/>
          <a:stretch/>
        </p:blipFill>
        <p:spPr>
          <a:xfrm>
            <a:off x="-2" y="5278581"/>
            <a:ext cx="6179127" cy="1579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7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75" t="6410" r="34808" b="7028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4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56" t="28894" r="36826" b="48461"/>
          <a:stretch/>
        </p:blipFill>
        <p:spPr>
          <a:xfrm>
            <a:off x="5611091" y="0"/>
            <a:ext cx="658090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33" t="51311" r="36306" b="36084"/>
          <a:stretch/>
        </p:blipFill>
        <p:spPr>
          <a:xfrm>
            <a:off x="0" y="-1"/>
            <a:ext cx="5472545" cy="40455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52" t="63916" r="36306" b="27322"/>
          <a:stretch/>
        </p:blipFill>
        <p:spPr>
          <a:xfrm>
            <a:off x="0" y="4184074"/>
            <a:ext cx="5472545" cy="26739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0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38" t="31940" r="46098" b="43919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8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12" t="59857" r="49067" b="37062"/>
          <a:stretch/>
        </p:blipFill>
        <p:spPr>
          <a:xfrm>
            <a:off x="1508825" y="1205345"/>
            <a:ext cx="8665030" cy="973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13" t="62793" r="46166" b="32242"/>
          <a:stretch/>
        </p:blipFill>
        <p:spPr>
          <a:xfrm>
            <a:off x="40245" y="2179123"/>
            <a:ext cx="12192000" cy="12845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26" t="68228" r="46597" b="22889"/>
          <a:stretch/>
        </p:blipFill>
        <p:spPr>
          <a:xfrm>
            <a:off x="9434945" y="3463636"/>
            <a:ext cx="2757055" cy="33943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31" t="68356" r="51163" b="23333"/>
          <a:stretch/>
        </p:blipFill>
        <p:spPr>
          <a:xfrm>
            <a:off x="6447312" y="3463636"/>
            <a:ext cx="2667659" cy="33943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46" t="68172" r="55709" b="22828"/>
          <a:stretch/>
        </p:blipFill>
        <p:spPr>
          <a:xfrm>
            <a:off x="3250540" y="3463635"/>
            <a:ext cx="2691741" cy="33943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31" t="68218" r="60594" b="22828"/>
          <a:stretch/>
        </p:blipFill>
        <p:spPr>
          <a:xfrm>
            <a:off x="40245" y="3486395"/>
            <a:ext cx="2736603" cy="33716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مستطيل مستدير الزوايا 8"/>
          <p:cNvSpPr/>
          <p:nvPr/>
        </p:nvSpPr>
        <p:spPr>
          <a:xfrm>
            <a:off x="3047340" y="0"/>
            <a:ext cx="5587999" cy="11947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مخطط الرؤية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82" t="13873" r="38462" b="82782"/>
          <a:stretch/>
        </p:blipFill>
        <p:spPr>
          <a:xfrm>
            <a:off x="4544291" y="0"/>
            <a:ext cx="7647709" cy="9282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0" t="23682" r="45979" b="56564"/>
          <a:stretch/>
        </p:blipFill>
        <p:spPr>
          <a:xfrm>
            <a:off x="0" y="928255"/>
            <a:ext cx="8360228" cy="592974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84" t="17875" r="37014" b="56563"/>
          <a:stretch/>
        </p:blipFill>
        <p:spPr>
          <a:xfrm>
            <a:off x="8360228" y="928255"/>
            <a:ext cx="3831771" cy="592974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049491" y="4919007"/>
            <a:ext cx="41425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علم دراسة تأثير الأرض </a:t>
            </a:r>
            <a:r>
              <a:rPr lang="ar-AE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على </a:t>
            </a:r>
            <a:r>
              <a:rPr lang="ar-AE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السـياسة في مقابل مسعى السياسة للاستفادة من هذه المميزات وفق منظور مستقبلي </a:t>
            </a:r>
            <a:endParaRPr lang="en-US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منتديات صقر الجنوب التعليمية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28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356</TotalTime>
  <Words>215</Words>
  <Application>Microsoft Office PowerPoint</Application>
  <PresentationFormat>مخصص</PresentationFormat>
  <Paragraphs>45</Paragraphs>
  <Slides>17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19" baseType="lpstr">
      <vt:lpstr>Banded</vt:lpstr>
      <vt:lpstr>1_Banded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ADEC USER</dc:creator>
  <cp:lastModifiedBy>ssh1982</cp:lastModifiedBy>
  <cp:revision>50</cp:revision>
  <dcterms:created xsi:type="dcterms:W3CDTF">2018-04-05T03:09:59Z</dcterms:created>
  <dcterms:modified xsi:type="dcterms:W3CDTF">2018-04-14T12:29:56Z</dcterms:modified>
</cp:coreProperties>
</file>