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68" d="100"/>
          <a:sy n="68" d="100"/>
        </p:scale>
        <p:origin x="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EB21819-CA7F-4A5F-960C-90ADFBF0E9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3D83F63-EB7B-47B1-882D-99D176B38F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DCC6A64-1505-4F13-90A9-8C1AB2A7A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4411-D094-4D01-8653-E70FC0FA0EFC}" type="datetimeFigureOut">
              <a:rPr lang="ar-AE" smtClean="0"/>
              <a:t>04/02/1443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DAA839C-BBDC-4048-B155-7F3B84E24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5484101-4493-463F-AF65-E1E903759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28A12-F297-4CAB-993B-7DC5C57FC2F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246716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5541A5E-FD86-446E-A4DA-4FE525D9B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F7E2727-6C55-4B7E-A9BC-23C43FCED5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CEA74A1-6EFE-4A4D-9E87-5B679D172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4411-D094-4D01-8653-E70FC0FA0EFC}" type="datetimeFigureOut">
              <a:rPr lang="ar-AE" smtClean="0"/>
              <a:t>04/02/1443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D39FC48-EC37-4EC5-AEA4-AE298F864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8520CC7-ECA2-416D-8A7C-97BC24CAD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28A12-F297-4CAB-993B-7DC5C57FC2F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848760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688B7F9C-AC13-4243-B18F-FD34AC0890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74DA459-DEDC-4169-99B8-8CBCB1BBD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63A9DF7-5618-4EC2-BF19-5BE7C9D5A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4411-D094-4D01-8653-E70FC0FA0EFC}" type="datetimeFigureOut">
              <a:rPr lang="ar-AE" smtClean="0"/>
              <a:t>04/02/1443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119ADC9-9AE9-4384-8E46-FED618BE9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EBBE96A-7E56-4EB1-9441-A37906495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28A12-F297-4CAB-993B-7DC5C57FC2F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810031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1801F46-ACCB-46A8-9612-2407D1ECE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F555114-66B3-4ED2-B795-7F422F649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7B87C2A-80C9-47EF-8FD0-183AB8BC9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4411-D094-4D01-8653-E70FC0FA0EFC}" type="datetimeFigureOut">
              <a:rPr lang="ar-AE" smtClean="0"/>
              <a:t>04/02/1443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8EC3BE7-DFA8-4972-B90E-0AC6BA6FF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D4244D2-2F89-4855-872B-B520DCD23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28A12-F297-4CAB-993B-7DC5C57FC2F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86781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9010E43-8FA1-45D7-B8AC-F449F19DD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607882E-0BFF-4AC8-B68B-AC20B2CE6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E9236E6-220A-49B6-855D-0A0DA0ED5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4411-D094-4D01-8653-E70FC0FA0EFC}" type="datetimeFigureOut">
              <a:rPr lang="ar-AE" smtClean="0"/>
              <a:t>04/02/1443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6DF92E6-7BDE-477A-BAA8-AAA5BC059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9B4C95-336C-4804-A9F5-439B181D7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28A12-F297-4CAB-993B-7DC5C57FC2F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218404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F7D1557-E1C1-4036-AA31-7D15B10FD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C3B7D26-204A-4C62-AAC8-14E406DCD1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86D210B-8F43-4389-821C-98D86D03A4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D53BB99-9D01-40D9-A614-C1CD99F2F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4411-D094-4D01-8653-E70FC0FA0EFC}" type="datetimeFigureOut">
              <a:rPr lang="ar-AE" smtClean="0"/>
              <a:t>04/02/1443</a:t>
            </a:fld>
            <a:endParaRPr lang="ar-AE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6D31D6A-E69C-41E6-9041-924CCBFA9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5E0951F-6189-4EED-B46B-1D18631E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28A12-F297-4CAB-993B-7DC5C57FC2F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930761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8EE498F-3964-45AB-A58F-0BA5B519B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010FB5B-FB50-4B91-BB36-576B33BA8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DBEB63F-0A7D-4702-89CA-711CE9A31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247DD41F-FA4F-4C6A-A9DC-219A09A649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C9F40F7-BD8B-489C-94D1-60F76CCA06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E93F2D68-4501-46B8-9D07-15C60C34F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4411-D094-4D01-8653-E70FC0FA0EFC}" type="datetimeFigureOut">
              <a:rPr lang="ar-AE" smtClean="0"/>
              <a:t>04/02/1443</a:t>
            </a:fld>
            <a:endParaRPr lang="ar-AE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84B2069E-2EA0-47B2-93F2-B94143BE6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D11FDD7D-0EEA-4C8C-855C-5BD608280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28A12-F297-4CAB-993B-7DC5C57FC2F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417097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F2A7CF-8A80-4155-896B-8A3AC9A6D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1ECD376-A912-4641-9DE5-2C34F2CA9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4411-D094-4D01-8653-E70FC0FA0EFC}" type="datetimeFigureOut">
              <a:rPr lang="ar-AE" smtClean="0"/>
              <a:t>04/02/1443</a:t>
            </a:fld>
            <a:endParaRPr lang="ar-AE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EB08F27-80DB-41B9-A730-0DC0E63A0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130F3D5-43F0-405D-940F-F01A7B04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28A12-F297-4CAB-993B-7DC5C57FC2F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39240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205CF8A-2847-4F7F-84A5-149D57516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4411-D094-4D01-8653-E70FC0FA0EFC}" type="datetimeFigureOut">
              <a:rPr lang="ar-AE" smtClean="0"/>
              <a:t>04/02/1443</a:t>
            </a:fld>
            <a:endParaRPr lang="ar-AE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C9835A8-45B6-49D4-84BB-82440694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8044BCD-3ACF-4D92-85AB-C7FA50129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28A12-F297-4CAB-993B-7DC5C57FC2F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83357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405C1B0-9874-4A60-8415-3807C2CF9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849C0CA-0A52-403C-B597-0F4FAE4C1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E3B7CE3-FC35-4597-A5D4-4BE15F4AD2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C0E0E9C-F52B-4FF3-8170-DE49A7264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4411-D094-4D01-8653-E70FC0FA0EFC}" type="datetimeFigureOut">
              <a:rPr lang="ar-AE" smtClean="0"/>
              <a:t>04/02/1443</a:t>
            </a:fld>
            <a:endParaRPr lang="ar-AE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256FE2E-BBC8-4F9C-8CD5-FBF5C3F42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AE2FDCA-7B2D-4B4D-8DBD-B551B26A9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28A12-F297-4CAB-993B-7DC5C57FC2F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63301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01E88F4-170D-4BDD-8A33-C2DF209DD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64BB7B6-D495-41F2-B400-0734004D0B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C3B1338-409F-4D06-8377-50EE33D69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3A5270A-8719-4639-B61E-1F0BA81F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4411-D094-4D01-8653-E70FC0FA0EFC}" type="datetimeFigureOut">
              <a:rPr lang="ar-AE" smtClean="0"/>
              <a:t>04/02/1443</a:t>
            </a:fld>
            <a:endParaRPr lang="ar-AE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06424C-AA37-4A90-907D-BB6D85475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65C46BF-D9C9-48C2-B10B-301B023FC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28A12-F297-4CAB-993B-7DC5C57FC2F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563049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B275C43-C441-4059-9E30-B9ABA8D32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EC73900-9B80-441B-ABF3-D8C982111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06D7F44-03E6-49D1-AADF-B16E352E38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E4411-D094-4D01-8653-E70FC0FA0EFC}" type="datetimeFigureOut">
              <a:rPr lang="ar-AE" smtClean="0"/>
              <a:t>04/02/1443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080C1F0-F4E1-4DDF-A683-D403F8171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086DB8B-1F7F-48BA-B6FB-403D309071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28A12-F297-4CAB-993B-7DC5C57FC2F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41871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AAAD5FC-5903-4365-8F2A-06EB8AD30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162" y="642937"/>
            <a:ext cx="4257675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02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41B6A8D-A848-4BE2-BDCA-92D9E7AA8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937" y="576262"/>
            <a:ext cx="785812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79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D216941-79F7-4AED-B6C7-E47F3736E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62" y="661987"/>
            <a:ext cx="7762875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42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4695D11-D8F8-4833-B47C-43C914C47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25" y="628650"/>
            <a:ext cx="775335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22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241E14A-C8EC-4ABE-A805-66A0A6421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475" y="647700"/>
            <a:ext cx="763905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709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FC84C02-6848-444C-9BAB-8DF2B4C04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604837"/>
            <a:ext cx="3962400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88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133742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شاشة عريضة</PresentationFormat>
  <Paragraphs>0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Sajida Yasser Hassan AlOmar</dc:creator>
  <cp:lastModifiedBy>Sajida Yasser Hassan AlOmar</cp:lastModifiedBy>
  <cp:revision>1</cp:revision>
  <dcterms:created xsi:type="dcterms:W3CDTF">2021-09-11T15:27:37Z</dcterms:created>
  <dcterms:modified xsi:type="dcterms:W3CDTF">2021-09-11T15:43:51Z</dcterms:modified>
</cp:coreProperties>
</file>