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85" r:id="rId2"/>
    <p:sldId id="272" r:id="rId3"/>
    <p:sldId id="384" r:id="rId4"/>
    <p:sldId id="378" r:id="rId5"/>
    <p:sldId id="278" r:id="rId6"/>
    <p:sldId id="347" r:id="rId7"/>
    <p:sldId id="282" r:id="rId8"/>
    <p:sldId id="330" r:id="rId9"/>
    <p:sldId id="350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79" r:id="rId19"/>
    <p:sldId id="380" r:id="rId20"/>
    <p:sldId id="381" r:id="rId21"/>
    <p:sldId id="382" r:id="rId22"/>
    <p:sldId id="3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1E08C4"/>
    <a:srgbClr val="000000"/>
    <a:srgbClr val="FF99FF"/>
    <a:srgbClr val="1EA21E"/>
    <a:srgbClr val="FFCC00"/>
    <a:srgbClr val="FFFFFF"/>
    <a:srgbClr val="C82004"/>
    <a:srgbClr val="00FF99"/>
    <a:srgbClr val="F7F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DF343-D01F-4197-A7BC-DB2665EC3CBD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DC4B-FE04-465D-8FEC-39F2685B2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DC4B-FE04-465D-8FEC-39F2685B27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DC4B-FE04-465D-8FEC-39F2685B27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6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9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3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i-IN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2280744" y="2418151"/>
            <a:ext cx="6280717" cy="1078231"/>
          </a:xfrm>
          <a:prstGeom prst="rect">
            <a:avLst/>
          </a:prstGeom>
        </p:spPr>
        <p:txBody>
          <a:bodyPr vert="horz" lIns="86258" tIns="43129" rIns="86258" bIns="43129" rtlCol="1" anchor="ctr">
            <a:normAutofit fontScale="97500"/>
          </a:bodyPr>
          <a:lstStyle/>
          <a:p>
            <a:pPr algn="ctr" rtl="1">
              <a:spcBef>
                <a:spcPct val="0"/>
              </a:spcBef>
              <a:defRPr/>
            </a:pPr>
            <a:endParaRPr lang="ar-AE" sz="415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089554" y="5855038"/>
            <a:ext cx="3337129" cy="673899"/>
          </a:xfrm>
          <a:prstGeom prst="rect">
            <a:avLst/>
          </a:prstGeom>
        </p:spPr>
        <p:txBody>
          <a:bodyPr vert="horz" lIns="86258" tIns="43129" rIns="86258" bIns="43129" rtlCol="1" anchor="ctr">
            <a:normAutofit fontScale="97500"/>
          </a:bodyPr>
          <a:lstStyle/>
          <a:p>
            <a:pPr lvl="0" algn="ctr" rtl="1">
              <a:spcBef>
                <a:spcPct val="0"/>
              </a:spcBef>
            </a:pPr>
            <a:r>
              <a:rPr lang="ar-AE" sz="264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الكتاب المدرسي من </a:t>
            </a:r>
            <a:r>
              <a:rPr lang="en-US" sz="264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32 - 41</a:t>
            </a:r>
            <a:endParaRPr lang="ar-AE" sz="264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476324" y="1407302"/>
            <a:ext cx="3004293" cy="8086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86258" tIns="43129" rIns="86258" bIns="43129" rtlCol="1" anchor="ctr">
            <a:normAutofit fontScale="75000" lnSpcReduction="20000"/>
          </a:bodyPr>
          <a:lstStyle/>
          <a:p>
            <a:pPr algn="ctr" rtl="1">
              <a:spcBef>
                <a:spcPct val="0"/>
              </a:spcBef>
              <a:defRPr/>
            </a:pPr>
            <a:r>
              <a:rPr lang="ar-AE" sz="4151" dirty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الفصل الدراسي الأول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434585" y="3226832"/>
            <a:ext cx="3046000" cy="7412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86258" tIns="43129" rIns="86258" bIns="43129" rtlCol="1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ar-AE" sz="2264" dirty="0"/>
              <a:t>الوحدة الأولى- الدرس الثالث 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1472065" y="5113748"/>
            <a:ext cx="7143302" cy="8086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86258" tIns="43129" rIns="86258" bIns="43129" rtlCol="1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AE" sz="4151" b="1" dirty="0"/>
              <a:t>اسم الدرس / الغفور العدل سبحانه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0" y="560071"/>
            <a:ext cx="3671372" cy="44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4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8924086" cy="5791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572000" y="4267200"/>
            <a:ext cx="1794357" cy="530145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</a:rPr>
              <a:t>لا يغفر الدين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05199" y="5105400"/>
            <a:ext cx="3927957" cy="5533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لأنه من حقوق العباد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" y="762000"/>
            <a:ext cx="8997005" cy="6096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295400" y="2209800"/>
            <a:ext cx="6934200" cy="1014380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انتشار الجرائم / </a:t>
            </a:r>
            <a:r>
              <a:rPr lang="ar-AE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انعدام الأمن والأمان / </a:t>
            </a: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كثرة الفوضى / </a:t>
            </a:r>
            <a:r>
              <a:rPr lang="ar-SA" sz="2800" b="1" dirty="0">
                <a:solidFill>
                  <a:srgbClr val="FF0000"/>
                </a:solidFill>
              </a:rPr>
              <a:t>ضياع الحقوق</a:t>
            </a:r>
            <a:r>
              <a:rPr lang="ar-AE" sz="2800" b="1" dirty="0">
                <a:solidFill>
                  <a:srgbClr val="FF0000"/>
                </a:solidFill>
              </a:rPr>
              <a:t> / </a:t>
            </a:r>
            <a:r>
              <a:rPr lang="ar-SA" sz="2800" b="1" dirty="0">
                <a:solidFill>
                  <a:srgbClr val="FF0000"/>
                </a:solidFill>
              </a:rPr>
              <a:t> هجرة العقول والأموال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97397" y="5867400"/>
            <a:ext cx="7543800" cy="5533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</a:rPr>
              <a:t>أن المغفرة والرحمة هي الأساس والأولى،  وقد سبقت الغضب </a:t>
            </a:r>
            <a:endParaRPr lang="en-US" sz="5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" y="762000"/>
            <a:ext cx="8966959" cy="5486400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flipH="1">
            <a:off x="5029200" y="6019800"/>
            <a:ext cx="3810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990600" y="26670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154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8733420" cy="3010469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770561" y="5759103"/>
            <a:ext cx="1755675" cy="5533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استقامة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65239" y="5749164"/>
            <a:ext cx="1858381" cy="5533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رجوع  عن أمر ما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90193" y="5771322"/>
            <a:ext cx="1723020" cy="5533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مكافئ</a:t>
            </a: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03209" y="5761383"/>
            <a:ext cx="1676400" cy="5533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صواب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" y="304800"/>
            <a:ext cx="8976698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7" y="4114800"/>
            <a:ext cx="8630687" cy="16002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859065" y="5237946"/>
            <a:ext cx="7649570" cy="95410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</a:rPr>
              <a:t>لا يستطيع أن يأكل أو يشرب، </a:t>
            </a:r>
            <a:r>
              <a:rPr lang="ar-AE" sz="2800" b="1" dirty="0">
                <a:solidFill>
                  <a:srgbClr val="FF0000"/>
                </a:solidFill>
              </a:rPr>
              <a:t>و</a:t>
            </a:r>
            <a:r>
              <a:rPr lang="ar-SA" sz="2800" b="1" dirty="0">
                <a:solidFill>
                  <a:srgbClr val="FF0000"/>
                </a:solidFill>
              </a:rPr>
              <a:t>حتى لا</a:t>
            </a:r>
            <a:r>
              <a:rPr lang="ar-AE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تنقلب الحياة إلى جحيم حجب عنا رؤية هذه الأشياء.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0" y="304800"/>
            <a:ext cx="874692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" y="2895601"/>
            <a:ext cx="8991653" cy="3505199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41334" y="5334000"/>
            <a:ext cx="8061278" cy="95410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</a:rPr>
              <a:t>سخر الكون للإنسان ولم يسخره للحيوان؛</a:t>
            </a:r>
            <a:r>
              <a:rPr lang="ar-AE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فلو كلف الحيوان </a:t>
            </a:r>
            <a:r>
              <a:rPr lang="ar-AE" sz="2800" b="1" dirty="0">
                <a:solidFill>
                  <a:srgbClr val="FF0000"/>
                </a:solidFill>
              </a:rPr>
              <a:t>بالإعمار </a:t>
            </a:r>
            <a:r>
              <a:rPr lang="ar-SA" sz="2800" b="1" dirty="0">
                <a:solidFill>
                  <a:srgbClr val="FF0000"/>
                </a:solidFill>
              </a:rPr>
              <a:t>لفشل وكان الدمار، فكلف من يستطيع وهذا هو عدله سبحانه.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219200" y="3962400"/>
            <a:ext cx="6993340" cy="1014380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</a:rPr>
              <a:t>فرضه على القادر، راعى حالة الإنسان في السقر والمرض، شرع كفارة للصيام، عفا عمن لا يستطيع.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533400"/>
            <a:ext cx="895784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" y="3352800"/>
            <a:ext cx="8968552" cy="2667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524000" y="4722743"/>
            <a:ext cx="6616772" cy="1014380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</a:rPr>
              <a:t>في القول : ما يلفظ من قول .....و الع</a:t>
            </a:r>
            <a:r>
              <a:rPr lang="ar-AE" sz="2800" b="1" dirty="0">
                <a:solidFill>
                  <a:srgbClr val="FF0000"/>
                </a:solidFill>
              </a:rPr>
              <a:t>مل:  وقل اعملوا </a:t>
            </a:r>
            <a:r>
              <a:rPr lang="ar-SA" sz="2800" b="1" dirty="0">
                <a:solidFill>
                  <a:srgbClr val="FF0000"/>
                </a:solidFill>
              </a:rPr>
              <a:t>، و تحريمه الظلم على نفسه وعباده.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139"/>
            <a:ext cx="9144000" cy="633631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410200" y="4038600"/>
            <a:ext cx="2590800" cy="985270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كثير المغفرة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يستر الذنوب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3400" y="4038600"/>
            <a:ext cx="2971800" cy="467629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وضع الأمور في مواضعها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3400" y="5023870"/>
            <a:ext cx="2590800" cy="14631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عدل الله في خلقه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عدل الله في أمره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عدل الله في فعله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819753" cy="3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" y="762000"/>
            <a:ext cx="8989443" cy="54864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85800" y="2209800"/>
            <a:ext cx="6934200" cy="519886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كثير المغفرة يستر ذنوب عباده ويصفح عنها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38200" y="3276600"/>
            <a:ext cx="6934200" cy="519886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وضع الأمور في مواضعها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724400" y="5486400"/>
            <a:ext cx="4191000" cy="519886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لا يحاسب الإنسان إلا على عمله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2400" y="5486400"/>
            <a:ext cx="4343400" cy="5533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لا يكلف مخلوقاً إلا بما يستطيع فعله</a:t>
            </a:r>
          </a:p>
        </p:txBody>
      </p:sp>
    </p:spTree>
    <p:extLst>
      <p:ext uri="{BB962C8B-B14F-4D97-AF65-F5344CB8AC3E}">
        <p14:creationId xmlns:p14="http://schemas.microsoft.com/office/powerpoint/2010/main" val="984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4"/>
          <p:cNvSpPr/>
          <p:nvPr/>
        </p:nvSpPr>
        <p:spPr>
          <a:xfrm>
            <a:off x="1483581" y="4957402"/>
            <a:ext cx="5972187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32766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" y="3733800"/>
            <a:ext cx="2848970" cy="3087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مخمس عادي 3"/>
          <p:cNvSpPr/>
          <p:nvPr/>
        </p:nvSpPr>
        <p:spPr>
          <a:xfrm>
            <a:off x="2590800" y="762000"/>
            <a:ext cx="4267200" cy="5638800"/>
          </a:xfrm>
          <a:prstGeom prst="pentagon">
            <a:avLst/>
          </a:prstGeom>
          <a:blipFill>
            <a:blip r:embed="rId4"/>
            <a:tile tx="0" ty="0" sx="100000" sy="100000" flip="none" algn="tl"/>
          </a:blipFill>
          <a:scene3d>
            <a:camera prst="isometricOffAxis1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8800" b="1" dirty="0"/>
              <a:t>الغفور </a:t>
            </a:r>
          </a:p>
          <a:p>
            <a:pPr algn="ctr"/>
            <a:r>
              <a:rPr lang="ar-AE" sz="8800" b="1" dirty="0"/>
              <a:t>العدل</a:t>
            </a:r>
          </a:p>
        </p:txBody>
      </p:sp>
    </p:spTree>
    <p:extLst>
      <p:ext uri="{BB962C8B-B14F-4D97-AF65-F5344CB8AC3E}">
        <p14:creationId xmlns:p14="http://schemas.microsoft.com/office/powerpoint/2010/main" val="33008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762000"/>
            <a:ext cx="8941859" cy="58674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28600" y="1371600"/>
            <a:ext cx="8458200" cy="519886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ليغفر لهم ذنوبهم ويتوب عليهم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04800" y="3276600"/>
            <a:ext cx="8534400" cy="5533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لا يجوز : لأنه لا يضمن أن يعيش للغد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28600" y="4419600"/>
            <a:ext cx="8610600" cy="519886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لا يجوز: لأنه ظلم لصاحب العمل ومخالفة للاتفاق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28600" y="5562600"/>
            <a:ext cx="8534400" cy="5533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لا يجوز : عليه قبول الاعتذار والصفح ليصفح الله عنه</a:t>
            </a:r>
          </a:p>
        </p:txBody>
      </p:sp>
    </p:spTree>
    <p:extLst>
      <p:ext uri="{BB962C8B-B14F-4D97-AF65-F5344CB8AC3E}">
        <p14:creationId xmlns:p14="http://schemas.microsoft.com/office/powerpoint/2010/main" val="11938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" y="762000"/>
            <a:ext cx="9068638" cy="5791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85800" y="2438400"/>
            <a:ext cx="8077200" cy="580993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استغفر الله العظيم الذي لا إله إلا هو الحي القيوم وأتوب إليه</a:t>
            </a:r>
          </a:p>
        </p:txBody>
      </p:sp>
    </p:spTree>
    <p:extLst>
      <p:ext uri="{BB962C8B-B14F-4D97-AF65-F5344CB8AC3E}">
        <p14:creationId xmlns:p14="http://schemas.microsoft.com/office/powerpoint/2010/main" val="20359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4"/>
          <p:cNvSpPr/>
          <p:nvPr/>
        </p:nvSpPr>
        <p:spPr>
          <a:xfrm>
            <a:off x="1483581" y="4957402"/>
            <a:ext cx="5972187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2599359" y="6371955"/>
            <a:ext cx="151936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ar-AE" sz="2400" dirty="0">
                <a:solidFill>
                  <a:schemeClr val="bg1"/>
                </a:solidFill>
              </a:rPr>
              <a:t>اللَّهُمُّ اِنْكِ أَعَطِيَّتَنَا الإسلام مِنْ غَيْرَ ان نُسَالَكَ - فَلَا تُحَرِّمُنَا الْجِنَّةَ وَنَحْنُ نُسَالَكَ</a:t>
            </a:r>
            <a:endParaRPr lang="en-US" altLang="ar-AE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7602" y="655791"/>
            <a:ext cx="4648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AE" sz="4800" b="1" dirty="0">
                <a:ln w="11430"/>
                <a:solidFill>
                  <a:srgbClr val="1E08C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الغفور العدل سبحانه</a:t>
            </a:r>
            <a:endParaRPr lang="ar-EG" sz="4800" b="1" dirty="0">
              <a:ln w="11430"/>
              <a:solidFill>
                <a:srgbClr val="1E08C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مستطيل 14"/>
          <p:cNvSpPr/>
          <p:nvPr/>
        </p:nvSpPr>
        <p:spPr>
          <a:xfrm>
            <a:off x="576175" y="1600200"/>
            <a:ext cx="802976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charset="0"/>
                <a:cs typeface="+mj-cs"/>
              </a:rPr>
              <a:t>نواتج التعلم المٌتوقعة بإذن الله تعالى</a:t>
            </a:r>
            <a:endParaRPr lang="en-US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4" y="2636942"/>
            <a:ext cx="8291053" cy="32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3"/>
          <p:cNvSpPr/>
          <p:nvPr/>
        </p:nvSpPr>
        <p:spPr>
          <a:xfrm>
            <a:off x="3331071" y="797004"/>
            <a:ext cx="25516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</a:t>
            </a:r>
            <a:r>
              <a:rPr lang="ar-AE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</a:t>
            </a:r>
            <a:r>
              <a:rPr lang="ar-SA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هي</a:t>
            </a:r>
            <a:r>
              <a:rPr lang="ar-AE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ــ</a:t>
            </a:r>
            <a:r>
              <a:rPr lang="ar-SA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ئة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5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" y="762000"/>
            <a:ext cx="9088700" cy="56388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994211" y="2590800"/>
            <a:ext cx="4693920" cy="5533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</a:rPr>
              <a:t>لأنها تدل على الكمال وبعيدة عن النقص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072393" y="3962400"/>
            <a:ext cx="4537557" cy="530145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حفظها وفهمها وعَمِلَ بها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-81366"/>
            <a:ext cx="9172724" cy="7005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8" y="990600"/>
            <a:ext cx="8433863" cy="4572000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 flipH="1">
            <a:off x="4343400" y="3657600"/>
            <a:ext cx="4191000" cy="0"/>
          </a:xfrm>
          <a:prstGeom prst="line">
            <a:avLst/>
          </a:prstGeom>
          <a:ln>
            <a:solidFill>
              <a:srgbClr val="D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2057400" y="4419600"/>
            <a:ext cx="4648200" cy="0"/>
          </a:xfrm>
          <a:prstGeom prst="line">
            <a:avLst/>
          </a:prstGeom>
          <a:ln>
            <a:solidFill>
              <a:srgbClr val="D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-81366"/>
            <a:ext cx="9172724" cy="700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0" y="457200"/>
            <a:ext cx="8504260" cy="60198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057400" y="1613444"/>
            <a:ext cx="5756757" cy="530145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</a:rPr>
              <a:t>كثير الغفران </a:t>
            </a:r>
            <a:endParaRPr lang="en-US" sz="5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5800" y="4267200"/>
            <a:ext cx="3505200" cy="5533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</a:rPr>
              <a:t>يستغفر ويعتذر طالبا العفو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92426" y="4859535"/>
            <a:ext cx="5638800" cy="553357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</a:rPr>
              <a:t>يعتذر ويعطيه قيمة الضرر إلا إذا عفا عن  ذلك 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79221" y="5451870"/>
            <a:ext cx="3546957" cy="530145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</a:rPr>
              <a:t>الاستغفار وعدم العودة لذلك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8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2" y="762000"/>
            <a:ext cx="889797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6401</TotalTime>
  <Words>295</Words>
  <Application>Microsoft Office PowerPoint</Application>
  <PresentationFormat>عرض على الشاشة (4:3)</PresentationFormat>
  <Paragraphs>45</Paragraphs>
  <Slides>22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8" baseType="lpstr">
      <vt:lpstr>Arial</vt:lpstr>
      <vt:lpstr>Calibri</vt:lpstr>
      <vt:lpstr>Mangal</vt:lpstr>
      <vt:lpstr>Sakkal Majalla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</dc:creator>
  <cp:lastModifiedBy>kial alain</cp:lastModifiedBy>
  <cp:revision>549</cp:revision>
  <dcterms:created xsi:type="dcterms:W3CDTF">2012-09-25T17:41:53Z</dcterms:created>
  <dcterms:modified xsi:type="dcterms:W3CDTF">2016-10-21T07:17:51Z</dcterms:modified>
</cp:coreProperties>
</file>