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1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5C44-2FDF-4EFE-BE47-76DF88BF0539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CC94-F2B2-4D1D-BE7E-2B7786E7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1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5C44-2FDF-4EFE-BE47-76DF88BF0539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CC94-F2B2-4D1D-BE7E-2B7786E7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55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5C44-2FDF-4EFE-BE47-76DF88BF0539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CC94-F2B2-4D1D-BE7E-2B7786E7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3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5C44-2FDF-4EFE-BE47-76DF88BF0539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CC94-F2B2-4D1D-BE7E-2B7786E7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9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5C44-2FDF-4EFE-BE47-76DF88BF0539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CC94-F2B2-4D1D-BE7E-2B7786E7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43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5C44-2FDF-4EFE-BE47-76DF88BF0539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CC94-F2B2-4D1D-BE7E-2B7786E7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65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5C44-2FDF-4EFE-BE47-76DF88BF0539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CC94-F2B2-4D1D-BE7E-2B7786E7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47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5C44-2FDF-4EFE-BE47-76DF88BF0539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CC94-F2B2-4D1D-BE7E-2B7786E7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0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5C44-2FDF-4EFE-BE47-76DF88BF0539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CC94-F2B2-4D1D-BE7E-2B7786E7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20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5C44-2FDF-4EFE-BE47-76DF88BF0539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CC94-F2B2-4D1D-BE7E-2B7786E7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5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5C44-2FDF-4EFE-BE47-76DF88BF0539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CC94-F2B2-4D1D-BE7E-2B7786E7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9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B5C44-2FDF-4EFE-BE47-76DF88BF0539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1CC94-F2B2-4D1D-BE7E-2B7786E7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3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ohamed284600\AppData\Local\Temp\KStudioCache4.0.1\1ceca777-f246-4d13-80d3-24cb4a00cd06\d169c759-93b4-4c8e-a5d2-f8234b689fbb.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ohamed284600\AppData\Local\Temp\KStudioCache4.0.1\dba11503-1ea2-47b6-a5e9-d39a202423ce\b60ee965-3a6f-4b4e-87c4-49dd857f1bc5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ohamed284600\AppData\Local\Temp\KStudioCache4.0.1\64dbde63-b068-46f7-900f-3ce3f12d6da1\91997df1-72a1-4aec-b611-afd145ab9267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ohamed284600\AppData\Local\Temp\KStudioCache4.0.1\64dbde63-b068-46f7-900f-3ce3f12d6da1\91997df1-72a1-4aec-b611-afd145ab9267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ohamed284600\AppData\Local\Temp\KStudioCache4.0.1\05079daa-84e5-44ab-8a88-c5d000078741\edd3f9a9-69c4-4883-9d98-8ece17e3efd5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ohamed284600\AppData\Local\Temp\KStudioCache4.0.1\05079daa-84e5-44ab-8a88-c5d000078741\edd3f9a9-69c4-4883-9d98-8ece17e3efd5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ohamed284600\AppData\Local\Temp\KStudioCache4.0.1\8b230f5d-99b9-4436-9ece-cc28d297d29e\e84c1fca-4ab9-4505-aeb9-bdc4c1b29370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ohamed284600\AppData\Local\Temp\KStudioCache4.0.1\918fe099-b260-4695-9d38-3f19e37e0d7f\cefd8456-c0d3-49a0-bdd2-5434036e0141.p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ohamed284600\AppData\Local\Temp\KStudioCache4.0.1\918fe099-b260-4695-9d38-3f19e37e0d7f\cefd8456-c0d3-49a0-bdd2-5434036e0141.p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ohamed284600\AppData\Local\Temp\KStudioCache4.0.1\ec08daa3-ff99-4228-b806-40c3e4246860\8269389b-873e-4816-95aa-a3a4e205788b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file:///C:\Users\mohamed284600\AppData\Local\Temp\KStudioCache4.0.1\ec08daa3-ff99-4228-b806-40c3e4246860\8269389b-873e-4816-95aa-a3a4e205788b.png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ohamed284600\AppData\Local\Temp\KStudioCache4.0.1\d1dd36fd-f27b-4bd6-b776-4db44163110c\58cab92d-2c79-49a5-9bfb-051f5e59d350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ohamed284600\AppData\Local\Temp\KStudioCache4.0.1\d1dd36fd-f27b-4bd6-b776-4db44163110c\58cab92d-2c79-49a5-9bfb-051f5e59d350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ohamed284600\AppData\Local\Temp\KStudioCache4.0.1\dba11503-1ea2-47b6-a5e9-d39a202423ce\b60ee965-3a6f-4b4e-87c4-49dd857f1bc5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C:\Users\mohamed284600\AppData\Local\Temp\KStudioCache4.0.1\1ceca777-f246-4d13-80d3-24cb4a00cd06\d169c759-93b4-4c8e-a5d2-f8234b689fbb.pn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6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C:\Users\mohamed284600\AppData\Local\Temp\KStudioCache4.0.1\dba11503-1ea2-47b6-a5e9-d39a202423ce\b60ee965-3a6f-4b4e-87c4-49dd857f1bc5.pn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1" r="8263" b="20580"/>
          <a:stretch>
            <a:fillRect/>
          </a:stretch>
        </p:blipFill>
        <p:spPr bwMode="auto">
          <a:xfrm>
            <a:off x="268288" y="765175"/>
            <a:ext cx="11668125" cy="58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5219" y="1351123"/>
            <a:ext cx="10263116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3200" b="1" dirty="0" smtClean="0">
                <a:solidFill>
                  <a:schemeClr val="bg1"/>
                </a:solidFill>
              </a:rPr>
              <a:t>لأهميتهما وعلو قدرهما عند الله عز وجل فهما السبب في وجودنا في هذه الحياة لعبادة الله وحده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5219" y="3903260"/>
            <a:ext cx="10263116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3600" dirty="0" smtClean="0">
                <a:solidFill>
                  <a:schemeClr val="bg1"/>
                </a:solidFill>
              </a:rPr>
              <a:t>نشاط حر ( يُـقيّــم بدرجة تضاف للتعبير)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4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C:\Users\mohamed284600\AppData\Local\Temp\KStudioCache4.0.1\64dbde63-b068-46f7-900f-3ce3f12d6da1\91997df1-72a1-4aec-b611-afd145ab9267.pn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3767" r="6303" b="42609"/>
          <a:stretch>
            <a:fillRect/>
          </a:stretch>
        </p:blipFill>
        <p:spPr bwMode="auto">
          <a:xfrm>
            <a:off x="447675" y="258763"/>
            <a:ext cx="11260138" cy="643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60044" y="2166580"/>
            <a:ext cx="2429301" cy="5322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طباق ( تضاد 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75964" y="2974075"/>
            <a:ext cx="2429301" cy="5322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طباق ( تضاد 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59809" y="4311556"/>
            <a:ext cx="10319987" cy="8472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الزجر والتخويف الشديد من توجيه أقل شيء يؤذي الوالدين ( فما بالنا بمن يفعل أكثر من ذلك القول 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6673" y="5624020"/>
            <a:ext cx="10319987" cy="8472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 smtClean="0">
                <a:solidFill>
                  <a:srgbClr val="FF0000"/>
                </a:solidFill>
              </a:rPr>
              <a:t>ألن جانبك وتواضع لهما خضوعا وإذلالا ورحمة بهما </a:t>
            </a:r>
            <a:r>
              <a:rPr lang="ar-AE" sz="2400" b="1" smtClean="0">
                <a:solidFill>
                  <a:srgbClr val="FF0000"/>
                </a:solidFill>
              </a:rPr>
              <a:t>( عاملهما بلطف ولين 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7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C:\Users\mohamed284600\AppData\Local\Temp\KStudioCache4.0.1\64dbde63-b068-46f7-900f-3ce3f12d6da1\91997df1-72a1-4aec-b611-afd145ab9267.pn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" t="56377" r="4672" b="8406"/>
          <a:stretch>
            <a:fillRect/>
          </a:stretch>
        </p:blipFill>
        <p:spPr bwMode="auto">
          <a:xfrm>
            <a:off x="536575" y="-100013"/>
            <a:ext cx="10953750" cy="638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 rot="20291903">
            <a:off x="102732" y="1014736"/>
            <a:ext cx="6730626" cy="1106572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إجابات حرة مبنية على الحوار والمناقشة مع الجميع لتعم الفائدة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C:\Users\mohamed284600\AppData\Local\Temp\KStudioCache4.0.1\05079daa-84e5-44ab-8a88-c5d000078741\edd3f9a9-69c4-4883-9d98-8ece17e3efd5.pn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1" b="60870"/>
          <a:stretch>
            <a:fillRect/>
          </a:stretch>
        </p:blipFill>
        <p:spPr bwMode="auto">
          <a:xfrm>
            <a:off x="0" y="0"/>
            <a:ext cx="11926888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75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C:\Users\mohamed284600\AppData\Local\Temp\KStudioCache4.0.1\05079daa-84e5-44ab-8a88-c5d000078741\edd3f9a9-69c4-4883-9d98-8ece17e3efd5.pn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9" r="7283" b="25218"/>
          <a:stretch>
            <a:fillRect/>
          </a:stretch>
        </p:blipFill>
        <p:spPr bwMode="auto">
          <a:xfrm>
            <a:off x="0" y="715963"/>
            <a:ext cx="12192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70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C:\Users\mohamed284600\AppData\Local\Temp\KStudioCache4.0.1\8b230f5d-99b9-4436-9ece-cc28d297d29e\e84c1fca-4ab9-4505-aeb9-bdc4c1b29370.pn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3" b="7391"/>
          <a:stretch>
            <a:fillRect/>
          </a:stretch>
        </p:blipFill>
        <p:spPr bwMode="auto">
          <a:xfrm>
            <a:off x="865188" y="0"/>
            <a:ext cx="10594975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5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C:\Users\mohamed284600\AppData\Local\Temp\KStudioCache4.0.1\918fe099-b260-4695-9d38-3f19e37e0d7f\cefd8456-c0d3-49a0-bdd2-5434036e0141.pn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7" b="51740"/>
          <a:stretch>
            <a:fillRect/>
          </a:stretch>
        </p:blipFill>
        <p:spPr bwMode="auto">
          <a:xfrm>
            <a:off x="0" y="0"/>
            <a:ext cx="11787188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7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C:\Users\mohamed284600\AppData\Local\Temp\KStudioCache4.0.1\918fe099-b260-4695-9d38-3f19e37e0d7f\cefd8456-c0d3-49a0-bdd2-5434036e0141.pn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6" r="1630"/>
          <a:stretch>
            <a:fillRect/>
          </a:stretch>
        </p:blipFill>
        <p:spPr bwMode="auto">
          <a:xfrm>
            <a:off x="0" y="268288"/>
            <a:ext cx="12006263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17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C:\Users\mohamed284600\AppData\Local\Temp\KStudioCache4.0.1\ec08daa3-ff99-4228-b806-40c3e4246860\8269389b-873e-4816-95aa-a3a4e205788b.pn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1" b="53767"/>
          <a:stretch>
            <a:fillRect/>
          </a:stretch>
        </p:blipFill>
        <p:spPr bwMode="auto">
          <a:xfrm>
            <a:off x="150128" y="0"/>
            <a:ext cx="11807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533564" y="3162868"/>
            <a:ext cx="2429301" cy="5322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كثير الرجوع والتوبة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37528" y="4584514"/>
            <a:ext cx="3113962" cy="5322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مقيدة ( كناية عن البخل)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37528" y="5130424"/>
            <a:ext cx="3127609" cy="5322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من وقع عليه اللوم والعتاب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39800" y="5692262"/>
            <a:ext cx="3127609" cy="5322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</a:rPr>
              <a:t>من أصابته الحسرة والحزن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1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رعد الكردي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78172"/>
            <a:ext cx="12192000" cy="577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C:\Users\mohamed284600\AppData\Local\Temp\KStudioCache4.0.1\ec08daa3-ff99-4228-b806-40c3e4246860\8269389b-873e-4816-95aa-a3a4e205788b.png"/>
          <p:cNvPicPr>
            <a:picLocks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6" r="3717" b="8034"/>
          <a:stretch>
            <a:fillRect/>
          </a:stretch>
        </p:blipFill>
        <p:spPr bwMode="auto">
          <a:xfrm>
            <a:off x="0" y="317500"/>
            <a:ext cx="119761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ت مسجّل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ت مسجّل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وقضى رب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7813" y="317499"/>
            <a:ext cx="1470493" cy="84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7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C:\Users\mohamed284600\AppData\Local\Temp\KStudioCache4.0.1\d1dd36fd-f27b-4bd6-b776-4db44163110c\58cab92d-2c79-49a5-9bfb-051f5e59d350.pn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2" b="45216"/>
          <a:stretch>
            <a:fillRect/>
          </a:stretch>
        </p:blipFill>
        <p:spPr bwMode="auto">
          <a:xfrm>
            <a:off x="0" y="-27295"/>
            <a:ext cx="11280775" cy="642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miley Face 2"/>
          <p:cNvSpPr/>
          <p:nvPr/>
        </p:nvSpPr>
        <p:spPr>
          <a:xfrm>
            <a:off x="9758149" y="3562066"/>
            <a:ext cx="559558" cy="313899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9733125" y="5202078"/>
            <a:ext cx="559558" cy="313899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C:\Users\mohamed284600\AppData\Local\Temp\KStudioCache4.0.1\d1dd36fd-f27b-4bd6-b776-4db44163110c\58cab92d-2c79-49a5-9bfb-051f5e59d350.pn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2" r="4240" b="8116"/>
          <a:stretch>
            <a:fillRect/>
          </a:stretch>
        </p:blipFill>
        <p:spPr bwMode="auto">
          <a:xfrm>
            <a:off x="0" y="606425"/>
            <a:ext cx="11718925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5219" y="2088107"/>
            <a:ext cx="10263116" cy="175432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3600" dirty="0" smtClean="0">
                <a:solidFill>
                  <a:schemeClr val="bg1"/>
                </a:solidFill>
              </a:rPr>
              <a:t>هي قاعدة التوسط والاعتدال في الإنفاق حيث إن لها أبلغ الأثر على الفرد والمجتمع فبها يتحقق الرخاء والاطمئنان وتتلاشي معها صفات الحسد والحقد تجاه الآخر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8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C:\Users\mohamed284600\AppData\Local\Temp\KStudioCache4.0.1\dba11503-1ea2-47b6-a5e9-d39a202423ce\b60ee965-3a6f-4b4e-87c4-49dd857f1bc5.pn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3" b="60146"/>
          <a:stretch>
            <a:fillRect/>
          </a:stretch>
        </p:blipFill>
        <p:spPr bwMode="auto">
          <a:xfrm>
            <a:off x="0" y="0"/>
            <a:ext cx="11679238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5219" y="2674963"/>
            <a:ext cx="10263116" cy="15696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3200" b="1" dirty="0" smtClean="0">
                <a:solidFill>
                  <a:schemeClr val="bg1"/>
                </a:solidFill>
              </a:rPr>
              <a:t>الإحسان عامة من الصفات التي حثنا عليها ديننا الحنيف والإحسان إلى المحتاج  يحقق الأمن والأمان ويوفر الحياة الكريمة ويُعف النفس ويصرف بعض الصفات السيئة مثل السرقة والتسول والنصب والاحتيال .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6163" y="5145213"/>
            <a:ext cx="10263116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3600" b="1" dirty="0" smtClean="0">
                <a:solidFill>
                  <a:schemeClr val="bg1"/>
                </a:solidFill>
              </a:rPr>
              <a:t>صورت البخيل بمن قُيدت يده لعنقه ( كناية عن البخل )</a:t>
            </a:r>
          </a:p>
          <a:p>
            <a:pPr algn="ctr" rtl="1"/>
            <a:r>
              <a:rPr lang="ar-SA" sz="3600" b="1" dirty="0" smtClean="0">
                <a:solidFill>
                  <a:schemeClr val="bg1"/>
                </a:solidFill>
              </a:rPr>
              <a:t>وصورت المبذر بأنه من إخوان الشياطين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1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165</Words>
  <Application>Microsoft Office PowerPoint</Application>
  <PresentationFormat>Widescreen</PresentationFormat>
  <Paragraphs>15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Ministry of Education, UAE.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سيد بخيت</dc:creator>
  <cp:lastModifiedBy>سيد أحمد بخيت</cp:lastModifiedBy>
  <cp:revision>6</cp:revision>
  <dcterms:created xsi:type="dcterms:W3CDTF">2018-09-05T18:14:16Z</dcterms:created>
  <dcterms:modified xsi:type="dcterms:W3CDTF">2018-09-07T02:24:19Z</dcterms:modified>
</cp:coreProperties>
</file>