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5"/>
  </p:notesMasterIdLst>
  <p:sldIdLst>
    <p:sldId id="305" r:id="rId2"/>
    <p:sldId id="280" r:id="rId3"/>
    <p:sldId id="275" r:id="rId4"/>
    <p:sldId id="282" r:id="rId5"/>
    <p:sldId id="307" r:id="rId6"/>
    <p:sldId id="306" r:id="rId7"/>
    <p:sldId id="281" r:id="rId8"/>
    <p:sldId id="301" r:id="rId9"/>
    <p:sldId id="312" r:id="rId10"/>
    <p:sldId id="303" r:id="rId11"/>
    <p:sldId id="309" r:id="rId12"/>
    <p:sldId id="310" r:id="rId13"/>
    <p:sldId id="3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E173FE-3538-4C7D-8C13-5B94A26A5FD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1832740-3717-4055-9C58-A822A33A752E}">
      <dgm:prSet phldrT="[Text]"/>
      <dgm:spPr/>
      <dgm:t>
        <a:bodyPr/>
        <a:lstStyle/>
        <a:p>
          <a:pPr rtl="1"/>
          <a:r>
            <a:rPr lang="ar-AE" dirty="0" err="1"/>
            <a:t>الجاليوزى</a:t>
          </a:r>
          <a:endParaRPr lang="ar-AE" dirty="0"/>
        </a:p>
      </dgm:t>
    </dgm:pt>
    <dgm:pt modelId="{32A69FB7-24E2-4DF4-A4E5-517330DF2965}" type="parTrans" cxnId="{C1B88A31-F364-4CD2-B415-3EABD6417FAA}">
      <dgm:prSet/>
      <dgm:spPr/>
      <dgm:t>
        <a:bodyPr/>
        <a:lstStyle/>
        <a:p>
          <a:pPr rtl="1"/>
          <a:endParaRPr lang="ar-AE"/>
        </a:p>
      </dgm:t>
    </dgm:pt>
    <dgm:pt modelId="{5B78C51B-B714-4740-9DE2-99AF2661FE9B}" type="sibTrans" cxnId="{C1B88A31-F364-4CD2-B415-3EABD6417FAA}">
      <dgm:prSet/>
      <dgm:spPr/>
      <dgm:t>
        <a:bodyPr/>
        <a:lstStyle/>
        <a:p>
          <a:pPr rtl="1"/>
          <a:endParaRPr lang="ar-AE"/>
        </a:p>
      </dgm:t>
    </dgm:pt>
    <dgm:pt modelId="{3F05580F-9A9E-4417-878C-B8BFC51AED65}">
      <dgm:prSet phldrT="[Text]"/>
      <dgm:spPr/>
      <dgm:t>
        <a:bodyPr/>
        <a:lstStyle/>
        <a:p>
          <a:pPr rtl="1"/>
          <a:r>
            <a:rPr lang="ar-AE" dirty="0" err="1"/>
            <a:t>السيوزى</a:t>
          </a:r>
          <a:endParaRPr lang="ar-AE" dirty="0"/>
        </a:p>
      </dgm:t>
    </dgm:pt>
    <dgm:pt modelId="{484BF247-6D45-48C3-AFA7-7A9711AC5A19}" type="parTrans" cxnId="{4FECA11C-8809-474F-9710-C14A142A524D}">
      <dgm:prSet/>
      <dgm:spPr/>
      <dgm:t>
        <a:bodyPr/>
        <a:lstStyle/>
        <a:p>
          <a:pPr rtl="1"/>
          <a:endParaRPr lang="ar-AE"/>
        </a:p>
      </dgm:t>
    </dgm:pt>
    <dgm:pt modelId="{A4266B09-CB48-465D-B598-2D27BB457F4B}" type="sibTrans" cxnId="{4FECA11C-8809-474F-9710-C14A142A524D}">
      <dgm:prSet/>
      <dgm:spPr/>
      <dgm:t>
        <a:bodyPr/>
        <a:lstStyle/>
        <a:p>
          <a:pPr rtl="1"/>
          <a:endParaRPr lang="ar-AE"/>
        </a:p>
      </dgm:t>
    </dgm:pt>
    <dgm:pt modelId="{AA3ECA7A-62F3-4DBC-8A9E-3CDF14491B3A}">
      <dgm:prSet phldrT="[Text]"/>
      <dgm:spPr/>
      <dgm:t>
        <a:bodyPr/>
        <a:lstStyle/>
        <a:p>
          <a:pPr rtl="1"/>
          <a:r>
            <a:rPr lang="ar-AE" dirty="0" err="1"/>
            <a:t>السيوزى</a:t>
          </a:r>
          <a:endParaRPr lang="ar-AE" dirty="0"/>
        </a:p>
      </dgm:t>
    </dgm:pt>
    <dgm:pt modelId="{8AE14529-57F7-4561-A42A-3C767662D357}" type="sibTrans" cxnId="{C658D5E7-52F3-4CF5-9593-D102CD68C3C5}">
      <dgm:prSet/>
      <dgm:spPr/>
      <dgm:t>
        <a:bodyPr/>
        <a:lstStyle/>
        <a:p>
          <a:pPr rtl="1"/>
          <a:endParaRPr lang="ar-AE"/>
        </a:p>
      </dgm:t>
    </dgm:pt>
    <dgm:pt modelId="{9F274886-EEA8-4EEB-A65E-5722F0C0216F}" type="parTrans" cxnId="{C658D5E7-52F3-4CF5-9593-D102CD68C3C5}">
      <dgm:prSet/>
      <dgm:spPr/>
      <dgm:t>
        <a:bodyPr/>
        <a:lstStyle/>
        <a:p>
          <a:pPr rtl="1"/>
          <a:endParaRPr lang="ar-AE"/>
        </a:p>
      </dgm:t>
    </dgm:pt>
    <dgm:pt modelId="{58562433-CE25-4756-A153-770383C59264}" type="pres">
      <dgm:prSet presAssocID="{51E173FE-3538-4C7D-8C13-5B94A26A5FD3}" presName="Name0" presStyleCnt="0">
        <dgm:presLayoutVars>
          <dgm:dir/>
          <dgm:resizeHandles val="exact"/>
        </dgm:presLayoutVars>
      </dgm:prSet>
      <dgm:spPr/>
    </dgm:pt>
    <dgm:pt modelId="{C44F9786-7FB1-43F4-97A3-906FDB160BC3}" type="pres">
      <dgm:prSet presAssocID="{AA3ECA7A-62F3-4DBC-8A9E-3CDF14491B3A}" presName="node" presStyleLbl="node1" presStyleIdx="0" presStyleCnt="3">
        <dgm:presLayoutVars>
          <dgm:bulletEnabled val="1"/>
        </dgm:presLayoutVars>
      </dgm:prSet>
      <dgm:spPr/>
    </dgm:pt>
    <dgm:pt modelId="{8713466A-5366-4B2C-AECF-F7794E6B913C}" type="pres">
      <dgm:prSet presAssocID="{8AE14529-57F7-4561-A42A-3C767662D357}" presName="sibTrans" presStyleLbl="sibTrans2D1" presStyleIdx="0" presStyleCnt="2"/>
      <dgm:spPr/>
    </dgm:pt>
    <dgm:pt modelId="{4CE842EA-05F5-488C-AF4D-3A3179141249}" type="pres">
      <dgm:prSet presAssocID="{8AE14529-57F7-4561-A42A-3C767662D357}" presName="connectorText" presStyleLbl="sibTrans2D1" presStyleIdx="0" presStyleCnt="2"/>
      <dgm:spPr/>
    </dgm:pt>
    <dgm:pt modelId="{F9BDBBB3-76C5-4C58-ACFB-5A17EA4FB342}" type="pres">
      <dgm:prSet presAssocID="{01832740-3717-4055-9C58-A822A33A752E}" presName="node" presStyleLbl="node1" presStyleIdx="1" presStyleCnt="3">
        <dgm:presLayoutVars>
          <dgm:bulletEnabled val="1"/>
        </dgm:presLayoutVars>
      </dgm:prSet>
      <dgm:spPr/>
    </dgm:pt>
    <dgm:pt modelId="{CFF60720-131C-424C-971F-025D8F109FEE}" type="pres">
      <dgm:prSet presAssocID="{5B78C51B-B714-4740-9DE2-99AF2661FE9B}" presName="sibTrans" presStyleLbl="sibTrans2D1" presStyleIdx="1" presStyleCnt="2"/>
      <dgm:spPr/>
    </dgm:pt>
    <dgm:pt modelId="{0E5CBAF9-BF68-44C4-B29A-A8A31C906500}" type="pres">
      <dgm:prSet presAssocID="{5B78C51B-B714-4740-9DE2-99AF2661FE9B}" presName="connectorText" presStyleLbl="sibTrans2D1" presStyleIdx="1" presStyleCnt="2"/>
      <dgm:spPr/>
    </dgm:pt>
    <dgm:pt modelId="{9C08242C-37EA-4AAD-801D-2D6DE123E67A}" type="pres">
      <dgm:prSet presAssocID="{3F05580F-9A9E-4417-878C-B8BFC51AED65}" presName="node" presStyleLbl="node1" presStyleIdx="2" presStyleCnt="3">
        <dgm:presLayoutVars>
          <dgm:bulletEnabled val="1"/>
        </dgm:presLayoutVars>
      </dgm:prSet>
      <dgm:spPr/>
    </dgm:pt>
  </dgm:ptLst>
  <dgm:cxnLst>
    <dgm:cxn modelId="{E5574010-0BE1-4A48-8DC0-3A7558C16DF3}" type="presOf" srcId="{51E173FE-3538-4C7D-8C13-5B94A26A5FD3}" destId="{58562433-CE25-4756-A153-770383C59264}" srcOrd="0" destOrd="0" presId="urn:microsoft.com/office/officeart/2005/8/layout/process1"/>
    <dgm:cxn modelId="{8984CF16-F73A-43BC-BCF5-7DC187BA5234}" type="presOf" srcId="{3F05580F-9A9E-4417-878C-B8BFC51AED65}" destId="{9C08242C-37EA-4AAD-801D-2D6DE123E67A}" srcOrd="0" destOrd="0" presId="urn:microsoft.com/office/officeart/2005/8/layout/process1"/>
    <dgm:cxn modelId="{4FECA11C-8809-474F-9710-C14A142A524D}" srcId="{51E173FE-3538-4C7D-8C13-5B94A26A5FD3}" destId="{3F05580F-9A9E-4417-878C-B8BFC51AED65}" srcOrd="2" destOrd="0" parTransId="{484BF247-6D45-48C3-AFA7-7A9711AC5A19}" sibTransId="{A4266B09-CB48-465D-B598-2D27BB457F4B}"/>
    <dgm:cxn modelId="{B4ADFE22-6D63-45DB-B693-C0BB5051E32A}" type="presOf" srcId="{5B78C51B-B714-4740-9DE2-99AF2661FE9B}" destId="{CFF60720-131C-424C-971F-025D8F109FEE}" srcOrd="0" destOrd="0" presId="urn:microsoft.com/office/officeart/2005/8/layout/process1"/>
    <dgm:cxn modelId="{C1B88A31-F364-4CD2-B415-3EABD6417FAA}" srcId="{51E173FE-3538-4C7D-8C13-5B94A26A5FD3}" destId="{01832740-3717-4055-9C58-A822A33A752E}" srcOrd="1" destOrd="0" parTransId="{32A69FB7-24E2-4DF4-A4E5-517330DF2965}" sibTransId="{5B78C51B-B714-4740-9DE2-99AF2661FE9B}"/>
    <dgm:cxn modelId="{937ED337-4200-4A8E-AF85-569E78C8EB14}" type="presOf" srcId="{8AE14529-57F7-4561-A42A-3C767662D357}" destId="{8713466A-5366-4B2C-AECF-F7794E6B913C}" srcOrd="0" destOrd="0" presId="urn:microsoft.com/office/officeart/2005/8/layout/process1"/>
    <dgm:cxn modelId="{C7FAB43E-37F3-4E2E-A4C8-29A249AFF71A}" type="presOf" srcId="{5B78C51B-B714-4740-9DE2-99AF2661FE9B}" destId="{0E5CBAF9-BF68-44C4-B29A-A8A31C906500}" srcOrd="1" destOrd="0" presId="urn:microsoft.com/office/officeart/2005/8/layout/process1"/>
    <dgm:cxn modelId="{7238E266-203C-4163-A709-69EBFD815E20}" type="presOf" srcId="{8AE14529-57F7-4561-A42A-3C767662D357}" destId="{4CE842EA-05F5-488C-AF4D-3A3179141249}" srcOrd="1" destOrd="0" presId="urn:microsoft.com/office/officeart/2005/8/layout/process1"/>
    <dgm:cxn modelId="{174EE78D-4770-46AC-B3DB-2CC529B12548}" type="presOf" srcId="{AA3ECA7A-62F3-4DBC-8A9E-3CDF14491B3A}" destId="{C44F9786-7FB1-43F4-97A3-906FDB160BC3}" srcOrd="0" destOrd="0" presId="urn:microsoft.com/office/officeart/2005/8/layout/process1"/>
    <dgm:cxn modelId="{C658D5E7-52F3-4CF5-9593-D102CD68C3C5}" srcId="{51E173FE-3538-4C7D-8C13-5B94A26A5FD3}" destId="{AA3ECA7A-62F3-4DBC-8A9E-3CDF14491B3A}" srcOrd="0" destOrd="0" parTransId="{9F274886-EEA8-4EEB-A65E-5722F0C0216F}" sibTransId="{8AE14529-57F7-4561-A42A-3C767662D357}"/>
    <dgm:cxn modelId="{06047BFF-BCA5-48DF-A0F7-2AA8802AFFDB}" type="presOf" srcId="{01832740-3717-4055-9C58-A822A33A752E}" destId="{F9BDBBB3-76C5-4C58-ACFB-5A17EA4FB342}" srcOrd="0" destOrd="0" presId="urn:microsoft.com/office/officeart/2005/8/layout/process1"/>
    <dgm:cxn modelId="{44359EA4-24C0-4231-BC57-16150E2756CD}" type="presParOf" srcId="{58562433-CE25-4756-A153-770383C59264}" destId="{C44F9786-7FB1-43F4-97A3-906FDB160BC3}" srcOrd="0" destOrd="0" presId="urn:microsoft.com/office/officeart/2005/8/layout/process1"/>
    <dgm:cxn modelId="{439CC9DA-A101-45C3-AF23-9D002F149C03}" type="presParOf" srcId="{58562433-CE25-4756-A153-770383C59264}" destId="{8713466A-5366-4B2C-AECF-F7794E6B913C}" srcOrd="1" destOrd="0" presId="urn:microsoft.com/office/officeart/2005/8/layout/process1"/>
    <dgm:cxn modelId="{A2E8B12C-7609-4299-A613-BA64E32BDC40}" type="presParOf" srcId="{8713466A-5366-4B2C-AECF-F7794E6B913C}" destId="{4CE842EA-05F5-488C-AF4D-3A3179141249}" srcOrd="0" destOrd="0" presId="urn:microsoft.com/office/officeart/2005/8/layout/process1"/>
    <dgm:cxn modelId="{14997EB2-5EB9-46A5-A1C9-79E7904EF107}" type="presParOf" srcId="{58562433-CE25-4756-A153-770383C59264}" destId="{F9BDBBB3-76C5-4C58-ACFB-5A17EA4FB342}" srcOrd="2" destOrd="0" presId="urn:microsoft.com/office/officeart/2005/8/layout/process1"/>
    <dgm:cxn modelId="{7EA17DA3-7179-4A24-A3EB-99B9999FE71A}" type="presParOf" srcId="{58562433-CE25-4756-A153-770383C59264}" destId="{CFF60720-131C-424C-971F-025D8F109FEE}" srcOrd="3" destOrd="0" presId="urn:microsoft.com/office/officeart/2005/8/layout/process1"/>
    <dgm:cxn modelId="{8A4431EE-0715-495A-A33B-58BEA3857CA5}" type="presParOf" srcId="{CFF60720-131C-424C-971F-025D8F109FEE}" destId="{0E5CBAF9-BF68-44C4-B29A-A8A31C906500}" srcOrd="0" destOrd="0" presId="urn:microsoft.com/office/officeart/2005/8/layout/process1"/>
    <dgm:cxn modelId="{A4678350-B9FB-45C7-885C-77BFCD4BEC32}" type="presParOf" srcId="{58562433-CE25-4756-A153-770383C59264}" destId="{9C08242C-37EA-4AAD-801D-2D6DE123E67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7ECE7C-87FD-4126-9E44-3A42A4863D8E}" type="doc">
      <dgm:prSet loTypeId="urn:microsoft.com/office/officeart/2008/layout/AlternatingHexagons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pPr rtl="1"/>
          <a:endParaRPr lang="ar-AE"/>
        </a:p>
      </dgm:t>
    </dgm:pt>
    <dgm:pt modelId="{72DF155A-2BF5-4623-85DD-CDBF7EBDBE2B}">
      <dgm:prSet phldrT="[Text]" custT="1"/>
      <dgm:spPr/>
      <dgm:t>
        <a:bodyPr/>
        <a:lstStyle/>
        <a:p>
          <a:pPr rtl="1"/>
          <a:r>
            <a:rPr lang="ar-AE" sz="1200" b="1" dirty="0" err="1"/>
            <a:t>الهوليوسى</a:t>
          </a:r>
          <a:endParaRPr lang="ar-AE" sz="1200" b="1" dirty="0"/>
        </a:p>
      </dgm:t>
    </dgm:pt>
    <dgm:pt modelId="{0EE07D09-091A-416D-A2D6-CCEED38AE3A4}" type="parTrans" cxnId="{ACFCF561-9308-422D-BEE0-6358AF5B49A8}">
      <dgm:prSet/>
      <dgm:spPr/>
      <dgm:t>
        <a:bodyPr/>
        <a:lstStyle/>
        <a:p>
          <a:pPr rtl="1"/>
          <a:endParaRPr lang="ar-AE"/>
        </a:p>
      </dgm:t>
    </dgm:pt>
    <dgm:pt modelId="{EAC8DDAF-5FC1-4950-AEC9-166BEEE5F41F}" type="sibTrans" cxnId="{ACFCF561-9308-422D-BEE0-6358AF5B49A8}">
      <dgm:prSet/>
      <dgm:spPr/>
      <dgm:t>
        <a:bodyPr/>
        <a:lstStyle/>
        <a:p>
          <a:pPr rtl="1"/>
          <a:r>
            <a:rPr lang="ar-AE" b="1" dirty="0" err="1"/>
            <a:t>البليوسين</a:t>
          </a:r>
          <a:endParaRPr lang="ar-AE" b="1" dirty="0"/>
        </a:p>
      </dgm:t>
    </dgm:pt>
    <dgm:pt modelId="{59508ED9-7AD6-4DE7-ADE5-B8605C369C04}">
      <dgm:prSet phldrT="[Text]" phldr="1"/>
      <dgm:spPr/>
      <dgm:t>
        <a:bodyPr/>
        <a:lstStyle/>
        <a:p>
          <a:pPr rtl="1"/>
          <a:endParaRPr lang="ar-AE"/>
        </a:p>
      </dgm:t>
    </dgm:pt>
    <dgm:pt modelId="{C08CD28C-AF56-452D-8CF5-5F3B5565B449}" type="parTrans" cxnId="{A78122C7-839B-4C13-B89D-45CB488DC276}">
      <dgm:prSet/>
      <dgm:spPr/>
      <dgm:t>
        <a:bodyPr/>
        <a:lstStyle/>
        <a:p>
          <a:pPr rtl="1"/>
          <a:endParaRPr lang="ar-AE"/>
        </a:p>
      </dgm:t>
    </dgm:pt>
    <dgm:pt modelId="{C6285B24-5D32-44AD-AFF5-A350C5D9D1B9}" type="sibTrans" cxnId="{A78122C7-839B-4C13-B89D-45CB488DC276}">
      <dgm:prSet/>
      <dgm:spPr/>
      <dgm:t>
        <a:bodyPr/>
        <a:lstStyle/>
        <a:p>
          <a:pPr rtl="1"/>
          <a:endParaRPr lang="ar-AE"/>
        </a:p>
      </dgm:t>
    </dgm:pt>
    <dgm:pt modelId="{388B8CCF-F1F2-460A-B27E-6CA6B5B52C31}">
      <dgm:prSet phldrT="[Text]"/>
      <dgm:spPr/>
      <dgm:t>
        <a:bodyPr/>
        <a:lstStyle/>
        <a:p>
          <a:pPr rtl="1"/>
          <a:r>
            <a:rPr lang="ar-AE" b="1" dirty="0" err="1"/>
            <a:t>البالوسين</a:t>
          </a:r>
          <a:endParaRPr lang="ar-AE" b="1" dirty="0"/>
        </a:p>
      </dgm:t>
    </dgm:pt>
    <dgm:pt modelId="{D25B71D8-A586-49E8-90EB-FBBA59874AC3}" type="parTrans" cxnId="{D3D29E91-0B0E-48DB-8EB7-6A4ED37648F4}">
      <dgm:prSet/>
      <dgm:spPr/>
      <dgm:t>
        <a:bodyPr/>
        <a:lstStyle/>
        <a:p>
          <a:pPr rtl="1"/>
          <a:endParaRPr lang="ar-AE"/>
        </a:p>
      </dgm:t>
    </dgm:pt>
    <dgm:pt modelId="{76F42C69-489C-4E90-B55D-D7F44E914E73}" type="sibTrans" cxnId="{D3D29E91-0B0E-48DB-8EB7-6A4ED37648F4}">
      <dgm:prSet/>
      <dgm:spPr/>
      <dgm:t>
        <a:bodyPr/>
        <a:lstStyle/>
        <a:p>
          <a:pPr rtl="1"/>
          <a:r>
            <a:rPr lang="ar-AE" b="1" dirty="0" err="1"/>
            <a:t>الأيوسين</a:t>
          </a:r>
          <a:endParaRPr lang="ar-AE" b="1" dirty="0"/>
        </a:p>
      </dgm:t>
    </dgm:pt>
    <dgm:pt modelId="{3D1B1CD4-7D78-4D92-9FDA-432C6D86C4B0}">
      <dgm:prSet phldrT="[Text]" phldr="1"/>
      <dgm:spPr/>
      <dgm:t>
        <a:bodyPr/>
        <a:lstStyle/>
        <a:p>
          <a:pPr rtl="1"/>
          <a:endParaRPr lang="ar-AE"/>
        </a:p>
      </dgm:t>
    </dgm:pt>
    <dgm:pt modelId="{9B61EBE4-6147-480E-8C7C-C356DC4A6F04}" type="parTrans" cxnId="{F1BC52ED-0D6A-4450-91DD-96A92EC4F356}">
      <dgm:prSet/>
      <dgm:spPr/>
      <dgm:t>
        <a:bodyPr/>
        <a:lstStyle/>
        <a:p>
          <a:pPr rtl="1"/>
          <a:endParaRPr lang="ar-AE"/>
        </a:p>
      </dgm:t>
    </dgm:pt>
    <dgm:pt modelId="{7FD5B843-5057-4B85-B05E-8F7FDE5FBB54}" type="sibTrans" cxnId="{F1BC52ED-0D6A-4450-91DD-96A92EC4F356}">
      <dgm:prSet/>
      <dgm:spPr/>
      <dgm:t>
        <a:bodyPr/>
        <a:lstStyle/>
        <a:p>
          <a:pPr rtl="1"/>
          <a:endParaRPr lang="ar-AE"/>
        </a:p>
      </dgm:t>
    </dgm:pt>
    <dgm:pt modelId="{AA0A85C4-2C1E-4916-854D-188EB0F77578}">
      <dgm:prSet phldrT="[Text]"/>
      <dgm:spPr/>
      <dgm:t>
        <a:bodyPr/>
        <a:lstStyle/>
        <a:p>
          <a:pPr rtl="1"/>
          <a:r>
            <a:rPr lang="ar-AE" b="1" dirty="0"/>
            <a:t>الميوسين</a:t>
          </a:r>
        </a:p>
      </dgm:t>
    </dgm:pt>
    <dgm:pt modelId="{4FB29AAF-ACC0-47C6-ADD5-4239979D8316}" type="parTrans" cxnId="{F0A12624-F01F-4909-BC69-E7C95C46958C}">
      <dgm:prSet/>
      <dgm:spPr/>
      <dgm:t>
        <a:bodyPr/>
        <a:lstStyle/>
        <a:p>
          <a:pPr rtl="1"/>
          <a:endParaRPr lang="ar-AE"/>
        </a:p>
      </dgm:t>
    </dgm:pt>
    <dgm:pt modelId="{798B7F7E-D881-4EC1-A5C7-56C165BAEE2F}" type="sibTrans" cxnId="{F0A12624-F01F-4909-BC69-E7C95C46958C}">
      <dgm:prSet/>
      <dgm:spPr/>
      <dgm:t>
        <a:bodyPr/>
        <a:lstStyle/>
        <a:p>
          <a:pPr rtl="1"/>
          <a:r>
            <a:rPr lang="ar-AE" b="1" dirty="0" err="1"/>
            <a:t>البليتوسين</a:t>
          </a:r>
          <a:endParaRPr lang="ar-AE" b="1" dirty="0"/>
        </a:p>
      </dgm:t>
    </dgm:pt>
    <dgm:pt modelId="{66764EBF-75BA-4902-B152-6B283F87598A}">
      <dgm:prSet phldrT="[Text]" phldr="1"/>
      <dgm:spPr/>
      <dgm:t>
        <a:bodyPr/>
        <a:lstStyle/>
        <a:p>
          <a:pPr rtl="1"/>
          <a:endParaRPr lang="ar-AE"/>
        </a:p>
      </dgm:t>
    </dgm:pt>
    <dgm:pt modelId="{7BE95DCF-DF4C-4934-A190-319EF1A9F81F}" type="parTrans" cxnId="{9F437DEC-A5D0-4A00-B233-ABA61689AD61}">
      <dgm:prSet/>
      <dgm:spPr/>
      <dgm:t>
        <a:bodyPr/>
        <a:lstStyle/>
        <a:p>
          <a:pPr rtl="1"/>
          <a:endParaRPr lang="ar-AE"/>
        </a:p>
      </dgm:t>
    </dgm:pt>
    <dgm:pt modelId="{CEC6442A-707E-45B3-BBD9-B26D41513E82}" type="sibTrans" cxnId="{9F437DEC-A5D0-4A00-B233-ABA61689AD61}">
      <dgm:prSet/>
      <dgm:spPr/>
      <dgm:t>
        <a:bodyPr/>
        <a:lstStyle/>
        <a:p>
          <a:pPr rtl="1"/>
          <a:endParaRPr lang="ar-AE"/>
        </a:p>
      </dgm:t>
    </dgm:pt>
    <dgm:pt modelId="{6A44AF15-B36C-41AA-8BEF-294ADB8B1347}" type="pres">
      <dgm:prSet presAssocID="{AF7ECE7C-87FD-4126-9E44-3A42A4863D8E}" presName="Name0" presStyleCnt="0">
        <dgm:presLayoutVars>
          <dgm:chMax/>
          <dgm:chPref/>
          <dgm:dir/>
          <dgm:animLvl val="lvl"/>
        </dgm:presLayoutVars>
      </dgm:prSet>
      <dgm:spPr/>
    </dgm:pt>
    <dgm:pt modelId="{52AF1A31-7084-4A65-A1A6-37205A19458E}" type="pres">
      <dgm:prSet presAssocID="{72DF155A-2BF5-4623-85DD-CDBF7EBDBE2B}" presName="composite" presStyleCnt="0"/>
      <dgm:spPr/>
    </dgm:pt>
    <dgm:pt modelId="{B4B764DE-E83A-4730-B537-714081597B1F}" type="pres">
      <dgm:prSet presAssocID="{72DF155A-2BF5-4623-85DD-CDBF7EBDBE2B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0322E7FC-2F7D-4545-8757-95A709F2AA1D}" type="pres">
      <dgm:prSet presAssocID="{72DF155A-2BF5-4623-85DD-CDBF7EBDBE2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5A14657-6917-4046-BE6E-0F15167FA83D}" type="pres">
      <dgm:prSet presAssocID="{72DF155A-2BF5-4623-85DD-CDBF7EBDBE2B}" presName="BalanceSpacing" presStyleCnt="0"/>
      <dgm:spPr/>
    </dgm:pt>
    <dgm:pt modelId="{417F3B7E-61E3-45F0-B097-DA88657B85C2}" type="pres">
      <dgm:prSet presAssocID="{72DF155A-2BF5-4623-85DD-CDBF7EBDBE2B}" presName="BalanceSpacing1" presStyleCnt="0"/>
      <dgm:spPr/>
    </dgm:pt>
    <dgm:pt modelId="{86F81868-C6D8-4E6F-9205-208B6754ACCB}" type="pres">
      <dgm:prSet presAssocID="{EAC8DDAF-5FC1-4950-AEC9-166BEEE5F41F}" presName="Accent1Text" presStyleLbl="node1" presStyleIdx="1" presStyleCnt="6"/>
      <dgm:spPr/>
    </dgm:pt>
    <dgm:pt modelId="{1C78247E-12FD-4F7F-ABD6-23965C63103E}" type="pres">
      <dgm:prSet presAssocID="{EAC8DDAF-5FC1-4950-AEC9-166BEEE5F41F}" presName="spaceBetweenRectangles" presStyleCnt="0"/>
      <dgm:spPr/>
    </dgm:pt>
    <dgm:pt modelId="{F752BBB7-43B9-4502-B1F0-C7294E7C5713}" type="pres">
      <dgm:prSet presAssocID="{388B8CCF-F1F2-460A-B27E-6CA6B5B52C31}" presName="composite" presStyleCnt="0"/>
      <dgm:spPr/>
    </dgm:pt>
    <dgm:pt modelId="{5B7D0DE6-4319-4DDF-BC21-069A015C8DD4}" type="pres">
      <dgm:prSet presAssocID="{388B8CCF-F1F2-460A-B27E-6CA6B5B52C31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AEA279A0-CD1A-4A0D-8542-294FAD380DF7}" type="pres">
      <dgm:prSet presAssocID="{388B8CCF-F1F2-460A-B27E-6CA6B5B52C31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FF325F3-FD22-49B3-925E-A1C8B7FD5C3E}" type="pres">
      <dgm:prSet presAssocID="{388B8CCF-F1F2-460A-B27E-6CA6B5B52C31}" presName="BalanceSpacing" presStyleCnt="0"/>
      <dgm:spPr/>
    </dgm:pt>
    <dgm:pt modelId="{622054EC-11A3-457C-93D2-D2FC84B1280A}" type="pres">
      <dgm:prSet presAssocID="{388B8CCF-F1F2-460A-B27E-6CA6B5B52C31}" presName="BalanceSpacing1" presStyleCnt="0"/>
      <dgm:spPr/>
    </dgm:pt>
    <dgm:pt modelId="{0C3BF99F-41F8-4082-B51D-8103F9932030}" type="pres">
      <dgm:prSet presAssocID="{76F42C69-489C-4E90-B55D-D7F44E914E73}" presName="Accent1Text" presStyleLbl="node1" presStyleIdx="3" presStyleCnt="6"/>
      <dgm:spPr/>
    </dgm:pt>
    <dgm:pt modelId="{EC19B248-280B-4F21-8FF1-55EF00C59905}" type="pres">
      <dgm:prSet presAssocID="{76F42C69-489C-4E90-B55D-D7F44E914E73}" presName="spaceBetweenRectangles" presStyleCnt="0"/>
      <dgm:spPr/>
    </dgm:pt>
    <dgm:pt modelId="{47230176-118B-41CF-9A64-6D382504FFDB}" type="pres">
      <dgm:prSet presAssocID="{AA0A85C4-2C1E-4916-854D-188EB0F77578}" presName="composite" presStyleCnt="0"/>
      <dgm:spPr/>
    </dgm:pt>
    <dgm:pt modelId="{FAB765B7-1782-4BB8-B194-21FBDAC4F900}" type="pres">
      <dgm:prSet presAssocID="{AA0A85C4-2C1E-4916-854D-188EB0F7757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0E6ADEE5-4D2E-47A9-9F02-DF2974EC2501}" type="pres">
      <dgm:prSet presAssocID="{AA0A85C4-2C1E-4916-854D-188EB0F7757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7F8AB0E8-739C-40E9-AEEB-620759056ACA}" type="pres">
      <dgm:prSet presAssocID="{AA0A85C4-2C1E-4916-854D-188EB0F77578}" presName="BalanceSpacing" presStyleCnt="0"/>
      <dgm:spPr/>
    </dgm:pt>
    <dgm:pt modelId="{7320BEAD-06B7-474E-A561-925C280A088E}" type="pres">
      <dgm:prSet presAssocID="{AA0A85C4-2C1E-4916-854D-188EB0F77578}" presName="BalanceSpacing1" presStyleCnt="0"/>
      <dgm:spPr/>
    </dgm:pt>
    <dgm:pt modelId="{65018925-475C-4395-A1AD-92380A1D9FF6}" type="pres">
      <dgm:prSet presAssocID="{798B7F7E-D881-4EC1-A5C7-56C165BAEE2F}" presName="Accent1Text" presStyleLbl="node1" presStyleIdx="5" presStyleCnt="6"/>
      <dgm:spPr/>
    </dgm:pt>
  </dgm:ptLst>
  <dgm:cxnLst>
    <dgm:cxn modelId="{D6154D17-4A1C-4974-87ED-8474C77408D4}" type="presOf" srcId="{AF7ECE7C-87FD-4126-9E44-3A42A4863D8E}" destId="{6A44AF15-B36C-41AA-8BEF-294ADB8B1347}" srcOrd="0" destOrd="0" presId="urn:microsoft.com/office/officeart/2008/layout/AlternatingHexagons"/>
    <dgm:cxn modelId="{84F9811B-F894-47A7-B3E7-59C43ABA2DD3}" type="presOf" srcId="{AA0A85C4-2C1E-4916-854D-188EB0F77578}" destId="{FAB765B7-1782-4BB8-B194-21FBDAC4F900}" srcOrd="0" destOrd="0" presId="urn:microsoft.com/office/officeart/2008/layout/AlternatingHexagons"/>
    <dgm:cxn modelId="{F0A12624-F01F-4909-BC69-E7C95C46958C}" srcId="{AF7ECE7C-87FD-4126-9E44-3A42A4863D8E}" destId="{AA0A85C4-2C1E-4916-854D-188EB0F77578}" srcOrd="2" destOrd="0" parTransId="{4FB29AAF-ACC0-47C6-ADD5-4239979D8316}" sibTransId="{798B7F7E-D881-4EC1-A5C7-56C165BAEE2F}"/>
    <dgm:cxn modelId="{ACFCF561-9308-422D-BEE0-6358AF5B49A8}" srcId="{AF7ECE7C-87FD-4126-9E44-3A42A4863D8E}" destId="{72DF155A-2BF5-4623-85DD-CDBF7EBDBE2B}" srcOrd="0" destOrd="0" parTransId="{0EE07D09-091A-416D-A2D6-CCEED38AE3A4}" sibTransId="{EAC8DDAF-5FC1-4950-AEC9-166BEEE5F41F}"/>
    <dgm:cxn modelId="{5E755243-A349-403D-B156-373842D17AA7}" type="presOf" srcId="{66764EBF-75BA-4902-B152-6B283F87598A}" destId="{0E6ADEE5-4D2E-47A9-9F02-DF2974EC2501}" srcOrd="0" destOrd="0" presId="urn:microsoft.com/office/officeart/2008/layout/AlternatingHexagons"/>
    <dgm:cxn modelId="{387A5152-A9AC-4412-903F-72901EDA13D3}" type="presOf" srcId="{76F42C69-489C-4E90-B55D-D7F44E914E73}" destId="{0C3BF99F-41F8-4082-B51D-8103F9932030}" srcOrd="0" destOrd="0" presId="urn:microsoft.com/office/officeart/2008/layout/AlternatingHexagons"/>
    <dgm:cxn modelId="{AA107B52-3AC8-42BC-B3B9-F7D8BF8E5AA4}" type="presOf" srcId="{388B8CCF-F1F2-460A-B27E-6CA6B5B52C31}" destId="{5B7D0DE6-4319-4DDF-BC21-069A015C8DD4}" srcOrd="0" destOrd="0" presId="urn:microsoft.com/office/officeart/2008/layout/AlternatingHexagons"/>
    <dgm:cxn modelId="{A017EA79-2878-476B-BF54-9104E8577F59}" type="presOf" srcId="{EAC8DDAF-5FC1-4950-AEC9-166BEEE5F41F}" destId="{86F81868-C6D8-4E6F-9205-208B6754ACCB}" srcOrd="0" destOrd="0" presId="urn:microsoft.com/office/officeart/2008/layout/AlternatingHexagons"/>
    <dgm:cxn modelId="{00B19E8B-A9D8-49FD-A637-E8A51AF9ED0B}" type="presOf" srcId="{59508ED9-7AD6-4DE7-ADE5-B8605C369C04}" destId="{0322E7FC-2F7D-4545-8757-95A709F2AA1D}" srcOrd="0" destOrd="0" presId="urn:microsoft.com/office/officeart/2008/layout/AlternatingHexagons"/>
    <dgm:cxn modelId="{D3D29E91-0B0E-48DB-8EB7-6A4ED37648F4}" srcId="{AF7ECE7C-87FD-4126-9E44-3A42A4863D8E}" destId="{388B8CCF-F1F2-460A-B27E-6CA6B5B52C31}" srcOrd="1" destOrd="0" parTransId="{D25B71D8-A586-49E8-90EB-FBBA59874AC3}" sibTransId="{76F42C69-489C-4E90-B55D-D7F44E914E73}"/>
    <dgm:cxn modelId="{A52C3598-4927-4349-A13F-D06BA0E38A6D}" type="presOf" srcId="{798B7F7E-D881-4EC1-A5C7-56C165BAEE2F}" destId="{65018925-475C-4395-A1AD-92380A1D9FF6}" srcOrd="0" destOrd="0" presId="urn:microsoft.com/office/officeart/2008/layout/AlternatingHexagons"/>
    <dgm:cxn modelId="{152F91BF-BC8E-4039-B488-A9908BCDCCE6}" type="presOf" srcId="{72DF155A-2BF5-4623-85DD-CDBF7EBDBE2B}" destId="{B4B764DE-E83A-4730-B537-714081597B1F}" srcOrd="0" destOrd="0" presId="urn:microsoft.com/office/officeart/2008/layout/AlternatingHexagons"/>
    <dgm:cxn modelId="{A78122C7-839B-4C13-B89D-45CB488DC276}" srcId="{72DF155A-2BF5-4623-85DD-CDBF7EBDBE2B}" destId="{59508ED9-7AD6-4DE7-ADE5-B8605C369C04}" srcOrd="0" destOrd="0" parTransId="{C08CD28C-AF56-452D-8CF5-5F3B5565B449}" sibTransId="{C6285B24-5D32-44AD-AFF5-A350C5D9D1B9}"/>
    <dgm:cxn modelId="{02FC6CCF-332B-4CAD-9527-4EAA962C28C3}" type="presOf" srcId="{3D1B1CD4-7D78-4D92-9FDA-432C6D86C4B0}" destId="{AEA279A0-CD1A-4A0D-8542-294FAD380DF7}" srcOrd="0" destOrd="0" presId="urn:microsoft.com/office/officeart/2008/layout/AlternatingHexagons"/>
    <dgm:cxn modelId="{9F437DEC-A5D0-4A00-B233-ABA61689AD61}" srcId="{AA0A85C4-2C1E-4916-854D-188EB0F77578}" destId="{66764EBF-75BA-4902-B152-6B283F87598A}" srcOrd="0" destOrd="0" parTransId="{7BE95DCF-DF4C-4934-A190-319EF1A9F81F}" sibTransId="{CEC6442A-707E-45B3-BBD9-B26D41513E82}"/>
    <dgm:cxn modelId="{F1BC52ED-0D6A-4450-91DD-96A92EC4F356}" srcId="{388B8CCF-F1F2-460A-B27E-6CA6B5B52C31}" destId="{3D1B1CD4-7D78-4D92-9FDA-432C6D86C4B0}" srcOrd="0" destOrd="0" parTransId="{9B61EBE4-6147-480E-8C7C-C356DC4A6F04}" sibTransId="{7FD5B843-5057-4B85-B05E-8F7FDE5FBB54}"/>
    <dgm:cxn modelId="{A0FE49AE-651A-4642-92D6-5ECE66F2411F}" type="presParOf" srcId="{6A44AF15-B36C-41AA-8BEF-294ADB8B1347}" destId="{52AF1A31-7084-4A65-A1A6-37205A19458E}" srcOrd="0" destOrd="0" presId="urn:microsoft.com/office/officeart/2008/layout/AlternatingHexagons"/>
    <dgm:cxn modelId="{45005E30-F022-4298-946C-6F4BF295746F}" type="presParOf" srcId="{52AF1A31-7084-4A65-A1A6-37205A19458E}" destId="{B4B764DE-E83A-4730-B537-714081597B1F}" srcOrd="0" destOrd="0" presId="urn:microsoft.com/office/officeart/2008/layout/AlternatingHexagons"/>
    <dgm:cxn modelId="{D504FE55-47CC-473B-98AD-49A50AC3AFAA}" type="presParOf" srcId="{52AF1A31-7084-4A65-A1A6-37205A19458E}" destId="{0322E7FC-2F7D-4545-8757-95A709F2AA1D}" srcOrd="1" destOrd="0" presId="urn:microsoft.com/office/officeart/2008/layout/AlternatingHexagons"/>
    <dgm:cxn modelId="{B0D734A0-FDA0-45B2-8493-8D0CC0364C4F}" type="presParOf" srcId="{52AF1A31-7084-4A65-A1A6-37205A19458E}" destId="{D5A14657-6917-4046-BE6E-0F15167FA83D}" srcOrd="2" destOrd="0" presId="urn:microsoft.com/office/officeart/2008/layout/AlternatingHexagons"/>
    <dgm:cxn modelId="{82509385-407E-4007-BDCF-AB19141D7B58}" type="presParOf" srcId="{52AF1A31-7084-4A65-A1A6-37205A19458E}" destId="{417F3B7E-61E3-45F0-B097-DA88657B85C2}" srcOrd="3" destOrd="0" presId="urn:microsoft.com/office/officeart/2008/layout/AlternatingHexagons"/>
    <dgm:cxn modelId="{2FB060DB-2667-48C2-88D3-FD6D72B61AD4}" type="presParOf" srcId="{52AF1A31-7084-4A65-A1A6-37205A19458E}" destId="{86F81868-C6D8-4E6F-9205-208B6754ACCB}" srcOrd="4" destOrd="0" presId="urn:microsoft.com/office/officeart/2008/layout/AlternatingHexagons"/>
    <dgm:cxn modelId="{AB010C68-1659-4BB2-97C8-03CCDD7EE8B6}" type="presParOf" srcId="{6A44AF15-B36C-41AA-8BEF-294ADB8B1347}" destId="{1C78247E-12FD-4F7F-ABD6-23965C63103E}" srcOrd="1" destOrd="0" presId="urn:microsoft.com/office/officeart/2008/layout/AlternatingHexagons"/>
    <dgm:cxn modelId="{6D77A993-0691-42DA-AE36-F51AFD764EC3}" type="presParOf" srcId="{6A44AF15-B36C-41AA-8BEF-294ADB8B1347}" destId="{F752BBB7-43B9-4502-B1F0-C7294E7C5713}" srcOrd="2" destOrd="0" presId="urn:microsoft.com/office/officeart/2008/layout/AlternatingHexagons"/>
    <dgm:cxn modelId="{69439DD9-BF33-4EC3-B122-7433831AE304}" type="presParOf" srcId="{F752BBB7-43B9-4502-B1F0-C7294E7C5713}" destId="{5B7D0DE6-4319-4DDF-BC21-069A015C8DD4}" srcOrd="0" destOrd="0" presId="urn:microsoft.com/office/officeart/2008/layout/AlternatingHexagons"/>
    <dgm:cxn modelId="{B18E5C78-3202-4E29-BAD3-67A51831F819}" type="presParOf" srcId="{F752BBB7-43B9-4502-B1F0-C7294E7C5713}" destId="{AEA279A0-CD1A-4A0D-8542-294FAD380DF7}" srcOrd="1" destOrd="0" presId="urn:microsoft.com/office/officeart/2008/layout/AlternatingHexagons"/>
    <dgm:cxn modelId="{D2EF2F46-A773-4E38-BB85-B88AFC347F26}" type="presParOf" srcId="{F752BBB7-43B9-4502-B1F0-C7294E7C5713}" destId="{5FF325F3-FD22-49B3-925E-A1C8B7FD5C3E}" srcOrd="2" destOrd="0" presId="urn:microsoft.com/office/officeart/2008/layout/AlternatingHexagons"/>
    <dgm:cxn modelId="{8DA76ECD-3B97-4BFA-A451-2D3B22F5D526}" type="presParOf" srcId="{F752BBB7-43B9-4502-B1F0-C7294E7C5713}" destId="{622054EC-11A3-457C-93D2-D2FC84B1280A}" srcOrd="3" destOrd="0" presId="urn:microsoft.com/office/officeart/2008/layout/AlternatingHexagons"/>
    <dgm:cxn modelId="{98AA92E4-252D-48CC-A63D-EFAE9DF6E357}" type="presParOf" srcId="{F752BBB7-43B9-4502-B1F0-C7294E7C5713}" destId="{0C3BF99F-41F8-4082-B51D-8103F9932030}" srcOrd="4" destOrd="0" presId="urn:microsoft.com/office/officeart/2008/layout/AlternatingHexagons"/>
    <dgm:cxn modelId="{35B359BC-FFEC-4453-87C4-AB1D0C36036A}" type="presParOf" srcId="{6A44AF15-B36C-41AA-8BEF-294ADB8B1347}" destId="{EC19B248-280B-4F21-8FF1-55EF00C59905}" srcOrd="3" destOrd="0" presId="urn:microsoft.com/office/officeart/2008/layout/AlternatingHexagons"/>
    <dgm:cxn modelId="{5D61E541-1D56-44F1-83A0-745C37E3F7B5}" type="presParOf" srcId="{6A44AF15-B36C-41AA-8BEF-294ADB8B1347}" destId="{47230176-118B-41CF-9A64-6D382504FFDB}" srcOrd="4" destOrd="0" presId="urn:microsoft.com/office/officeart/2008/layout/AlternatingHexagons"/>
    <dgm:cxn modelId="{E4058E86-E31B-4312-AE96-99D98D6EB5C8}" type="presParOf" srcId="{47230176-118B-41CF-9A64-6D382504FFDB}" destId="{FAB765B7-1782-4BB8-B194-21FBDAC4F900}" srcOrd="0" destOrd="0" presId="urn:microsoft.com/office/officeart/2008/layout/AlternatingHexagons"/>
    <dgm:cxn modelId="{6219C1F4-FE4B-4928-9603-3A21B547F88A}" type="presParOf" srcId="{47230176-118B-41CF-9A64-6D382504FFDB}" destId="{0E6ADEE5-4D2E-47A9-9F02-DF2974EC2501}" srcOrd="1" destOrd="0" presId="urn:microsoft.com/office/officeart/2008/layout/AlternatingHexagons"/>
    <dgm:cxn modelId="{AB3E8084-C098-43D3-A8A0-B11BF8547B7D}" type="presParOf" srcId="{47230176-118B-41CF-9A64-6D382504FFDB}" destId="{7F8AB0E8-739C-40E9-AEEB-620759056ACA}" srcOrd="2" destOrd="0" presId="urn:microsoft.com/office/officeart/2008/layout/AlternatingHexagons"/>
    <dgm:cxn modelId="{66B92308-E5CA-48E0-8325-023D3A0AAE95}" type="presParOf" srcId="{47230176-118B-41CF-9A64-6D382504FFDB}" destId="{7320BEAD-06B7-474E-A561-925C280A088E}" srcOrd="3" destOrd="0" presId="urn:microsoft.com/office/officeart/2008/layout/AlternatingHexagons"/>
    <dgm:cxn modelId="{D0C1EC90-0881-4989-846B-FABFA3CECFA7}" type="presParOf" srcId="{47230176-118B-41CF-9A64-6D382504FFDB}" destId="{65018925-475C-4395-A1AD-92380A1D9FF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F9786-7FB1-43F4-97A3-906FDB160BC3}">
      <dsp:nvSpPr>
        <dsp:cNvPr id="0" name=""/>
        <dsp:cNvSpPr/>
      </dsp:nvSpPr>
      <dsp:spPr>
        <a:xfrm>
          <a:off x="3773" y="94392"/>
          <a:ext cx="1127848" cy="6767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2200" kern="1200" dirty="0" err="1"/>
            <a:t>السيوزى</a:t>
          </a:r>
          <a:endParaRPr lang="ar-AE" sz="2200" kern="1200" dirty="0"/>
        </a:p>
      </dsp:txBody>
      <dsp:txXfrm>
        <a:off x="23593" y="114212"/>
        <a:ext cx="1088208" cy="637069"/>
      </dsp:txXfrm>
    </dsp:sp>
    <dsp:sp modelId="{8713466A-5366-4B2C-AECF-F7794E6B913C}">
      <dsp:nvSpPr>
        <dsp:cNvPr id="0" name=""/>
        <dsp:cNvSpPr/>
      </dsp:nvSpPr>
      <dsp:spPr>
        <a:xfrm>
          <a:off x="1244406" y="292893"/>
          <a:ext cx="239103" cy="2797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AE" sz="1200" kern="1200"/>
        </a:p>
      </dsp:txBody>
      <dsp:txXfrm>
        <a:off x="1244406" y="348834"/>
        <a:ext cx="167372" cy="167824"/>
      </dsp:txXfrm>
    </dsp:sp>
    <dsp:sp modelId="{F9BDBBB3-76C5-4C58-ACFB-5A17EA4FB342}">
      <dsp:nvSpPr>
        <dsp:cNvPr id="0" name=""/>
        <dsp:cNvSpPr/>
      </dsp:nvSpPr>
      <dsp:spPr>
        <a:xfrm>
          <a:off x="1582761" y="94392"/>
          <a:ext cx="1127848" cy="6767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2200" kern="1200" dirty="0" err="1"/>
            <a:t>الجاليوزى</a:t>
          </a:r>
          <a:endParaRPr lang="ar-AE" sz="2200" kern="1200" dirty="0"/>
        </a:p>
      </dsp:txBody>
      <dsp:txXfrm>
        <a:off x="1602581" y="114212"/>
        <a:ext cx="1088208" cy="637069"/>
      </dsp:txXfrm>
    </dsp:sp>
    <dsp:sp modelId="{CFF60720-131C-424C-971F-025D8F109FEE}">
      <dsp:nvSpPr>
        <dsp:cNvPr id="0" name=""/>
        <dsp:cNvSpPr/>
      </dsp:nvSpPr>
      <dsp:spPr>
        <a:xfrm>
          <a:off x="2823394" y="292893"/>
          <a:ext cx="239103" cy="2797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AE" sz="1200" kern="1200"/>
        </a:p>
      </dsp:txBody>
      <dsp:txXfrm>
        <a:off x="2823394" y="348834"/>
        <a:ext cx="167372" cy="167824"/>
      </dsp:txXfrm>
    </dsp:sp>
    <dsp:sp modelId="{9C08242C-37EA-4AAD-801D-2D6DE123E67A}">
      <dsp:nvSpPr>
        <dsp:cNvPr id="0" name=""/>
        <dsp:cNvSpPr/>
      </dsp:nvSpPr>
      <dsp:spPr>
        <a:xfrm>
          <a:off x="3161749" y="94392"/>
          <a:ext cx="1127848" cy="6767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2200" kern="1200" dirty="0" err="1"/>
            <a:t>السيوزى</a:t>
          </a:r>
          <a:endParaRPr lang="ar-AE" sz="2200" kern="1200" dirty="0"/>
        </a:p>
      </dsp:txBody>
      <dsp:txXfrm>
        <a:off x="3181569" y="114212"/>
        <a:ext cx="1088208" cy="6370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764DE-E83A-4730-B537-714081597B1F}">
      <dsp:nvSpPr>
        <dsp:cNvPr id="0" name=""/>
        <dsp:cNvSpPr/>
      </dsp:nvSpPr>
      <dsp:spPr>
        <a:xfrm rot="5400000">
          <a:off x="2676936" y="75401"/>
          <a:ext cx="1139975" cy="99177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1200" b="1" kern="1200" dirty="0" err="1"/>
            <a:t>الهوليوسى</a:t>
          </a:r>
          <a:endParaRPr lang="ar-AE" sz="1200" b="1" kern="1200" dirty="0"/>
        </a:p>
      </dsp:txBody>
      <dsp:txXfrm rot="-5400000">
        <a:off x="2905586" y="178949"/>
        <a:ext cx="682674" cy="784683"/>
      </dsp:txXfrm>
    </dsp:sp>
    <dsp:sp modelId="{0322E7FC-2F7D-4545-8757-95A709F2AA1D}">
      <dsp:nvSpPr>
        <dsp:cNvPr id="0" name=""/>
        <dsp:cNvSpPr/>
      </dsp:nvSpPr>
      <dsp:spPr>
        <a:xfrm>
          <a:off x="3772908" y="229298"/>
          <a:ext cx="1272212" cy="683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AE" sz="1400" kern="1200"/>
        </a:p>
      </dsp:txBody>
      <dsp:txXfrm>
        <a:off x="3772908" y="229298"/>
        <a:ext cx="1272212" cy="683985"/>
      </dsp:txXfrm>
    </dsp:sp>
    <dsp:sp modelId="{86F81868-C6D8-4E6F-9205-208B6754ACCB}">
      <dsp:nvSpPr>
        <dsp:cNvPr id="0" name=""/>
        <dsp:cNvSpPr/>
      </dsp:nvSpPr>
      <dsp:spPr>
        <a:xfrm rot="5400000">
          <a:off x="1605815" y="75401"/>
          <a:ext cx="1139975" cy="99177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1700" b="1" kern="1200" dirty="0" err="1"/>
            <a:t>البليوسين</a:t>
          </a:r>
          <a:endParaRPr lang="ar-AE" sz="1700" b="1" kern="1200" dirty="0"/>
        </a:p>
      </dsp:txBody>
      <dsp:txXfrm rot="-5400000">
        <a:off x="1834465" y="178949"/>
        <a:ext cx="682674" cy="784683"/>
      </dsp:txXfrm>
    </dsp:sp>
    <dsp:sp modelId="{5B7D0DE6-4319-4DDF-BC21-069A015C8DD4}">
      <dsp:nvSpPr>
        <dsp:cNvPr id="0" name=""/>
        <dsp:cNvSpPr/>
      </dsp:nvSpPr>
      <dsp:spPr>
        <a:xfrm rot="5400000">
          <a:off x="2139324" y="1043012"/>
          <a:ext cx="1139975" cy="99177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1400" b="1" kern="1200" dirty="0" err="1"/>
            <a:t>البالوسين</a:t>
          </a:r>
          <a:endParaRPr lang="ar-AE" sz="1400" b="1" kern="1200" dirty="0"/>
        </a:p>
      </dsp:txBody>
      <dsp:txXfrm rot="-5400000">
        <a:off x="2367974" y="1146560"/>
        <a:ext cx="682674" cy="784683"/>
      </dsp:txXfrm>
    </dsp:sp>
    <dsp:sp modelId="{AEA279A0-CD1A-4A0D-8542-294FAD380DF7}">
      <dsp:nvSpPr>
        <dsp:cNvPr id="0" name=""/>
        <dsp:cNvSpPr/>
      </dsp:nvSpPr>
      <dsp:spPr>
        <a:xfrm>
          <a:off x="941210" y="1196909"/>
          <a:ext cx="1231173" cy="683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AE" sz="1400" kern="1200"/>
        </a:p>
      </dsp:txBody>
      <dsp:txXfrm>
        <a:off x="941210" y="1196909"/>
        <a:ext cx="1231173" cy="683985"/>
      </dsp:txXfrm>
    </dsp:sp>
    <dsp:sp modelId="{0C3BF99F-41F8-4082-B51D-8103F9932030}">
      <dsp:nvSpPr>
        <dsp:cNvPr id="0" name=""/>
        <dsp:cNvSpPr/>
      </dsp:nvSpPr>
      <dsp:spPr>
        <a:xfrm rot="5400000">
          <a:off x="3210444" y="1043012"/>
          <a:ext cx="1139975" cy="99177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1800" b="1" kern="1200" dirty="0" err="1"/>
            <a:t>الأيوسين</a:t>
          </a:r>
          <a:endParaRPr lang="ar-AE" sz="1800" b="1" kern="1200" dirty="0"/>
        </a:p>
      </dsp:txBody>
      <dsp:txXfrm rot="-5400000">
        <a:off x="3439094" y="1146560"/>
        <a:ext cx="682674" cy="784683"/>
      </dsp:txXfrm>
    </dsp:sp>
    <dsp:sp modelId="{FAB765B7-1782-4BB8-B194-21FBDAC4F900}">
      <dsp:nvSpPr>
        <dsp:cNvPr id="0" name=""/>
        <dsp:cNvSpPr/>
      </dsp:nvSpPr>
      <dsp:spPr>
        <a:xfrm rot="5400000">
          <a:off x="2676936" y="2010623"/>
          <a:ext cx="1139975" cy="99177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1400" b="1" kern="1200" dirty="0"/>
            <a:t>الميوسين</a:t>
          </a:r>
        </a:p>
      </dsp:txBody>
      <dsp:txXfrm rot="-5400000">
        <a:off x="2905586" y="2114171"/>
        <a:ext cx="682674" cy="784683"/>
      </dsp:txXfrm>
    </dsp:sp>
    <dsp:sp modelId="{0E6ADEE5-4D2E-47A9-9F02-DF2974EC2501}">
      <dsp:nvSpPr>
        <dsp:cNvPr id="0" name=""/>
        <dsp:cNvSpPr/>
      </dsp:nvSpPr>
      <dsp:spPr>
        <a:xfrm>
          <a:off x="3772908" y="2164520"/>
          <a:ext cx="1272212" cy="683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AE" sz="1400" kern="1200"/>
        </a:p>
      </dsp:txBody>
      <dsp:txXfrm>
        <a:off x="3772908" y="2164520"/>
        <a:ext cx="1272212" cy="683985"/>
      </dsp:txXfrm>
    </dsp:sp>
    <dsp:sp modelId="{65018925-475C-4395-A1AD-92380A1D9FF6}">
      <dsp:nvSpPr>
        <dsp:cNvPr id="0" name=""/>
        <dsp:cNvSpPr/>
      </dsp:nvSpPr>
      <dsp:spPr>
        <a:xfrm rot="5400000">
          <a:off x="1605815" y="2010623"/>
          <a:ext cx="1139975" cy="99177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1500" b="1" kern="1200" dirty="0" err="1"/>
            <a:t>البليتوسين</a:t>
          </a:r>
          <a:endParaRPr lang="ar-AE" sz="1500" b="1" kern="1200" dirty="0"/>
        </a:p>
      </dsp:txBody>
      <dsp:txXfrm rot="-5400000">
        <a:off x="1834465" y="2114171"/>
        <a:ext cx="682674" cy="784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41909-8559-4B41-8E34-14F3DCBA610A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DF6C3-E1CF-42F3-A0C3-310D0929C7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664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34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284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81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28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6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39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04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4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86B75A-687E-405C-8A0B-8D00578BA2C3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709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78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98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ftr="0" dt="0"/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lbayan.ae/editors-choice/varity/2012-02-22-1.1597837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diagramQuickStyle" Target="../diagrams/quickStyle1.xml"/><Relationship Id="rId18" Type="http://schemas.openxmlformats.org/officeDocument/2006/relationships/diagramQuickStyle" Target="../diagrams/quickStyle2.xm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diagramLayout" Target="../diagrams/layout1.xml"/><Relationship Id="rId17" Type="http://schemas.openxmlformats.org/officeDocument/2006/relationships/diagramLayout" Target="../diagrams/layout2.xml"/><Relationship Id="rId2" Type="http://schemas.openxmlformats.org/officeDocument/2006/relationships/image" Target="../media/image10.png"/><Relationship Id="rId16" Type="http://schemas.openxmlformats.org/officeDocument/2006/relationships/diagramData" Target="../diagrams/data2.xml"/><Relationship Id="rId20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diagramData" Target="../diagrams/data1.xml"/><Relationship Id="rId5" Type="http://schemas.openxmlformats.org/officeDocument/2006/relationships/image" Target="../media/image13.png"/><Relationship Id="rId15" Type="http://schemas.microsoft.com/office/2007/relationships/diagramDrawing" Target="../diagrams/drawing1.xml"/><Relationship Id="rId10" Type="http://schemas.openxmlformats.org/officeDocument/2006/relationships/image" Target="../media/image18.png"/><Relationship Id="rId19" Type="http://schemas.openxmlformats.org/officeDocument/2006/relationships/diagramColors" Target="../diagrams/colors2.xml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77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9266FF-BBF2-4CB3-8809-594B908A7CE5}"/>
              </a:ext>
            </a:extLst>
          </p:cNvPr>
          <p:cNvSpPr/>
          <p:nvPr/>
        </p:nvSpPr>
        <p:spPr>
          <a:xfrm>
            <a:off x="159657" y="708211"/>
            <a:ext cx="11916229" cy="5441577"/>
          </a:xfrm>
          <a:custGeom>
            <a:avLst/>
            <a:gdLst>
              <a:gd name="connsiteX0" fmla="*/ 0 w 11916229"/>
              <a:gd name="connsiteY0" fmla="*/ 0 h 5441577"/>
              <a:gd name="connsiteX1" fmla="*/ 11916229 w 11916229"/>
              <a:gd name="connsiteY1" fmla="*/ 0 h 5441577"/>
              <a:gd name="connsiteX2" fmla="*/ 11916229 w 11916229"/>
              <a:gd name="connsiteY2" fmla="*/ 5441577 h 5441577"/>
              <a:gd name="connsiteX3" fmla="*/ 0 w 11916229"/>
              <a:gd name="connsiteY3" fmla="*/ 5441577 h 5441577"/>
              <a:gd name="connsiteX4" fmla="*/ 0 w 11916229"/>
              <a:gd name="connsiteY4" fmla="*/ 0 h 544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6229" h="5441577" fill="none" extrusionOk="0">
                <a:moveTo>
                  <a:pt x="0" y="0"/>
                </a:moveTo>
                <a:cubicBezTo>
                  <a:pt x="5405370" y="124810"/>
                  <a:pt x="8699494" y="29713"/>
                  <a:pt x="11916229" y="0"/>
                </a:cubicBezTo>
                <a:cubicBezTo>
                  <a:pt x="11819577" y="1070369"/>
                  <a:pt x="11965979" y="3871106"/>
                  <a:pt x="11916229" y="5441577"/>
                </a:cubicBezTo>
                <a:cubicBezTo>
                  <a:pt x="9195083" y="5494704"/>
                  <a:pt x="4150983" y="5501246"/>
                  <a:pt x="0" y="5441577"/>
                </a:cubicBezTo>
                <a:cubicBezTo>
                  <a:pt x="12242" y="4336096"/>
                  <a:pt x="-142760" y="1918692"/>
                  <a:pt x="0" y="0"/>
                </a:cubicBezTo>
                <a:close/>
              </a:path>
              <a:path w="11916229" h="5441577" stroke="0" extrusionOk="0">
                <a:moveTo>
                  <a:pt x="0" y="0"/>
                </a:moveTo>
                <a:cubicBezTo>
                  <a:pt x="4897296" y="-166315"/>
                  <a:pt x="9456920" y="-29817"/>
                  <a:pt x="11916229" y="0"/>
                </a:cubicBezTo>
                <a:cubicBezTo>
                  <a:pt x="11835491" y="1220009"/>
                  <a:pt x="11924633" y="3097457"/>
                  <a:pt x="11916229" y="5441577"/>
                </a:cubicBezTo>
                <a:cubicBezTo>
                  <a:pt x="6042703" y="5337932"/>
                  <a:pt x="2021282" y="5496712"/>
                  <a:pt x="0" y="5441577"/>
                </a:cubicBezTo>
                <a:cubicBezTo>
                  <a:pt x="17940" y="4420595"/>
                  <a:pt x="-157592" y="131753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260248879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dirty="0">
                <a:solidFill>
                  <a:srgbClr val="FFFFFF"/>
                </a:solidFill>
              </a:rPr>
              <a:t>https://www.albayan.ae/editors-choice/varity/2012-02-22-1.1597837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E5988531-993E-4E10-AC2F-B6A0DE97EA94}"/>
              </a:ext>
            </a:extLst>
          </p:cNvPr>
          <p:cNvSpPr txBox="1">
            <a:spLocks/>
          </p:cNvSpPr>
          <p:nvPr/>
        </p:nvSpPr>
        <p:spPr>
          <a:xfrm>
            <a:off x="-2622705" y="6341642"/>
            <a:ext cx="7667816" cy="3383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سابع 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7C445693-8C44-47DD-97C9-FD7EC92EDD9A}"/>
              </a:ext>
            </a:extLst>
          </p:cNvPr>
          <p:cNvSpPr txBox="1">
            <a:spLocks/>
          </p:cNvSpPr>
          <p:nvPr/>
        </p:nvSpPr>
        <p:spPr>
          <a:xfrm>
            <a:off x="-2622705" y="6168184"/>
            <a:ext cx="7667816" cy="3383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الإمارات تاريخنا 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0154D3FF-77DF-43F4-970A-888B6AA55187}"/>
              </a:ext>
            </a:extLst>
          </p:cNvPr>
          <p:cNvSpPr txBox="1">
            <a:spLocks/>
          </p:cNvSpPr>
          <p:nvPr/>
        </p:nvSpPr>
        <p:spPr>
          <a:xfrm>
            <a:off x="-2390476" y="6558893"/>
            <a:ext cx="7667816" cy="3383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درس : </a:t>
            </a:r>
            <a:r>
              <a:rPr kumimoji="0" lang="ar-BH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تشكل التضاريس لدولة الإمارات العربية المتحدة </a:t>
            </a:r>
          </a:p>
        </p:txBody>
      </p:sp>
      <p:sp>
        <p:nvSpPr>
          <p:cNvPr id="28" name="AutoShape 2">
            <a:extLst>
              <a:ext uri="{FF2B5EF4-FFF2-40B4-BE49-F238E27FC236}">
                <a16:creationId xmlns:a16="http://schemas.microsoft.com/office/drawing/2014/main" id="{9C204B48-5AEF-44FD-932D-343EAC3071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889D09E-784D-42A8-99B4-416316BF0B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39" t="39879" r="26154" b="54492"/>
          <a:stretch/>
        </p:blipFill>
        <p:spPr>
          <a:xfrm>
            <a:off x="3782534" y="689815"/>
            <a:ext cx="4670474" cy="365761"/>
          </a:xfrm>
          <a:prstGeom prst="rect">
            <a:avLst/>
          </a:prstGeom>
        </p:spPr>
      </p:pic>
      <p:pic>
        <p:nvPicPr>
          <p:cNvPr id="7" name="Picture 6" descr="A reptile on a rock&#10;&#10;Description automatically generated">
            <a:extLst>
              <a:ext uri="{FF2B5EF4-FFF2-40B4-BE49-F238E27FC236}">
                <a16:creationId xmlns:a16="http://schemas.microsoft.com/office/drawing/2014/main" id="{AB3F787B-B0DE-4382-8E41-C851C760C32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530" y="1295101"/>
            <a:ext cx="8342140" cy="462026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2173708-1219-4A89-A945-40B315B9CF3F}"/>
              </a:ext>
            </a:extLst>
          </p:cNvPr>
          <p:cNvSpPr/>
          <p:nvPr/>
        </p:nvSpPr>
        <p:spPr>
          <a:xfrm>
            <a:off x="2555631" y="3513947"/>
            <a:ext cx="7385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https://www.albayan.ae/editors-choice/varity/2012-02-22-1.1597837</a:t>
            </a:r>
            <a:r>
              <a:rPr lang="ar-BH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819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90" y="551793"/>
            <a:ext cx="11761076" cy="592783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41434" y="252248"/>
            <a:ext cx="1513490" cy="1072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dirty="0">
                <a:cs typeface="(AH) Manal Black" pitchFamily="2" charset="-78"/>
              </a:rPr>
              <a:t>التقويم </a:t>
            </a:r>
            <a:r>
              <a:rPr lang="ar-AE" sz="2800" dirty="0" err="1">
                <a:cs typeface="(AH) Manal Black" pitchFamily="2" charset="-78"/>
              </a:rPr>
              <a:t>الختامى</a:t>
            </a:r>
            <a:endParaRPr lang="ar-AE" sz="2800" dirty="0">
              <a:cs typeface="(AH) Manal Black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767848" y="2569779"/>
            <a:ext cx="89863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542690" y="4698124"/>
            <a:ext cx="80404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6921062" y="1560786"/>
            <a:ext cx="898635" cy="157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0531366" y="6101255"/>
            <a:ext cx="113511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0972800" y="3957145"/>
            <a:ext cx="69368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49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638" y="331963"/>
            <a:ext cx="9266723" cy="619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8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light, blue, sign&#10;&#10;Description automatically generated">
            <a:extLst>
              <a:ext uri="{FF2B5EF4-FFF2-40B4-BE49-F238E27FC236}">
                <a16:creationId xmlns:a16="http://schemas.microsoft.com/office/drawing/2014/main" id="{7E526996-E375-48B9-A110-CCC89B05E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572" y="0"/>
            <a:ext cx="86614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BDA341-F3FC-43BA-9B06-8F20BCC2C528}"/>
              </a:ext>
            </a:extLst>
          </p:cNvPr>
          <p:cNvSpPr txBox="1"/>
          <p:nvPr/>
        </p:nvSpPr>
        <p:spPr>
          <a:xfrm>
            <a:off x="1800665" y="2961164"/>
            <a:ext cx="9917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FF"/>
                </a:highligh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ابحث              معلومات حول قارة</a:t>
            </a:r>
            <a:r>
              <a:rPr kumimoji="0" lang="ar-BH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FF"/>
                </a:highligh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غندورانا </a:t>
            </a:r>
            <a:r>
              <a:rPr kumimoji="0" lang="ar-B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FF"/>
                </a:highligh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00FFFF"/>
              </a:highligh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5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id="{2783F1D7-2F62-4DD2-9638-AB5736323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075" y="2923831"/>
            <a:ext cx="566035" cy="498998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2EC544-7ECF-40E2-9C9A-97B9CCD2CF9C}"/>
              </a:ext>
            </a:extLst>
          </p:cNvPr>
          <p:cNvSpPr txBox="1">
            <a:spLocks/>
          </p:cNvSpPr>
          <p:nvPr/>
        </p:nvSpPr>
        <p:spPr>
          <a:xfrm>
            <a:off x="-2749314" y="6339705"/>
            <a:ext cx="7667816" cy="3383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سابع 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8898BBA-5C1C-4775-9FC2-1CA50C991E18}"/>
              </a:ext>
            </a:extLst>
          </p:cNvPr>
          <p:cNvSpPr txBox="1">
            <a:spLocks/>
          </p:cNvSpPr>
          <p:nvPr/>
        </p:nvSpPr>
        <p:spPr>
          <a:xfrm>
            <a:off x="-2749314" y="6166247"/>
            <a:ext cx="7667816" cy="3383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الإمارات تاريخنا 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ED1E425-0FF5-4138-9271-FEA46F3BFD1E}"/>
              </a:ext>
            </a:extLst>
          </p:cNvPr>
          <p:cNvSpPr txBox="1">
            <a:spLocks/>
          </p:cNvSpPr>
          <p:nvPr/>
        </p:nvSpPr>
        <p:spPr>
          <a:xfrm>
            <a:off x="-2517085" y="6556956"/>
            <a:ext cx="7667816" cy="3383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درس : </a:t>
            </a:r>
            <a:r>
              <a:rPr kumimoji="0" lang="ar-BH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تشكل التضاريس لدولة الإمارات العربية المتحدة </a:t>
            </a:r>
          </a:p>
        </p:txBody>
      </p:sp>
    </p:spTree>
    <p:extLst>
      <p:ext uri="{BB962C8B-B14F-4D97-AF65-F5344CB8AC3E}">
        <p14:creationId xmlns:p14="http://schemas.microsoft.com/office/powerpoint/2010/main" val="227452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table, monitor, computer&#10;&#10;Description automatically generated">
            <a:extLst>
              <a:ext uri="{FF2B5EF4-FFF2-40B4-BE49-F238E27FC236}">
                <a16:creationId xmlns:a16="http://schemas.microsoft.com/office/drawing/2014/main" id="{4EB227BC-44A5-4871-82BD-09EA7516A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67" y="-460248"/>
            <a:ext cx="11470607" cy="7318248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6717BCB-CB2B-4923-BB56-5AEB98DE76F4}"/>
              </a:ext>
            </a:extLst>
          </p:cNvPr>
          <p:cNvSpPr txBox="1">
            <a:spLocks/>
          </p:cNvSpPr>
          <p:nvPr/>
        </p:nvSpPr>
        <p:spPr>
          <a:xfrm>
            <a:off x="2213162" y="1595879"/>
            <a:ext cx="7667816" cy="3383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endParaRPr kumimoji="0" lang="ar-BH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124" y="1352591"/>
            <a:ext cx="7313155" cy="21033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0" y="599090"/>
            <a:ext cx="24909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2800" dirty="0">
                <a:solidFill>
                  <a:schemeClr val="accent2">
                    <a:lumMod val="20000"/>
                    <a:lumOff val="80000"/>
                  </a:schemeClr>
                </a:solidFill>
                <a:cs typeface="(AH) Manal Black" pitchFamily="2" charset="-78"/>
              </a:rPr>
              <a:t>نواتج التعلم:</a:t>
            </a:r>
          </a:p>
        </p:txBody>
      </p:sp>
    </p:spTree>
    <p:extLst>
      <p:ext uri="{BB962C8B-B14F-4D97-AF65-F5344CB8AC3E}">
        <p14:creationId xmlns:p14="http://schemas.microsoft.com/office/powerpoint/2010/main" val="2372736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088962-4FB4-4D1C-8243-274968D9DBA6}"/>
              </a:ext>
            </a:extLst>
          </p:cNvPr>
          <p:cNvSpPr/>
          <p:nvPr/>
        </p:nvSpPr>
        <p:spPr>
          <a:xfrm>
            <a:off x="159657" y="708211"/>
            <a:ext cx="11916229" cy="5441577"/>
          </a:xfrm>
          <a:custGeom>
            <a:avLst/>
            <a:gdLst>
              <a:gd name="connsiteX0" fmla="*/ 0 w 11916229"/>
              <a:gd name="connsiteY0" fmla="*/ 0 h 5441577"/>
              <a:gd name="connsiteX1" fmla="*/ 11916229 w 11916229"/>
              <a:gd name="connsiteY1" fmla="*/ 0 h 5441577"/>
              <a:gd name="connsiteX2" fmla="*/ 11916229 w 11916229"/>
              <a:gd name="connsiteY2" fmla="*/ 5441577 h 5441577"/>
              <a:gd name="connsiteX3" fmla="*/ 0 w 11916229"/>
              <a:gd name="connsiteY3" fmla="*/ 5441577 h 5441577"/>
              <a:gd name="connsiteX4" fmla="*/ 0 w 11916229"/>
              <a:gd name="connsiteY4" fmla="*/ 0 h 544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6229" h="5441577" fill="none" extrusionOk="0">
                <a:moveTo>
                  <a:pt x="0" y="0"/>
                </a:moveTo>
                <a:cubicBezTo>
                  <a:pt x="5405370" y="124810"/>
                  <a:pt x="8699494" y="29713"/>
                  <a:pt x="11916229" y="0"/>
                </a:cubicBezTo>
                <a:cubicBezTo>
                  <a:pt x="11819577" y="1070369"/>
                  <a:pt x="11965979" y="3871106"/>
                  <a:pt x="11916229" y="5441577"/>
                </a:cubicBezTo>
                <a:cubicBezTo>
                  <a:pt x="9195083" y="5494704"/>
                  <a:pt x="4150983" y="5501246"/>
                  <a:pt x="0" y="5441577"/>
                </a:cubicBezTo>
                <a:cubicBezTo>
                  <a:pt x="12242" y="4336096"/>
                  <a:pt x="-142760" y="1918692"/>
                  <a:pt x="0" y="0"/>
                </a:cubicBezTo>
                <a:close/>
              </a:path>
              <a:path w="11916229" h="5441577" stroke="0" extrusionOk="0">
                <a:moveTo>
                  <a:pt x="0" y="0"/>
                </a:moveTo>
                <a:cubicBezTo>
                  <a:pt x="4897296" y="-166315"/>
                  <a:pt x="9456920" y="-29817"/>
                  <a:pt x="11916229" y="0"/>
                </a:cubicBezTo>
                <a:cubicBezTo>
                  <a:pt x="11835491" y="1220009"/>
                  <a:pt x="11924633" y="3097457"/>
                  <a:pt x="11916229" y="5441577"/>
                </a:cubicBezTo>
                <a:cubicBezTo>
                  <a:pt x="6042703" y="5337932"/>
                  <a:pt x="2021282" y="5496712"/>
                  <a:pt x="0" y="5441577"/>
                </a:cubicBezTo>
                <a:cubicBezTo>
                  <a:pt x="17940" y="4420595"/>
                  <a:pt x="-157592" y="131753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260248879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B8F1F92-8338-4F6B-B940-3A994533AF0B}"/>
              </a:ext>
            </a:extLst>
          </p:cNvPr>
          <p:cNvSpPr txBox="1">
            <a:spLocks/>
          </p:cNvSpPr>
          <p:nvPr/>
        </p:nvSpPr>
        <p:spPr>
          <a:xfrm>
            <a:off x="-2622705" y="6341642"/>
            <a:ext cx="7667816" cy="3383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سابع 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1CB6721-6ED8-4C28-A4C8-382C419CD36D}"/>
              </a:ext>
            </a:extLst>
          </p:cNvPr>
          <p:cNvSpPr txBox="1">
            <a:spLocks/>
          </p:cNvSpPr>
          <p:nvPr/>
        </p:nvSpPr>
        <p:spPr>
          <a:xfrm>
            <a:off x="-2622705" y="6168184"/>
            <a:ext cx="7667816" cy="3383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الإمارات تاريخنا 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EC154E2-7D20-44D7-91A9-9CF6B76644FB}"/>
              </a:ext>
            </a:extLst>
          </p:cNvPr>
          <p:cNvSpPr txBox="1">
            <a:spLocks/>
          </p:cNvSpPr>
          <p:nvPr/>
        </p:nvSpPr>
        <p:spPr>
          <a:xfrm>
            <a:off x="-2390476" y="6558893"/>
            <a:ext cx="7667816" cy="3383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درس : </a:t>
            </a:r>
            <a:r>
              <a:rPr kumimoji="0" lang="ar-BH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تشكل التضاريس لدولة الإمارات العربية المتحدة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7E72CF-92C4-433B-BB79-818AA26082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90" t="40339" r="41381" b="36430"/>
          <a:stretch/>
        </p:blipFill>
        <p:spPr>
          <a:xfrm>
            <a:off x="2672751" y="3112372"/>
            <a:ext cx="6508452" cy="2478995"/>
          </a:xfrm>
          <a:prstGeom prst="rect">
            <a:avLst/>
          </a:prstGeom>
        </p:spPr>
      </p:pic>
      <p:pic>
        <p:nvPicPr>
          <p:cNvPr id="5" name="Picture 4" descr="A picture containing food, room, drawing&#10;&#10;Description automatically generated">
            <a:extLst>
              <a:ext uri="{FF2B5EF4-FFF2-40B4-BE49-F238E27FC236}">
                <a16:creationId xmlns:a16="http://schemas.microsoft.com/office/drawing/2014/main" id="{C93BF26C-69CA-4591-AD2D-87F3A14FC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355" y="132810"/>
            <a:ext cx="3825290" cy="280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22729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9266FF-BBF2-4CB3-8809-594B908A7CE5}"/>
              </a:ext>
            </a:extLst>
          </p:cNvPr>
          <p:cNvSpPr/>
          <p:nvPr/>
        </p:nvSpPr>
        <p:spPr>
          <a:xfrm>
            <a:off x="159657" y="708211"/>
            <a:ext cx="11916229" cy="5441577"/>
          </a:xfrm>
          <a:custGeom>
            <a:avLst/>
            <a:gdLst>
              <a:gd name="connsiteX0" fmla="*/ 0 w 11916229"/>
              <a:gd name="connsiteY0" fmla="*/ 0 h 5441577"/>
              <a:gd name="connsiteX1" fmla="*/ 11916229 w 11916229"/>
              <a:gd name="connsiteY1" fmla="*/ 0 h 5441577"/>
              <a:gd name="connsiteX2" fmla="*/ 11916229 w 11916229"/>
              <a:gd name="connsiteY2" fmla="*/ 5441577 h 5441577"/>
              <a:gd name="connsiteX3" fmla="*/ 0 w 11916229"/>
              <a:gd name="connsiteY3" fmla="*/ 5441577 h 5441577"/>
              <a:gd name="connsiteX4" fmla="*/ 0 w 11916229"/>
              <a:gd name="connsiteY4" fmla="*/ 0 h 544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6229" h="5441577" fill="none" extrusionOk="0">
                <a:moveTo>
                  <a:pt x="0" y="0"/>
                </a:moveTo>
                <a:cubicBezTo>
                  <a:pt x="5405370" y="124810"/>
                  <a:pt x="8699494" y="29713"/>
                  <a:pt x="11916229" y="0"/>
                </a:cubicBezTo>
                <a:cubicBezTo>
                  <a:pt x="11819577" y="1070369"/>
                  <a:pt x="11965979" y="3871106"/>
                  <a:pt x="11916229" y="5441577"/>
                </a:cubicBezTo>
                <a:cubicBezTo>
                  <a:pt x="9195083" y="5494704"/>
                  <a:pt x="4150983" y="5501246"/>
                  <a:pt x="0" y="5441577"/>
                </a:cubicBezTo>
                <a:cubicBezTo>
                  <a:pt x="12242" y="4336096"/>
                  <a:pt x="-142760" y="1918692"/>
                  <a:pt x="0" y="0"/>
                </a:cubicBezTo>
                <a:close/>
              </a:path>
              <a:path w="11916229" h="5441577" stroke="0" extrusionOk="0">
                <a:moveTo>
                  <a:pt x="0" y="0"/>
                </a:moveTo>
                <a:cubicBezTo>
                  <a:pt x="4897296" y="-166315"/>
                  <a:pt x="9456920" y="-29817"/>
                  <a:pt x="11916229" y="0"/>
                </a:cubicBezTo>
                <a:cubicBezTo>
                  <a:pt x="11835491" y="1220009"/>
                  <a:pt x="11924633" y="3097457"/>
                  <a:pt x="11916229" y="5441577"/>
                </a:cubicBezTo>
                <a:cubicBezTo>
                  <a:pt x="6042703" y="5337932"/>
                  <a:pt x="2021282" y="5496712"/>
                  <a:pt x="0" y="5441577"/>
                </a:cubicBezTo>
                <a:cubicBezTo>
                  <a:pt x="17940" y="4420595"/>
                  <a:pt x="-157592" y="131753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260248879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1619C608-7482-4B00-985B-FBE276721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37" y="1002742"/>
            <a:ext cx="6738477" cy="49863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82A18A-9E66-4A1F-8147-8E06A31E34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47" t="33861" r="41381" b="27271"/>
          <a:stretch/>
        </p:blipFill>
        <p:spPr>
          <a:xfrm>
            <a:off x="7404448" y="2235199"/>
            <a:ext cx="4291903" cy="3265715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96EBF2C-187D-44C0-A489-2B4CB9396479}"/>
              </a:ext>
            </a:extLst>
          </p:cNvPr>
          <p:cNvSpPr/>
          <p:nvPr/>
        </p:nvSpPr>
        <p:spPr>
          <a:xfrm>
            <a:off x="5588000" y="1538419"/>
            <a:ext cx="2728686" cy="1611181"/>
          </a:xfrm>
          <a:custGeom>
            <a:avLst/>
            <a:gdLst>
              <a:gd name="connsiteX0" fmla="*/ 0 w 2728686"/>
              <a:gd name="connsiteY0" fmla="*/ 1611181 h 1611181"/>
              <a:gd name="connsiteX1" fmla="*/ 72571 w 2728686"/>
              <a:gd name="connsiteY1" fmla="*/ 1538610 h 1611181"/>
              <a:gd name="connsiteX2" fmla="*/ 130629 w 2728686"/>
              <a:gd name="connsiteY2" fmla="*/ 1495067 h 1611181"/>
              <a:gd name="connsiteX3" fmla="*/ 174171 w 2728686"/>
              <a:gd name="connsiteY3" fmla="*/ 1437010 h 1611181"/>
              <a:gd name="connsiteX4" fmla="*/ 232229 w 2728686"/>
              <a:gd name="connsiteY4" fmla="*/ 1393467 h 1611181"/>
              <a:gd name="connsiteX5" fmla="*/ 304800 w 2728686"/>
              <a:gd name="connsiteY5" fmla="*/ 1306381 h 1611181"/>
              <a:gd name="connsiteX6" fmla="*/ 348343 w 2728686"/>
              <a:gd name="connsiteY6" fmla="*/ 1262838 h 1611181"/>
              <a:gd name="connsiteX7" fmla="*/ 391886 w 2728686"/>
              <a:gd name="connsiteY7" fmla="*/ 1204781 h 1611181"/>
              <a:gd name="connsiteX8" fmla="*/ 449943 w 2728686"/>
              <a:gd name="connsiteY8" fmla="*/ 1161238 h 1611181"/>
              <a:gd name="connsiteX9" fmla="*/ 522514 w 2728686"/>
              <a:gd name="connsiteY9" fmla="*/ 1059638 h 1611181"/>
              <a:gd name="connsiteX10" fmla="*/ 566057 w 2728686"/>
              <a:gd name="connsiteY10" fmla="*/ 1001581 h 1611181"/>
              <a:gd name="connsiteX11" fmla="*/ 595086 w 2728686"/>
              <a:gd name="connsiteY11" fmla="*/ 958038 h 1611181"/>
              <a:gd name="connsiteX12" fmla="*/ 696686 w 2728686"/>
              <a:gd name="connsiteY12" fmla="*/ 856438 h 1611181"/>
              <a:gd name="connsiteX13" fmla="*/ 740229 w 2728686"/>
              <a:gd name="connsiteY13" fmla="*/ 841924 h 1611181"/>
              <a:gd name="connsiteX14" fmla="*/ 812800 w 2728686"/>
              <a:gd name="connsiteY14" fmla="*/ 754838 h 1611181"/>
              <a:gd name="connsiteX15" fmla="*/ 841829 w 2728686"/>
              <a:gd name="connsiteY15" fmla="*/ 711295 h 1611181"/>
              <a:gd name="connsiteX16" fmla="*/ 885371 w 2728686"/>
              <a:gd name="connsiteY16" fmla="*/ 667752 h 1611181"/>
              <a:gd name="connsiteX17" fmla="*/ 928914 w 2728686"/>
              <a:gd name="connsiteY17" fmla="*/ 609695 h 1611181"/>
              <a:gd name="connsiteX18" fmla="*/ 1030514 w 2728686"/>
              <a:gd name="connsiteY18" fmla="*/ 551638 h 1611181"/>
              <a:gd name="connsiteX19" fmla="*/ 1074057 w 2728686"/>
              <a:gd name="connsiteY19" fmla="*/ 508095 h 1611181"/>
              <a:gd name="connsiteX20" fmla="*/ 1132114 w 2728686"/>
              <a:gd name="connsiteY20" fmla="*/ 464552 h 1611181"/>
              <a:gd name="connsiteX21" fmla="*/ 1175657 w 2728686"/>
              <a:gd name="connsiteY21" fmla="*/ 435524 h 1611181"/>
              <a:gd name="connsiteX22" fmla="*/ 1219200 w 2728686"/>
              <a:gd name="connsiteY22" fmla="*/ 391981 h 1611181"/>
              <a:gd name="connsiteX23" fmla="*/ 1306286 w 2728686"/>
              <a:gd name="connsiteY23" fmla="*/ 333924 h 1611181"/>
              <a:gd name="connsiteX24" fmla="*/ 1393371 w 2728686"/>
              <a:gd name="connsiteY24" fmla="*/ 261352 h 1611181"/>
              <a:gd name="connsiteX25" fmla="*/ 1436914 w 2728686"/>
              <a:gd name="connsiteY25" fmla="*/ 246838 h 1611181"/>
              <a:gd name="connsiteX26" fmla="*/ 1494971 w 2728686"/>
              <a:gd name="connsiteY26" fmla="*/ 203295 h 1611181"/>
              <a:gd name="connsiteX27" fmla="*/ 1538514 w 2728686"/>
              <a:gd name="connsiteY27" fmla="*/ 159752 h 1611181"/>
              <a:gd name="connsiteX28" fmla="*/ 1640114 w 2728686"/>
              <a:gd name="connsiteY28" fmla="*/ 87181 h 1611181"/>
              <a:gd name="connsiteX29" fmla="*/ 1698171 w 2728686"/>
              <a:gd name="connsiteY29" fmla="*/ 58152 h 1611181"/>
              <a:gd name="connsiteX30" fmla="*/ 1785257 w 2728686"/>
              <a:gd name="connsiteY30" fmla="*/ 29124 h 1611181"/>
              <a:gd name="connsiteX31" fmla="*/ 1828800 w 2728686"/>
              <a:gd name="connsiteY31" fmla="*/ 95 h 1611181"/>
              <a:gd name="connsiteX32" fmla="*/ 1944914 w 2728686"/>
              <a:gd name="connsiteY32" fmla="*/ 29124 h 1611181"/>
              <a:gd name="connsiteX33" fmla="*/ 1988457 w 2728686"/>
              <a:gd name="connsiteY33" fmla="*/ 58152 h 1611181"/>
              <a:gd name="connsiteX34" fmla="*/ 2090057 w 2728686"/>
              <a:gd name="connsiteY34" fmla="*/ 101695 h 1611181"/>
              <a:gd name="connsiteX35" fmla="*/ 2177143 w 2728686"/>
              <a:gd name="connsiteY35" fmla="*/ 159752 h 1611181"/>
              <a:gd name="connsiteX36" fmla="*/ 2322286 w 2728686"/>
              <a:gd name="connsiteY36" fmla="*/ 217810 h 1611181"/>
              <a:gd name="connsiteX37" fmla="*/ 2409371 w 2728686"/>
              <a:gd name="connsiteY37" fmla="*/ 275867 h 1611181"/>
              <a:gd name="connsiteX38" fmla="*/ 2452914 w 2728686"/>
              <a:gd name="connsiteY38" fmla="*/ 304895 h 1611181"/>
              <a:gd name="connsiteX39" fmla="*/ 2496457 w 2728686"/>
              <a:gd name="connsiteY39" fmla="*/ 319410 h 1611181"/>
              <a:gd name="connsiteX40" fmla="*/ 2670629 w 2728686"/>
              <a:gd name="connsiteY40" fmla="*/ 406495 h 1611181"/>
              <a:gd name="connsiteX41" fmla="*/ 2714171 w 2728686"/>
              <a:gd name="connsiteY41" fmla="*/ 421010 h 1611181"/>
              <a:gd name="connsiteX42" fmla="*/ 2699657 w 2728686"/>
              <a:gd name="connsiteY42" fmla="*/ 377467 h 1611181"/>
              <a:gd name="connsiteX43" fmla="*/ 2641600 w 2728686"/>
              <a:gd name="connsiteY43" fmla="*/ 290381 h 1611181"/>
              <a:gd name="connsiteX44" fmla="*/ 2656114 w 2728686"/>
              <a:gd name="connsiteY44" fmla="*/ 333924 h 1611181"/>
              <a:gd name="connsiteX45" fmla="*/ 2699657 w 2728686"/>
              <a:gd name="connsiteY45" fmla="*/ 362952 h 1611181"/>
              <a:gd name="connsiteX46" fmla="*/ 2728686 w 2728686"/>
              <a:gd name="connsiteY46" fmla="*/ 406495 h 1611181"/>
              <a:gd name="connsiteX47" fmla="*/ 2699657 w 2728686"/>
              <a:gd name="connsiteY47" fmla="*/ 450038 h 1611181"/>
              <a:gd name="connsiteX48" fmla="*/ 2438400 w 2728686"/>
              <a:gd name="connsiteY48" fmla="*/ 450038 h 1611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728686" h="1611181">
                <a:moveTo>
                  <a:pt x="0" y="1611181"/>
                </a:moveTo>
                <a:cubicBezTo>
                  <a:pt x="24190" y="1586991"/>
                  <a:pt x="47002" y="1561338"/>
                  <a:pt x="72571" y="1538610"/>
                </a:cubicBezTo>
                <a:cubicBezTo>
                  <a:pt x="90651" y="1522539"/>
                  <a:pt x="113524" y="1512172"/>
                  <a:pt x="130629" y="1495067"/>
                </a:cubicBezTo>
                <a:cubicBezTo>
                  <a:pt x="147734" y="1477962"/>
                  <a:pt x="157066" y="1454115"/>
                  <a:pt x="174171" y="1437010"/>
                </a:cubicBezTo>
                <a:cubicBezTo>
                  <a:pt x="191276" y="1419905"/>
                  <a:pt x="213862" y="1409210"/>
                  <a:pt x="232229" y="1393467"/>
                </a:cubicBezTo>
                <a:cubicBezTo>
                  <a:pt x="306430" y="1329866"/>
                  <a:pt x="248812" y="1373566"/>
                  <a:pt x="304800" y="1306381"/>
                </a:cubicBezTo>
                <a:cubicBezTo>
                  <a:pt x="317941" y="1290612"/>
                  <a:pt x="334985" y="1278423"/>
                  <a:pt x="348343" y="1262838"/>
                </a:cubicBezTo>
                <a:cubicBezTo>
                  <a:pt x="364086" y="1244471"/>
                  <a:pt x="374781" y="1221886"/>
                  <a:pt x="391886" y="1204781"/>
                </a:cubicBezTo>
                <a:cubicBezTo>
                  <a:pt x="408991" y="1187676"/>
                  <a:pt x="432838" y="1178343"/>
                  <a:pt x="449943" y="1161238"/>
                </a:cubicBezTo>
                <a:cubicBezTo>
                  <a:pt x="473666" y="1137515"/>
                  <a:pt x="501908" y="1088487"/>
                  <a:pt x="522514" y="1059638"/>
                </a:cubicBezTo>
                <a:cubicBezTo>
                  <a:pt x="536574" y="1039953"/>
                  <a:pt x="551997" y="1021266"/>
                  <a:pt x="566057" y="1001581"/>
                </a:cubicBezTo>
                <a:cubicBezTo>
                  <a:pt x="576196" y="987386"/>
                  <a:pt x="583416" y="971004"/>
                  <a:pt x="595086" y="958038"/>
                </a:cubicBezTo>
                <a:cubicBezTo>
                  <a:pt x="627126" y="922438"/>
                  <a:pt x="651249" y="871583"/>
                  <a:pt x="696686" y="856438"/>
                </a:cubicBezTo>
                <a:lnTo>
                  <a:pt x="740229" y="841924"/>
                </a:lnTo>
                <a:cubicBezTo>
                  <a:pt x="812295" y="733822"/>
                  <a:pt x="719676" y="866586"/>
                  <a:pt x="812800" y="754838"/>
                </a:cubicBezTo>
                <a:cubicBezTo>
                  <a:pt x="823967" y="741437"/>
                  <a:pt x="830662" y="724696"/>
                  <a:pt x="841829" y="711295"/>
                </a:cubicBezTo>
                <a:cubicBezTo>
                  <a:pt x="854969" y="695526"/>
                  <a:pt x="872013" y="683337"/>
                  <a:pt x="885371" y="667752"/>
                </a:cubicBezTo>
                <a:cubicBezTo>
                  <a:pt x="901114" y="649385"/>
                  <a:pt x="911809" y="626800"/>
                  <a:pt x="928914" y="609695"/>
                </a:cubicBezTo>
                <a:cubicBezTo>
                  <a:pt x="963193" y="575417"/>
                  <a:pt x="990676" y="580094"/>
                  <a:pt x="1030514" y="551638"/>
                </a:cubicBezTo>
                <a:cubicBezTo>
                  <a:pt x="1047217" y="539707"/>
                  <a:pt x="1058472" y="521453"/>
                  <a:pt x="1074057" y="508095"/>
                </a:cubicBezTo>
                <a:cubicBezTo>
                  <a:pt x="1092424" y="492352"/>
                  <a:pt x="1112429" y="478612"/>
                  <a:pt x="1132114" y="464552"/>
                </a:cubicBezTo>
                <a:cubicBezTo>
                  <a:pt x="1146309" y="454413"/>
                  <a:pt x="1162256" y="446691"/>
                  <a:pt x="1175657" y="435524"/>
                </a:cubicBezTo>
                <a:cubicBezTo>
                  <a:pt x="1191426" y="422383"/>
                  <a:pt x="1202997" y="404583"/>
                  <a:pt x="1219200" y="391981"/>
                </a:cubicBezTo>
                <a:cubicBezTo>
                  <a:pt x="1246739" y="370562"/>
                  <a:pt x="1281616" y="358594"/>
                  <a:pt x="1306286" y="333924"/>
                </a:cubicBezTo>
                <a:cubicBezTo>
                  <a:pt x="1338383" y="301827"/>
                  <a:pt x="1352959" y="281558"/>
                  <a:pt x="1393371" y="261352"/>
                </a:cubicBezTo>
                <a:cubicBezTo>
                  <a:pt x="1407055" y="254510"/>
                  <a:pt x="1422400" y="251676"/>
                  <a:pt x="1436914" y="246838"/>
                </a:cubicBezTo>
                <a:cubicBezTo>
                  <a:pt x="1456266" y="232324"/>
                  <a:pt x="1476604" y="219038"/>
                  <a:pt x="1494971" y="203295"/>
                </a:cubicBezTo>
                <a:cubicBezTo>
                  <a:pt x="1510556" y="189937"/>
                  <a:pt x="1522929" y="173110"/>
                  <a:pt x="1538514" y="159752"/>
                </a:cubicBezTo>
                <a:cubicBezTo>
                  <a:pt x="1554086" y="146404"/>
                  <a:pt x="1617144" y="100307"/>
                  <a:pt x="1640114" y="87181"/>
                </a:cubicBezTo>
                <a:cubicBezTo>
                  <a:pt x="1658900" y="76446"/>
                  <a:pt x="1678082" y="66188"/>
                  <a:pt x="1698171" y="58152"/>
                </a:cubicBezTo>
                <a:cubicBezTo>
                  <a:pt x="1726581" y="46788"/>
                  <a:pt x="1785257" y="29124"/>
                  <a:pt x="1785257" y="29124"/>
                </a:cubicBezTo>
                <a:cubicBezTo>
                  <a:pt x="1799771" y="19448"/>
                  <a:pt x="1811491" y="2259"/>
                  <a:pt x="1828800" y="95"/>
                </a:cubicBezTo>
                <a:cubicBezTo>
                  <a:pt x="1842047" y="-1561"/>
                  <a:pt x="1924063" y="18699"/>
                  <a:pt x="1944914" y="29124"/>
                </a:cubicBezTo>
                <a:cubicBezTo>
                  <a:pt x="1960516" y="36925"/>
                  <a:pt x="1973311" y="49497"/>
                  <a:pt x="1988457" y="58152"/>
                </a:cubicBezTo>
                <a:cubicBezTo>
                  <a:pt x="2038679" y="86850"/>
                  <a:pt x="2041204" y="85411"/>
                  <a:pt x="2090057" y="101695"/>
                </a:cubicBezTo>
                <a:cubicBezTo>
                  <a:pt x="2119086" y="121047"/>
                  <a:pt x="2144045" y="148719"/>
                  <a:pt x="2177143" y="159752"/>
                </a:cubicBezTo>
                <a:cubicBezTo>
                  <a:pt x="2239453" y="180522"/>
                  <a:pt x="2268894" y="185774"/>
                  <a:pt x="2322286" y="217810"/>
                </a:cubicBezTo>
                <a:cubicBezTo>
                  <a:pt x="2352202" y="235760"/>
                  <a:pt x="2380343" y="256515"/>
                  <a:pt x="2409371" y="275867"/>
                </a:cubicBezTo>
                <a:cubicBezTo>
                  <a:pt x="2423885" y="285543"/>
                  <a:pt x="2436365" y="299379"/>
                  <a:pt x="2452914" y="304895"/>
                </a:cubicBezTo>
                <a:cubicBezTo>
                  <a:pt x="2467428" y="309733"/>
                  <a:pt x="2483083" y="311980"/>
                  <a:pt x="2496457" y="319410"/>
                </a:cubicBezTo>
                <a:cubicBezTo>
                  <a:pt x="2665279" y="413200"/>
                  <a:pt x="2501088" y="349981"/>
                  <a:pt x="2670629" y="406495"/>
                </a:cubicBezTo>
                <a:lnTo>
                  <a:pt x="2714171" y="421010"/>
                </a:lnTo>
                <a:cubicBezTo>
                  <a:pt x="2709333" y="406496"/>
                  <a:pt x="2707087" y="390841"/>
                  <a:pt x="2699657" y="377467"/>
                </a:cubicBezTo>
                <a:cubicBezTo>
                  <a:pt x="2682714" y="346969"/>
                  <a:pt x="2641600" y="290381"/>
                  <a:pt x="2641600" y="290381"/>
                </a:cubicBezTo>
                <a:cubicBezTo>
                  <a:pt x="2641600" y="290381"/>
                  <a:pt x="2643384" y="325438"/>
                  <a:pt x="2656114" y="333924"/>
                </a:cubicBezTo>
                <a:lnTo>
                  <a:pt x="2699657" y="362952"/>
                </a:lnTo>
                <a:cubicBezTo>
                  <a:pt x="2709333" y="377466"/>
                  <a:pt x="2728686" y="389051"/>
                  <a:pt x="2728686" y="406495"/>
                </a:cubicBezTo>
                <a:cubicBezTo>
                  <a:pt x="2728686" y="423939"/>
                  <a:pt x="2716908" y="447450"/>
                  <a:pt x="2699657" y="450038"/>
                </a:cubicBezTo>
                <a:cubicBezTo>
                  <a:pt x="2613535" y="462956"/>
                  <a:pt x="2525486" y="450038"/>
                  <a:pt x="2438400" y="45003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E5988531-993E-4E10-AC2F-B6A0DE97EA94}"/>
              </a:ext>
            </a:extLst>
          </p:cNvPr>
          <p:cNvSpPr txBox="1">
            <a:spLocks/>
          </p:cNvSpPr>
          <p:nvPr/>
        </p:nvSpPr>
        <p:spPr>
          <a:xfrm>
            <a:off x="-2622705" y="6341642"/>
            <a:ext cx="7667816" cy="3383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سابع 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7C445693-8C44-47DD-97C9-FD7EC92EDD9A}"/>
              </a:ext>
            </a:extLst>
          </p:cNvPr>
          <p:cNvSpPr txBox="1">
            <a:spLocks/>
          </p:cNvSpPr>
          <p:nvPr/>
        </p:nvSpPr>
        <p:spPr>
          <a:xfrm>
            <a:off x="-2622705" y="6168184"/>
            <a:ext cx="7667816" cy="3383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الإمارات تاريخنا 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0154D3FF-77DF-43F4-970A-888B6AA55187}"/>
              </a:ext>
            </a:extLst>
          </p:cNvPr>
          <p:cNvSpPr txBox="1">
            <a:spLocks/>
          </p:cNvSpPr>
          <p:nvPr/>
        </p:nvSpPr>
        <p:spPr>
          <a:xfrm>
            <a:off x="-2390476" y="6558893"/>
            <a:ext cx="7667816" cy="3383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درس : </a:t>
            </a:r>
            <a:r>
              <a:rPr kumimoji="0" lang="ar-BH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تشكل التضاريس لدولة الإمارات العربية المتحدة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7CCA948-347B-460C-9BF8-353EFCB2DF2C}"/>
              </a:ext>
            </a:extLst>
          </p:cNvPr>
          <p:cNvCxnSpPr>
            <a:cxnSpLocks/>
          </p:cNvCxnSpPr>
          <p:nvPr/>
        </p:nvCxnSpPr>
        <p:spPr>
          <a:xfrm flipH="1">
            <a:off x="8539088" y="5500914"/>
            <a:ext cx="275726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AutoShape 2">
            <a:extLst>
              <a:ext uri="{FF2B5EF4-FFF2-40B4-BE49-F238E27FC236}">
                <a16:creationId xmlns:a16="http://schemas.microsoft.com/office/drawing/2014/main" id="{9C204B48-5AEF-44FD-932D-343EAC3071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CFAF71F-6B67-42D3-9C49-631E3C656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165" y="1538419"/>
            <a:ext cx="4479891" cy="447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78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59" y="172643"/>
            <a:ext cx="7815749" cy="9632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59" y="855294"/>
            <a:ext cx="2139881" cy="2249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730" y="172643"/>
            <a:ext cx="8279031" cy="6279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6730" y="933696"/>
            <a:ext cx="5340559" cy="1835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0476" y="2566553"/>
            <a:ext cx="3529890" cy="20606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7809" y="4222784"/>
            <a:ext cx="4017612" cy="18350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27224" y="1482384"/>
            <a:ext cx="1786283" cy="12863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3723" y="3049877"/>
            <a:ext cx="2517866" cy="12863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9019" y="4807643"/>
            <a:ext cx="2962913" cy="1072989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806633977"/>
              </p:ext>
            </p:extLst>
          </p:nvPr>
        </p:nvGraphicFramePr>
        <p:xfrm>
          <a:off x="3559880" y="3164119"/>
          <a:ext cx="4293371" cy="86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182762726"/>
              </p:ext>
            </p:extLst>
          </p:nvPr>
        </p:nvGraphicFramePr>
        <p:xfrm>
          <a:off x="-756790" y="3178469"/>
          <a:ext cx="5986331" cy="3077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853251" y="3400674"/>
            <a:ext cx="189316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200" b="1" dirty="0">
                <a:cs typeface="(AH) Manal Black" pitchFamily="2" charset="-78"/>
              </a:rPr>
              <a:t>مثال 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22357" y="4929382"/>
            <a:ext cx="12664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200" b="1" dirty="0">
                <a:cs typeface="(AH) Manal Black" pitchFamily="2" charset="-78"/>
              </a:rPr>
              <a:t>مثال :</a:t>
            </a:r>
          </a:p>
        </p:txBody>
      </p:sp>
    </p:spTree>
    <p:extLst>
      <p:ext uri="{BB962C8B-B14F-4D97-AF65-F5344CB8AC3E}">
        <p14:creationId xmlns:p14="http://schemas.microsoft.com/office/powerpoint/2010/main" val="66952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37" y="438321"/>
            <a:ext cx="1621677" cy="18777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52137" y="1636285"/>
            <a:ext cx="414633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4000" dirty="0">
                <a:cs typeface="(AH) Manal Black" pitchFamily="2" charset="-78"/>
              </a:rPr>
              <a:t>علم الزمن الجيولوجي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31020" y="438321"/>
            <a:ext cx="756744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2400" dirty="0">
                <a:cs typeface="(AH) Manal Black" pitchFamily="2" charset="-78"/>
              </a:rPr>
              <a:t>قم بمطابقة المفاهيم والمصطلحات يمين الصفحة مع الجمل الصحيحة يسار الصفحة للوصول للإجابة الصحيحة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67902" y="2873235"/>
            <a:ext cx="413056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600" dirty="0">
                <a:cs typeface="(AH) Manal Black" pitchFamily="2" charset="-78"/>
              </a:rPr>
              <a:t>مفهوم الزمن الجيولوجي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67902" y="4083270"/>
            <a:ext cx="4146331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AE" sz="3200" b="1" dirty="0">
                <a:cs typeface="(AH) Manal Black" pitchFamily="2" charset="-78"/>
              </a:rPr>
              <a:t>خط الزمن الجيولوجي</a:t>
            </a:r>
          </a:p>
        </p:txBody>
      </p:sp>
      <p:sp>
        <p:nvSpPr>
          <p:cNvPr id="12" name="Oval 11"/>
          <p:cNvSpPr/>
          <p:nvPr/>
        </p:nvSpPr>
        <p:spPr>
          <a:xfrm>
            <a:off x="2412123" y="2873234"/>
            <a:ext cx="3689131" cy="1676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cs typeface="(AH) Manal Black" pitchFamily="2" charset="-78"/>
              </a:rPr>
              <a:t>الطريقة التي يصنف بها الجيولوجيون الفترات الزمنية في تاريخ الأرض</a:t>
            </a:r>
          </a:p>
        </p:txBody>
      </p:sp>
      <p:sp>
        <p:nvSpPr>
          <p:cNvPr id="13" name="Oval 12"/>
          <p:cNvSpPr/>
          <p:nvPr/>
        </p:nvSpPr>
        <p:spPr>
          <a:xfrm>
            <a:off x="1958866" y="902682"/>
            <a:ext cx="3641834" cy="1707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cs typeface="(AH) Manal Black" pitchFamily="2" charset="-78"/>
              </a:rPr>
              <a:t>علم يهتم بدراسة العمر الحقيقي للصخور والاحافير والرواسب باستخدام وسائل وأساليب متنوعة</a:t>
            </a:r>
          </a:p>
        </p:txBody>
      </p:sp>
      <p:sp>
        <p:nvSpPr>
          <p:cNvPr id="14" name="Oval 13"/>
          <p:cNvSpPr/>
          <p:nvPr/>
        </p:nvSpPr>
        <p:spPr>
          <a:xfrm>
            <a:off x="287037" y="4549518"/>
            <a:ext cx="3783724" cy="1689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cs typeface="(AH) Manal Black" pitchFamily="2" charset="-78"/>
              </a:rPr>
              <a:t>هو زمن يعبر عن تاريخ الأرض ونشأتها وسجل ظهور الحياة فوقها</a:t>
            </a:r>
          </a:p>
        </p:txBody>
      </p:sp>
      <p:sp>
        <p:nvSpPr>
          <p:cNvPr id="15" name="Oval 14"/>
          <p:cNvSpPr/>
          <p:nvPr/>
        </p:nvSpPr>
        <p:spPr>
          <a:xfrm>
            <a:off x="11500943" y="1686690"/>
            <a:ext cx="520262" cy="60707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>
                <a:cs typeface="(AH) Manal Black" pitchFamily="2" charset="-78"/>
              </a:rPr>
              <a:t>1</a:t>
            </a:r>
            <a:endParaRPr lang="ar-AE" sz="3600">
              <a:cs typeface="(AH) Manal Black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1482551" y="2873235"/>
            <a:ext cx="538654" cy="64633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>
                <a:cs typeface="(AH) Manal Black" pitchFamily="2" charset="-78"/>
              </a:rPr>
              <a:t>2</a:t>
            </a:r>
            <a:endParaRPr lang="ar-AE" sz="2800" b="1">
              <a:cs typeface="(AH) Manal Black" pitchFamily="2" charset="-78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1514082" y="4083270"/>
            <a:ext cx="507123" cy="584775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>
                <a:cs typeface="(AH) Manal Black" pitchFamily="2" charset="-78"/>
              </a:rPr>
              <a:t>3</a:t>
            </a:r>
            <a:endParaRPr lang="ar-AE" sz="2800" b="1">
              <a:cs typeface="(AH) Manal Black" pitchFamily="2" charset="-78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36028" y="4367048"/>
            <a:ext cx="567558" cy="520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/>
              <a:t>2</a:t>
            </a:r>
            <a:endParaRPr lang="ar-AE" sz="2400" b="1"/>
          </a:p>
        </p:txBody>
      </p:sp>
      <p:sp>
        <p:nvSpPr>
          <p:cNvPr id="19" name="Oval 18"/>
          <p:cNvSpPr/>
          <p:nvPr/>
        </p:nvSpPr>
        <p:spPr>
          <a:xfrm>
            <a:off x="2241961" y="705599"/>
            <a:ext cx="504496" cy="646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cs typeface="(AH) Manal Black" pitchFamily="2" charset="-78"/>
              </a:rPr>
              <a:t>1</a:t>
            </a:r>
            <a:endParaRPr lang="ar-AE" sz="2400" dirty="0">
              <a:cs typeface="(AH) Manal Black" pitchFamily="2" charset="-78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328745" y="2873233"/>
            <a:ext cx="614855" cy="646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cs typeface="(AH) Manal Black" pitchFamily="2" charset="-78"/>
              </a:rPr>
              <a:t>3</a:t>
            </a:r>
            <a:endParaRPr lang="ar-AE" sz="3200" b="1" dirty="0">
              <a:cs typeface="(AH) Manal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167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&#10;&#10;Description automatically generated">
            <a:extLst>
              <a:ext uri="{FF2B5EF4-FFF2-40B4-BE49-F238E27FC236}">
                <a16:creationId xmlns:a16="http://schemas.microsoft.com/office/drawing/2014/main" id="{49B99BE0-CD30-4D05-B984-4355E85BE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7" y="734807"/>
            <a:ext cx="10905066" cy="53883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F1ED99-02E5-46E6-8BCB-5F26B00E1E2B}"/>
              </a:ext>
            </a:extLst>
          </p:cNvPr>
          <p:cNvSpPr txBox="1"/>
          <p:nvPr/>
        </p:nvSpPr>
        <p:spPr>
          <a:xfrm>
            <a:off x="3424611" y="2432922"/>
            <a:ext cx="8123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800000"/>
                </a:highligh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جبال الحجر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800000"/>
              </a:highligh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4" name="Al Hajar Mountains in Masafi UAE جبال الحجر مسافي الإمارات">
            <a:hlinkClick r:id="" action="ppaction://media"/>
            <a:extLst>
              <a:ext uri="{FF2B5EF4-FFF2-40B4-BE49-F238E27FC236}">
                <a16:creationId xmlns:a16="http://schemas.microsoft.com/office/drawing/2014/main" id="{87D1C59E-B7FA-426F-8A65-2B05A104EDD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1810" y="377371"/>
            <a:ext cx="3537961" cy="61540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C36E72-530E-486B-ACB8-F9A3E199CA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595" t="25149" r="26191" b="60309"/>
          <a:stretch/>
        </p:blipFill>
        <p:spPr>
          <a:xfrm>
            <a:off x="4498114" y="2973183"/>
            <a:ext cx="6426869" cy="1303375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88F8B73-5A41-47B4-8939-2E8F0F8B9EDD}"/>
              </a:ext>
            </a:extLst>
          </p:cNvPr>
          <p:cNvSpPr txBox="1">
            <a:spLocks/>
          </p:cNvSpPr>
          <p:nvPr/>
        </p:nvSpPr>
        <p:spPr>
          <a:xfrm>
            <a:off x="7711548" y="6292380"/>
            <a:ext cx="7667816" cy="3383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سابع 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4507802-551D-4831-890D-978306C38657}"/>
              </a:ext>
            </a:extLst>
          </p:cNvPr>
          <p:cNvSpPr txBox="1">
            <a:spLocks/>
          </p:cNvSpPr>
          <p:nvPr/>
        </p:nvSpPr>
        <p:spPr>
          <a:xfrm>
            <a:off x="7711548" y="6090930"/>
            <a:ext cx="7667816" cy="3383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الإمارات تاريخنا 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867FF4-4092-449C-809B-8DF00D0AABD3}"/>
              </a:ext>
            </a:extLst>
          </p:cNvPr>
          <p:cNvSpPr txBox="1">
            <a:spLocks/>
          </p:cNvSpPr>
          <p:nvPr/>
        </p:nvSpPr>
        <p:spPr>
          <a:xfrm>
            <a:off x="6936404" y="6513901"/>
            <a:ext cx="7667816" cy="3383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درس : </a:t>
            </a:r>
            <a:r>
              <a:rPr kumimoji="0" lang="ar-BH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تشكل التضاريس لدولة الإمارات العربية المتحدة </a:t>
            </a:r>
          </a:p>
        </p:txBody>
      </p:sp>
    </p:spTree>
    <p:extLst>
      <p:ext uri="{BB962C8B-B14F-4D97-AF65-F5344CB8AC3E}">
        <p14:creationId xmlns:p14="http://schemas.microsoft.com/office/powerpoint/2010/main" val="2414025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television&#10;&#10;Description automatically generated">
            <a:extLst>
              <a:ext uri="{FF2B5EF4-FFF2-40B4-BE49-F238E27FC236}">
                <a16:creationId xmlns:a16="http://schemas.microsoft.com/office/drawing/2014/main" id="{37CB54B5-7673-4463-B9C3-DCE2D3E0D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88E7B2-7DD1-4220-B444-5AF0D318CF86}"/>
              </a:ext>
            </a:extLst>
          </p:cNvPr>
          <p:cNvSpPr txBox="1"/>
          <p:nvPr/>
        </p:nvSpPr>
        <p:spPr>
          <a:xfrm>
            <a:off x="1834962" y="407174"/>
            <a:ext cx="8123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800000"/>
                </a:highligh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حدد على خريطة دولة الإمارات العربية المتحدة الصماء موقع " </a:t>
            </a:r>
            <a:r>
              <a:rPr kumimoji="0" lang="ar-BH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جبال الحجر </a:t>
            </a:r>
            <a:r>
              <a:rPr kumimoji="0" lang="ar-BH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800000"/>
                </a:highligh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"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800000"/>
              </a:highligh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9D12F1B0-CB22-4524-BB26-5DA5F9D73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567" y="1276003"/>
            <a:ext cx="5612262" cy="49288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12525" y="3909848"/>
            <a:ext cx="140313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>
                <a:solidFill>
                  <a:srgbClr val="FF0000"/>
                </a:solidFill>
                <a:cs typeface="(AH) Manal Black" pitchFamily="2" charset="-78"/>
              </a:rPr>
              <a:t>جبال الحجر</a:t>
            </a:r>
          </a:p>
        </p:txBody>
      </p:sp>
    </p:spTree>
    <p:extLst>
      <p:ext uri="{BB962C8B-B14F-4D97-AF65-F5344CB8AC3E}">
        <p14:creationId xmlns:p14="http://schemas.microsoft.com/office/powerpoint/2010/main" val="1741109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20" y="0"/>
            <a:ext cx="10589670" cy="9632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269" y="1197401"/>
            <a:ext cx="10937172" cy="963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298" y="2394802"/>
            <a:ext cx="11077392" cy="755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9712" y="3587043"/>
            <a:ext cx="9345978" cy="755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2735" y="4786000"/>
            <a:ext cx="9912955" cy="859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394801"/>
            <a:ext cx="3090940" cy="37527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2735" y="963250"/>
            <a:ext cx="6507744" cy="30210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60221" y="740979"/>
            <a:ext cx="260131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dirty="0">
                <a:solidFill>
                  <a:srgbClr val="FF0000"/>
                </a:solidFill>
                <a:cs typeface="(AH) Manal Black" pitchFamily="2" charset="-78"/>
              </a:rPr>
              <a:t>بحر </a:t>
            </a:r>
            <a:r>
              <a:rPr lang="ar-AE" sz="3200" dirty="0" err="1">
                <a:solidFill>
                  <a:srgbClr val="FF0000"/>
                </a:solidFill>
                <a:cs typeface="(AH) Manal Black" pitchFamily="2" charset="-78"/>
              </a:rPr>
              <a:t>التيثس</a:t>
            </a:r>
            <a:endParaRPr lang="ar-AE" sz="3200" dirty="0">
              <a:solidFill>
                <a:srgbClr val="FF0000"/>
              </a:solidFill>
              <a:cs typeface="(AH) Manal Black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1159" y="1951815"/>
            <a:ext cx="48400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200" dirty="0">
                <a:solidFill>
                  <a:srgbClr val="FF0000"/>
                </a:solidFill>
                <a:cs typeface="(AH) Manal Black" pitchFamily="2" charset="-78"/>
              </a:rPr>
              <a:t>في جبل الظنة في منطقة الظفرة بأبوظبي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11159" y="3011214"/>
            <a:ext cx="48400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3200" dirty="0">
                <a:solidFill>
                  <a:srgbClr val="FF0000"/>
                </a:solidFill>
                <a:cs typeface="(AH) Manal Black" pitchFamily="2" charset="-78"/>
              </a:rPr>
              <a:t>منذ حوالى 260 مليون سنة مضت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20207" y="4162097"/>
            <a:ext cx="74413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3200" dirty="0">
                <a:solidFill>
                  <a:srgbClr val="FF0000"/>
                </a:solidFill>
                <a:cs typeface="(AH) Manal Black" pitchFamily="2" charset="-78"/>
              </a:rPr>
              <a:t>جبال الحجر ( في كل من راس الخيمة والفجيرة والشارقة 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1255" y="5486400"/>
            <a:ext cx="53602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3200" dirty="0">
                <a:solidFill>
                  <a:srgbClr val="FF0000"/>
                </a:solidFill>
                <a:cs typeface="(AH) Manal Black" pitchFamily="2" charset="-78"/>
              </a:rPr>
              <a:t>25 مليون سنة</a:t>
            </a:r>
          </a:p>
        </p:txBody>
      </p:sp>
    </p:spTree>
    <p:extLst>
      <p:ext uri="{BB962C8B-B14F-4D97-AF65-F5344CB8AC3E}">
        <p14:creationId xmlns:p14="http://schemas.microsoft.com/office/powerpoint/2010/main" val="268926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434</TotalTime>
  <Words>214</Words>
  <Application>Microsoft Office PowerPoint</Application>
  <PresentationFormat>شاشة عريضة</PresentationFormat>
  <Paragraphs>53</Paragraphs>
  <Slides>13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8" baseType="lpstr">
      <vt:lpstr>Calibri</vt:lpstr>
      <vt:lpstr>Calibri Light</vt:lpstr>
      <vt:lpstr>Corbel</vt:lpstr>
      <vt:lpstr>Sakkal Majalla</vt:lpstr>
      <vt:lpstr>Retrospect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Ibrahim Alrayssi</dc:creator>
  <cp:lastModifiedBy>Ayosh Deeb</cp:lastModifiedBy>
  <cp:revision>23</cp:revision>
  <dcterms:created xsi:type="dcterms:W3CDTF">2020-09-05T13:42:31Z</dcterms:created>
  <dcterms:modified xsi:type="dcterms:W3CDTF">2020-09-28T08:09:24Z</dcterms:modified>
</cp:coreProperties>
</file>