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806" r:id="rId3"/>
    <p:sldId id="1800" r:id="rId4"/>
    <p:sldId id="316" r:id="rId5"/>
    <p:sldId id="1801" r:id="rId6"/>
    <p:sldId id="264" r:id="rId7"/>
    <p:sldId id="1802" r:id="rId8"/>
    <p:sldId id="269" r:id="rId9"/>
    <p:sldId id="270" r:id="rId10"/>
    <p:sldId id="1811" r:id="rId11"/>
    <p:sldId id="1814" r:id="rId12"/>
    <p:sldId id="1808" r:id="rId13"/>
    <p:sldId id="546" r:id="rId14"/>
    <p:sldId id="5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D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DCE4-C17B-4CA4-A14D-5FD84C777E6D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AE15-5A83-456A-9A20-5183B350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560649797_0_2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g7560649797_0_2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44CA-865C-447A-B93C-31BFC2E6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F8C2C-26BE-406F-B54E-4C414FE8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080F4-2D20-42F1-8A16-B148624A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B8AF-D3B8-4EC0-A49C-65F25515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2C24-2559-48E5-AD2D-AF130B1B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182B-F240-4567-8938-749BC02C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51016-3834-409D-8A5A-7AA378C8F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2503-4009-47D5-AEB2-BF0E154D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634D-ECAF-4002-B780-6AB81D1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6AF3-6329-45E5-97F4-5493B641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C7FF2-9E84-4340-9D0B-FF5C4B43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8D346-5236-483E-B52F-35D5E08C8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47AEF-4878-46BF-9077-DFC16B2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C9CFD-F838-4132-A3ED-4D5AF1B6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B9037-F9BC-4910-9823-76D095D3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16FD7-248D-4D2C-9ECF-238121608F6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5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F8B2-ECC9-4008-8DE0-9B94099E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F6D1-5E5F-473F-A17B-54396FE5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326E-9D90-499F-8D30-DD774FF3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0BE8-F067-47E1-AF65-C1FC813D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4A8F-B6EA-44AA-B88A-BC862372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6AED-C317-4714-9A29-24C98701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F0F73-CBDF-491F-A67A-B76EE22C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CC8E-8E1E-4BFD-8874-858E4905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BAFD7-BF21-492E-B87B-9D21243B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F392-815D-43BF-9F7E-EFFF4D82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AADE-EDBE-4947-90C9-514C82E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1FA98-74A5-4452-8207-C13BCFBFC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D212-C0EA-4E56-AEC2-C5D282EAC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19393-0CC2-4A63-89B4-33D2DF6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F9C53-E2AF-4A1B-820F-FC2AF5DB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E0B4-59BC-4DCE-BBC2-2B211151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352C-2790-4998-AAA5-B3E44489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0328-2A9C-4F85-8217-2CAD7AB4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A83FC-6CF4-4251-9B0C-A5C657E98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F63E9-957C-4E47-B6C1-7B18AFAF6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B0B20-475C-49A7-B311-8C1BEDC79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8AC4E-A8F3-40F6-BCF8-F8E279F4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9D142-7335-41F1-B1FE-0916AC4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1EB20-1E1A-4D6C-8549-17BC7A85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2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FE8B-2902-4668-B36F-682906A5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F2E8F-97E0-4ABF-84B6-4ABE79AD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D711B-4F0B-4AB2-A807-7A524490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A63A8-D95A-47EE-BC73-8ED2E0FA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007A7-EC78-4003-9137-6996A8C8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9D7F5-8EC8-4192-A342-A4C972D2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EBA64-D442-436D-8A28-1FB2342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3134-CA88-4779-B232-29E3F1AF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40C9-DF91-4E86-9D8A-693B8AB0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B31C0-E7A6-4B35-96D8-3B131684B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860E6-570A-4DB0-8AD2-BFBEDDF5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FFEA0-3C4B-44F0-A120-007860B7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1828C-0B0B-4C10-9034-FD868F4F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9748-459C-43C1-B5C9-01AAB41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847A1-7A8F-4944-B9FF-E837A798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D25F2-766F-45E9-9AC4-1D5DD3B9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73F5-4CD0-471D-91C4-42A81C82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62A6-DA61-43CB-AC75-8145FEB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17AA4-3DEE-436D-820D-44CEDE5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40893-6ADE-41F0-8D53-F9CF85F5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7737-74D1-47A0-8099-12D4C1CB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1E793-D702-4FD3-ADFE-5EA1D792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3A1A-59E6-4F43-959E-D0B098DECFE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890B-B46A-4BD0-9AA0-9B75A1820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F2C80-5A2B-42B9-8574-9382D545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ordwall.net/play/21590/469/681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audio" Target="../media/audio2.wav"/><Relationship Id="rId5" Type="http://schemas.openxmlformats.org/officeDocument/2006/relationships/image" Target="../media/image3.gif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audio" Target="../media/audio1.wav"/><Relationship Id="rId5" Type="http://schemas.openxmlformats.org/officeDocument/2006/relationships/image" Target="../media/image3.gif"/><Relationship Id="rId10" Type="http://schemas.openxmlformats.org/officeDocument/2006/relationships/image" Target="../media/image36.png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2.gif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3.gif"/><Relationship Id="rId9" Type="http://schemas.microsoft.com/office/2007/relationships/hdphoto" Target="../media/hdphoto4.wdp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2.gif"/><Relationship Id="rId4" Type="http://schemas.openxmlformats.org/officeDocument/2006/relationships/image" Target="../media/image3.gif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1.pn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3.gif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9DD7A-EBC3-4059-86BC-EA7C5BA843E0}"/>
              </a:ext>
            </a:extLst>
          </p:cNvPr>
          <p:cNvSpPr txBox="1"/>
          <p:nvPr/>
        </p:nvSpPr>
        <p:spPr>
          <a:xfrm>
            <a:off x="4442111" y="1360551"/>
            <a:ext cx="4473365" cy="3708708"/>
          </a:xfrm>
          <a:custGeom>
            <a:avLst/>
            <a:gdLst>
              <a:gd name="connsiteX0" fmla="*/ 0 w 4473365"/>
              <a:gd name="connsiteY0" fmla="*/ 0 h 3708708"/>
              <a:gd name="connsiteX1" fmla="*/ 4473365 w 4473365"/>
              <a:gd name="connsiteY1" fmla="*/ 0 h 3708708"/>
              <a:gd name="connsiteX2" fmla="*/ 4473365 w 4473365"/>
              <a:gd name="connsiteY2" fmla="*/ 3708708 h 3708708"/>
              <a:gd name="connsiteX3" fmla="*/ 0 w 4473365"/>
              <a:gd name="connsiteY3" fmla="*/ 3708708 h 3708708"/>
              <a:gd name="connsiteX4" fmla="*/ 0 w 4473365"/>
              <a:gd name="connsiteY4" fmla="*/ 0 h 370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365" h="3708708" extrusionOk="0">
                <a:moveTo>
                  <a:pt x="0" y="0"/>
                </a:moveTo>
                <a:cubicBezTo>
                  <a:pt x="1628626" y="-5264"/>
                  <a:pt x="3882980" y="84467"/>
                  <a:pt x="4473365" y="0"/>
                </a:cubicBezTo>
                <a:cubicBezTo>
                  <a:pt x="4345192" y="853353"/>
                  <a:pt x="4602515" y="2799679"/>
                  <a:pt x="4473365" y="3708708"/>
                </a:cubicBezTo>
                <a:cubicBezTo>
                  <a:pt x="2820372" y="3815028"/>
                  <a:pt x="1542048" y="3701059"/>
                  <a:pt x="0" y="3708708"/>
                </a:cubicBezTo>
                <a:cubicBezTo>
                  <a:pt x="160128" y="2091573"/>
                  <a:pt x="25049" y="997029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الْعَباقِرة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أَتمنى لَكُم الْمُتْعة والاسْتِفادة مِن دَرْسِنا لليَوْم.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2DA5D3C5-09E9-49EF-BD65-34F0C68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9" y="424205"/>
            <a:ext cx="688436" cy="537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352C18-C1F2-44DE-B38B-9530240D1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9" y="854793"/>
            <a:ext cx="688436" cy="5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5CC37FD7-5097-4EA1-B5E3-F284EE35B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415588"/>
              </p:ext>
            </p:extLst>
          </p:nvPr>
        </p:nvGraphicFramePr>
        <p:xfrm>
          <a:off x="562258" y="424206"/>
          <a:ext cx="688436" cy="5974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47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54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السَّطر الْإملائي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الدَّرس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59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عبر عن شعورك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55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التَّواصل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8" name="Picture 2" descr="Image result for â«ÙØ³Ø¹ÙØ¯Ø© Ø§ÙØ³ÙØ­ÙØ§Ø©â¬â">
            <a:extLst>
              <a:ext uri="{FF2B5EF4-FFF2-40B4-BE49-F238E27FC236}">
                <a16:creationId xmlns:a16="http://schemas.microsoft.com/office/drawing/2014/main" id="{4A98FE16-8B2A-4FB1-AE79-565E4F3B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72167" l="10875" r="34750">
                        <a14:foregroundMark x1="10875" y1="62833" x2="10875" y2="62833"/>
                        <a14:foregroundMark x1="29000" y1="29000" x2="29000" y2="29000"/>
                        <a14:foregroundMark x1="25125" y1="28167" x2="25125" y2="28167"/>
                        <a14:foregroundMark x1="29875" y1="26333" x2="29875" y2="26333"/>
                        <a14:foregroundMark x1="14375" y1="72167" x2="14375" y2="7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6" t="23918" r="62405" b="23071"/>
          <a:stretch/>
        </p:blipFill>
        <p:spPr bwMode="auto">
          <a:xfrm>
            <a:off x="1317952" y="3411498"/>
            <a:ext cx="3657600" cy="37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9846949" y="89156"/>
            <a:ext cx="2103120" cy="20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7.40741E-7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59259E-6 L -2.08333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2.96296E-6 L -2.08333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468BD4-3D42-4E68-8F1B-7E092F1B1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0" y="4429334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FDCF462-04C5-4294-82CB-8CA242BE7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59341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Table 38">
            <a:extLst>
              <a:ext uri="{FF2B5EF4-FFF2-40B4-BE49-F238E27FC236}">
                <a16:creationId xmlns:a16="http://schemas.microsoft.com/office/drawing/2014/main" id="{52D6249D-23E7-4E87-83E5-D28A35A37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40760"/>
              </p:ext>
            </p:extLst>
          </p:nvPr>
        </p:nvGraphicFramePr>
        <p:xfrm>
          <a:off x="572885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6B517C17-33DD-4468-AC4C-772C5539C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280" y="899890"/>
            <a:ext cx="6949440" cy="390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A018D-0691-45AD-B853-9FAF1256751F}"/>
              </a:ext>
            </a:extLst>
          </p:cNvPr>
          <p:cNvSpPr txBox="1"/>
          <p:nvPr/>
        </p:nvSpPr>
        <p:spPr>
          <a:xfrm>
            <a:off x="3046828" y="5379106"/>
            <a:ext cx="60983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6"/>
              </a:rPr>
              <a:t>https://wordwall.net/play/21590/469/681</a:t>
            </a:r>
            <a:endParaRPr lang="ar-BH" sz="2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F404B7-43F8-4888-B89E-5C0643942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930" y="822959"/>
            <a:ext cx="8930573" cy="54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0" y="361864"/>
            <a:ext cx="899159" cy="538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378161" y="446688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39" rtl="1"/>
            <a:r>
              <a:rPr lang="ar-BH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65463" y="1003890"/>
            <a:ext cx="864949" cy="1077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90" y="2599135"/>
            <a:ext cx="1645920" cy="1105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048538" y="1149107"/>
            <a:ext cx="1445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350" dirty="0"/>
              <a:t> 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35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0204452" y="312667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0204452" y="458934"/>
            <a:ext cx="1328091" cy="19913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0204452" y="603605"/>
            <a:ext cx="1328091" cy="2520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0367320" y="458933"/>
            <a:ext cx="1002354" cy="5286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9879246" y="7794825"/>
            <a:ext cx="1490428" cy="135286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453172" y="4130835"/>
            <a:ext cx="1554480" cy="206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8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8 L -0.30208 -0.4382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79" y="-209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64 -0.01968 L -0.30208 -0.4382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79" y="-209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6889750" y="546714"/>
            <a:ext cx="46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599231" y="192456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 هل </a:t>
            </a:r>
            <a:r>
              <a:rPr lang="ar-BH" sz="3600" dirty="0">
                <a:cs typeface="(AH) Manal Black" pitchFamily="2" charset="-78"/>
              </a:rPr>
              <a:t>حققنا أهداف الدَّرس</a:t>
            </a:r>
            <a:r>
              <a:rPr lang="ar-BH" sz="3600" dirty="0">
                <a:ln w="0"/>
                <a:cs typeface="(AH) Manal Black" pitchFamily="2" charset="-78"/>
              </a:rPr>
              <a:t>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BFD14-F91C-47F9-9403-34F7BD5F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5048991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FF561C14-9FE1-48E9-81C5-18713363D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43171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B59EA7C0-74CA-49FB-B261-5A6E7046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9556"/>
              </p:ext>
            </p:extLst>
          </p:nvPr>
        </p:nvGraphicFramePr>
        <p:xfrm>
          <a:off x="558801" y="431716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2E282614-E265-4B56-BDAA-A2612D428B67}"/>
              </a:ext>
            </a:extLst>
          </p:cNvPr>
          <p:cNvSpPr txBox="1"/>
          <p:nvPr/>
        </p:nvSpPr>
        <p:spPr>
          <a:xfrm>
            <a:off x="2923348" y="2979017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600" dirty="0">
                <a:cs typeface="(AH) Manal Black" pitchFamily="2" charset="-78"/>
              </a:rPr>
              <a:t>حَلَقَة</a:t>
            </a:r>
            <a:r>
              <a:rPr lang="ar-AE" sz="3600" dirty="0">
                <a:cs typeface="(AH) Manal Black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49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66787-4575-4857-8A4D-1DC323300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0" y="892802"/>
            <a:ext cx="8163499" cy="50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ABAA4-EAEA-4C9E-87DD-232BD256291E}"/>
              </a:ext>
            </a:extLst>
          </p:cNvPr>
          <p:cNvSpPr txBox="1"/>
          <p:nvPr/>
        </p:nvSpPr>
        <p:spPr>
          <a:xfrm>
            <a:off x="3056425" y="108628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0EB5F9-6701-47B6-BC2C-A08E96213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5535307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45F35F3-3545-4B07-97E2-5B2F8D782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61114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D90921F-3DD6-48A8-B1DA-30E9FBC31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64504"/>
              </p:ext>
            </p:extLst>
          </p:nvPr>
        </p:nvGraphicFramePr>
        <p:xfrm>
          <a:off x="558799" y="461114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7" name="Picture 5">
            <a:extLst>
              <a:ext uri="{FF2B5EF4-FFF2-40B4-BE49-F238E27FC236}">
                <a16:creationId xmlns:a16="http://schemas.microsoft.com/office/drawing/2014/main" id="{9949EDAC-1843-473D-B3BF-7150584C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964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43E23C-D79A-4177-AF13-F63DE05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5420370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C6B94C4-D9A7-4288-88FF-1675A586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876202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67B8CC5-FEE8-4380-B989-AE6DE6EC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37" y="435434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41553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41553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F6C66B-1868-4899-A480-A9451F901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" y="6104550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59DB67C-3BFC-4AC4-9669-B31EECFC3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7" y="414121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B798312-B66B-4808-9EF7-552AB356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190916"/>
              </p:ext>
            </p:extLst>
          </p:nvPr>
        </p:nvGraphicFramePr>
        <p:xfrm>
          <a:off x="551088" y="414122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1343384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248863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343384" y="3654518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523007" y="20671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4428485" y="17250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1523007" y="3458104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حِكْمَة الأسبوع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42" name="Google Shape;42;p4"/>
          <p:cNvGraphicFramePr/>
          <p:nvPr>
            <p:extLst>
              <p:ext uri="{D42A27DB-BD31-4B8C-83A1-F6EECF244321}">
                <p14:modId xmlns:p14="http://schemas.microsoft.com/office/powerpoint/2010/main" val="970017114"/>
              </p:ext>
            </p:extLst>
          </p:nvPr>
        </p:nvGraphicFramePr>
        <p:xfrm>
          <a:off x="7473338" y="410120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سبتمبر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6" name="Google Shape;98;p15">
            <a:extLst>
              <a:ext uri="{FF2B5EF4-FFF2-40B4-BE49-F238E27FC236}">
                <a16:creationId xmlns:a16="http://schemas.microsoft.com/office/drawing/2014/main" id="{A3DA0AEF-6148-49B6-9BA2-24E4C218D7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9382" y="5397155"/>
            <a:ext cx="970811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7;p15">
            <a:extLst>
              <a:ext uri="{FF2B5EF4-FFF2-40B4-BE49-F238E27FC236}">
                <a16:creationId xmlns:a16="http://schemas.microsoft.com/office/drawing/2014/main" id="{F29C9D4B-27FB-4FCE-9516-1815FEA59E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4316" y="4855935"/>
            <a:ext cx="1371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D0B4A2-10DE-457D-8F1D-5C23C039A2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6539" y1="75257" x2="35208" y2="76875"/>
                        <a14:foregroundMark x1="42917" y1="67500" x2="40780" y2="70100"/>
                        <a14:backgroundMark x1="46250" y1="43542" x2="34792" y2="49792"/>
                        <a14:backgroundMark x1="26875" y1="45208" x2="30625" y2="38125"/>
                        <a14:backgroundMark x1="30625" y1="38125" x2="54375" y2="27917"/>
                        <a14:backgroundMark x1="38750" y1="73542" x2="38750" y2="73542"/>
                        <a14:backgroundMark x1="40625" y1="71667" x2="37083" y2="74583"/>
                        <a14:backgroundMark x1="41250" y1="70417" x2="37083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8872" r="28251" b="19172"/>
          <a:stretch/>
        </p:blipFill>
        <p:spPr>
          <a:xfrm>
            <a:off x="1332256" y="5535947"/>
            <a:ext cx="731520" cy="911933"/>
          </a:xfrm>
          <a:prstGeom prst="rect">
            <a:avLst/>
          </a:prstGeom>
        </p:spPr>
      </p:pic>
      <p:pic>
        <p:nvPicPr>
          <p:cNvPr id="71" name="Picture 7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8BD522-9772-4A26-9AB7-3C6BFAD16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6" y="1321402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Picture 71" descr="A picture containing person&#10;&#10;Description automatically generated">
            <a:extLst>
              <a:ext uri="{FF2B5EF4-FFF2-40B4-BE49-F238E27FC236}">
                <a16:creationId xmlns:a16="http://schemas.microsoft.com/office/drawing/2014/main" id="{E569834C-E311-4651-9106-38F44CCEF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5" y="426391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3" name="Table 38">
            <a:extLst>
              <a:ext uri="{FF2B5EF4-FFF2-40B4-BE49-F238E27FC236}">
                <a16:creationId xmlns:a16="http://schemas.microsoft.com/office/drawing/2014/main" id="{1E9DC1F1-CB0B-4EBE-80D1-724ACD5E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081863"/>
              </p:ext>
            </p:extLst>
          </p:nvPr>
        </p:nvGraphicFramePr>
        <p:xfrm>
          <a:off x="549917" y="426391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B8E5410F-9D36-4EB8-81F2-9ECB5EC2A6EA}"/>
              </a:ext>
            </a:extLst>
          </p:cNvPr>
          <p:cNvSpPr txBox="1"/>
          <p:nvPr/>
        </p:nvSpPr>
        <p:spPr>
          <a:xfrm>
            <a:off x="4731026" y="1371600"/>
            <a:ext cx="1880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الثلاثاء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46FE2C-3881-4633-8C9C-910FADDB385D}"/>
              </a:ext>
            </a:extLst>
          </p:cNvPr>
          <p:cNvSpPr/>
          <p:nvPr/>
        </p:nvSpPr>
        <p:spPr>
          <a:xfrm>
            <a:off x="8544382" y="2848758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A56111D-19EE-487A-862B-67C9D7D0A13A}"/>
              </a:ext>
            </a:extLst>
          </p:cNvPr>
          <p:cNvSpPr txBox="1"/>
          <p:nvPr/>
        </p:nvSpPr>
        <p:spPr>
          <a:xfrm>
            <a:off x="1669774" y="1216475"/>
            <a:ext cx="203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14/8/2021</a:t>
            </a:r>
            <a:endParaRPr lang="en-US" sz="4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C81A80-868B-487B-B111-0D2543EDB6F4}"/>
              </a:ext>
            </a:extLst>
          </p:cNvPr>
          <p:cNvSpPr txBox="1"/>
          <p:nvPr/>
        </p:nvSpPr>
        <p:spPr>
          <a:xfrm>
            <a:off x="1343384" y="1963454"/>
            <a:ext cx="25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5/ صفر/1443</a:t>
            </a:r>
            <a:endParaRPr lang="en-US" sz="44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17A33A-2B61-473F-B3E4-F21F7F2B11EE}"/>
              </a:ext>
            </a:extLst>
          </p:cNvPr>
          <p:cNvSpPr txBox="1"/>
          <p:nvPr/>
        </p:nvSpPr>
        <p:spPr>
          <a:xfrm>
            <a:off x="1969704" y="4901625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الْعَقْل السَّليم في الْجِسْم السَّليم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9" y="136055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1" y="42420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54727"/>
              </p:ext>
            </p:extLst>
          </p:nvPr>
        </p:nvGraphicFramePr>
        <p:xfrm>
          <a:off x="571130" y="42651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F1FC65-C5E0-4753-BDCD-C4751C32E14F}"/>
              </a:ext>
            </a:extLst>
          </p:cNvPr>
          <p:cNvSpPr/>
          <p:nvPr/>
        </p:nvSpPr>
        <p:spPr>
          <a:xfrm>
            <a:off x="8732226" y="60543"/>
            <a:ext cx="2694970" cy="11310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الْوحدة الأولى: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F91F-027C-4408-A45C-3056847F000A}"/>
              </a:ext>
            </a:extLst>
          </p:cNvPr>
          <p:cNvSpPr txBox="1"/>
          <p:nvPr/>
        </p:nvSpPr>
        <p:spPr>
          <a:xfrm>
            <a:off x="3836594" y="942432"/>
            <a:ext cx="4274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4800" dirty="0">
                <a:cs typeface="(AH) Manal Black" pitchFamily="2" charset="-78"/>
              </a:rPr>
              <a:t>(صِحَّتُك بَيْنَ يَدَيْكَ) 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C7AA-540D-4472-B30C-6A72014DE1D6}"/>
              </a:ext>
            </a:extLst>
          </p:cNvPr>
          <p:cNvSpPr/>
          <p:nvPr/>
        </p:nvSpPr>
        <p:spPr>
          <a:xfrm>
            <a:off x="9055780" y="2668689"/>
            <a:ext cx="2015295" cy="1061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درِس الْيَوْم: 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CD414-016A-4CAA-BB66-AAB5847D3861}"/>
              </a:ext>
            </a:extLst>
          </p:cNvPr>
          <p:cNvSpPr txBox="1"/>
          <p:nvPr/>
        </p:nvSpPr>
        <p:spPr>
          <a:xfrm>
            <a:off x="834201" y="3710193"/>
            <a:ext cx="10236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dirty="0">
                <a:cs typeface="(AH) Manal Black" pitchFamily="2" charset="-78"/>
              </a:rPr>
              <a:t>(</a:t>
            </a: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اصْنع روابِط- </a:t>
            </a:r>
            <a:r>
              <a:rPr lang="ar-BH" sz="4800" dirty="0">
                <a:cs typeface="(AH) Manal Black" pitchFamily="2" charset="-78"/>
              </a:rPr>
              <a:t>رِحْلَتي /مَعْ كَلِمة حَلَقَة)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3F3319-0B59-4415-89AC-38DDFD3C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9" y="233268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8FB83741-586B-4881-B499-C4B006E1B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4DB6C97D-3756-4A50-BFCB-56C6A14FF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2257"/>
              </p:ext>
            </p:extLst>
          </p:nvPr>
        </p:nvGraphicFramePr>
        <p:xfrm>
          <a:off x="530602" y="39592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C49D50CD-5B32-47B2-9D82-DF5F4BF4E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9" y="1124478"/>
            <a:ext cx="521208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828001" y="522582"/>
            <a:ext cx="375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u="sng" dirty="0">
                <a:solidFill>
                  <a:srgbClr val="C00000"/>
                </a:solidFill>
                <a:cs typeface="(AH) Manal Black" pitchFamily="2" charset="-78"/>
              </a:rPr>
              <a:t>* </a:t>
            </a:r>
            <a:r>
              <a:rPr lang="ar-BH" sz="3200" u="sng" dirty="0">
                <a:cs typeface="(AH) Manal Black" pitchFamily="2" charset="-78"/>
              </a:rPr>
              <a:t>أهداف درس اليوم:</a:t>
            </a:r>
            <a:endParaRPr lang="en-US" sz="32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7DC645-47CD-4249-9F8A-62AD65970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9" y="233268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083C322-0667-45D1-AC9D-00F7EFEFE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6000D73-2EB5-42A4-BCD2-1351DED1B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40567"/>
              </p:ext>
            </p:extLst>
          </p:nvPr>
        </p:nvGraphicFramePr>
        <p:xfrm>
          <a:off x="530602" y="395922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D6057141-11BF-4995-9CF9-61D46690E9AA}"/>
              </a:ext>
            </a:extLst>
          </p:cNvPr>
          <p:cNvSpPr txBox="1"/>
          <p:nvPr/>
        </p:nvSpPr>
        <p:spPr>
          <a:xfrm>
            <a:off x="2923348" y="2979017"/>
            <a:ext cx="6125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600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600" dirty="0">
                <a:cs typeface="(AH) Manal Black" pitchFamily="2" charset="-78"/>
              </a:rPr>
              <a:t>حَلَقَة</a:t>
            </a:r>
            <a:r>
              <a:rPr lang="ar-AE" sz="3600" dirty="0">
                <a:cs typeface="(AH) Manal Black" pitchFamily="2" charset="-78"/>
              </a:rPr>
              <a:t>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D1FF557-FAD1-4569-B0D9-E29E32FA11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b="12963"/>
          <a:stretch/>
        </p:blipFill>
        <p:spPr>
          <a:xfrm>
            <a:off x="1215333" y="4234375"/>
            <a:ext cx="3108960" cy="219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196805-FC1E-4D54-A00C-F84C0D83B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916B2-F6E1-4293-822D-9AEE05559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8" name="Table 38">
            <a:extLst>
              <a:ext uri="{FF2B5EF4-FFF2-40B4-BE49-F238E27FC236}">
                <a16:creationId xmlns:a16="http://schemas.microsoft.com/office/drawing/2014/main" id="{BA096297-B7DE-4419-B69E-5BD20DADA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064021"/>
              </p:ext>
            </p:extLst>
          </p:nvPr>
        </p:nvGraphicFramePr>
        <p:xfrm>
          <a:off x="523641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16E3123-2323-45AE-930D-1BA3721878A4}"/>
              </a:ext>
            </a:extLst>
          </p:cNvPr>
          <p:cNvSpPr txBox="1"/>
          <p:nvPr/>
        </p:nvSpPr>
        <p:spPr>
          <a:xfrm>
            <a:off x="6335151" y="648440"/>
            <a:ext cx="5042407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u="sng" dirty="0">
                <a:cs typeface="(AH) Manal Black" pitchFamily="2" charset="-78"/>
              </a:rPr>
              <a:t>التَّهْيِئة الْحافِزَة/ ماذا تُشاهِد في الصّور:</a:t>
            </a:r>
            <a:endParaRPr lang="en-US" sz="3200" u="sng" dirty="0">
              <a:cs typeface="(AH) Manal Black" pitchFamily="2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964C97-143C-4814-9B47-3C8700D0DD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93" y="5155340"/>
            <a:ext cx="1926291" cy="21974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E82ACB7-FA56-4A88-ADAF-3CE99CDDB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3524" y="2137820"/>
            <a:ext cx="3017520" cy="3017520"/>
          </a:xfrm>
          <a:prstGeom prst="rect">
            <a:avLst/>
          </a:prstGeom>
        </p:spPr>
      </p:pic>
      <p:pic>
        <p:nvPicPr>
          <p:cNvPr id="5" name="Picture 4" descr="A picture containing colorful, sweet, dishware, blue&#10;&#10;Description automatically generated">
            <a:extLst>
              <a:ext uri="{FF2B5EF4-FFF2-40B4-BE49-F238E27FC236}">
                <a16:creationId xmlns:a16="http://schemas.microsoft.com/office/drawing/2014/main" id="{4AF7E9E1-1A39-4872-A261-348421D48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22" y="2288611"/>
            <a:ext cx="3200400" cy="2715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D37536-8A0A-4E03-8179-1BDBEB87F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" y="3496353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9787FD70-3F86-4D09-9C99-B14C43BE0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2" y="365633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6FB4C982-DDA0-402A-B6ED-D392AB3F7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153984"/>
              </p:ext>
            </p:extLst>
          </p:nvPr>
        </p:nvGraphicFramePr>
        <p:xfrm>
          <a:off x="555300" y="38373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E3160A-5BA9-4B88-ACEA-BBEDBE655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439" y="463039"/>
            <a:ext cx="9797121" cy="5931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4B2EEA-A6D1-44F4-85A2-57B56760D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77" t="41074" r="46996" b="50392"/>
          <a:stretch/>
        </p:blipFill>
        <p:spPr>
          <a:xfrm>
            <a:off x="5694315" y="2238597"/>
            <a:ext cx="803367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35B73B-C304-4644-A9FC-5BA276B93A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77" t="41074" r="46996" b="50392"/>
          <a:stretch/>
        </p:blipFill>
        <p:spPr>
          <a:xfrm>
            <a:off x="5694314" y="4316779"/>
            <a:ext cx="803367" cy="838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E2DE89-AC0F-454E-B373-1526865C84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75" t="41073" r="50842" b="42001"/>
          <a:stretch/>
        </p:blipFill>
        <p:spPr>
          <a:xfrm>
            <a:off x="1390506" y="2008962"/>
            <a:ext cx="4297680" cy="1765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C0E3F9-3413-40C3-901A-C25D72BD59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819" t="64130" r="51052" b="20250"/>
          <a:stretch/>
        </p:blipFill>
        <p:spPr>
          <a:xfrm>
            <a:off x="1619271" y="4055720"/>
            <a:ext cx="4068914" cy="1593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C4144A-DC55-40B6-98BF-71EF98045AB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93" y="5155340"/>
            <a:ext cx="1926291" cy="219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1B4155-D459-4ADA-8106-20730EED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0B64409-E06A-4F67-9A01-09FCDBD56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28B7D1DE-C016-4C01-990C-EC53842EA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67038"/>
              </p:ext>
            </p:extLst>
          </p:nvPr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1A0C420-FEC4-4006-9C30-549E2313F909}"/>
              </a:ext>
            </a:extLst>
          </p:cNvPr>
          <p:cNvSpPr txBox="1"/>
          <p:nvPr/>
        </p:nvSpPr>
        <p:spPr>
          <a:xfrm>
            <a:off x="5703742" y="611468"/>
            <a:ext cx="5888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B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r>
              <a:rPr lang="ar-BH" sz="36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36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صِل بَيْنَ الْجُمْلَة والصّورَة التِّي تُناسِبُها:</a:t>
            </a:r>
            <a:r>
              <a:rPr lang="ar-BH" sz="3600" noProof="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CF489-6482-4D67-9751-C52ED4B2B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75" t="35240" r="32657" b="47039"/>
          <a:stretch/>
        </p:blipFill>
        <p:spPr>
          <a:xfrm>
            <a:off x="8896272" y="1549134"/>
            <a:ext cx="2093846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CD261D-AF92-410C-B47F-D3C222DBE9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96" t="54728" r="31000" b="27552"/>
          <a:stretch/>
        </p:blipFill>
        <p:spPr>
          <a:xfrm>
            <a:off x="8896272" y="3323569"/>
            <a:ext cx="2093846" cy="158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48DDB-0AFF-4171-BF99-29C5669692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71" t="77150" r="32732" b="7385"/>
          <a:stretch/>
        </p:blipFill>
        <p:spPr>
          <a:xfrm>
            <a:off x="8896270" y="5098005"/>
            <a:ext cx="2093847" cy="138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60B1D-8ADE-4D84-8A07-0C390D55B3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61" t="38921" r="48055" b="52215"/>
          <a:stretch/>
        </p:blipFill>
        <p:spPr>
          <a:xfrm>
            <a:off x="1389991" y="1604794"/>
            <a:ext cx="5943600" cy="100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6E91EF-1236-4054-8DCF-637FBF16F0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61" t="60473" r="49361" b="32848"/>
          <a:stretch/>
        </p:blipFill>
        <p:spPr>
          <a:xfrm>
            <a:off x="1664311" y="3428999"/>
            <a:ext cx="5669280" cy="66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7F9B72-1254-4AC9-AE5A-1619EEB7B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61" t="82845" r="48055" b="10475"/>
          <a:stretch/>
        </p:blipFill>
        <p:spPr>
          <a:xfrm>
            <a:off x="1527151" y="5203079"/>
            <a:ext cx="5943600" cy="66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244527-EA9B-4C63-A2FE-80096BDE66D2}"/>
              </a:ext>
            </a:extLst>
          </p:cNvPr>
          <p:cNvCxnSpPr>
            <a:stCxn id="14" idx="3"/>
          </p:cNvCxnSpPr>
          <p:nvPr/>
        </p:nvCxnSpPr>
        <p:spPr>
          <a:xfrm>
            <a:off x="7333591" y="2108616"/>
            <a:ext cx="1562679" cy="29893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522FAC-A7B0-4873-86F3-4F0926C10A0C}"/>
              </a:ext>
            </a:extLst>
          </p:cNvPr>
          <p:cNvCxnSpPr>
            <a:cxnSpLocks/>
            <a:stCxn id="20" idx="3"/>
            <a:endCxn id="11" idx="1"/>
          </p:cNvCxnSpPr>
          <p:nvPr/>
        </p:nvCxnSpPr>
        <p:spPr>
          <a:xfrm flipV="1">
            <a:off x="7333591" y="2339709"/>
            <a:ext cx="1562681" cy="14233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47800F-AB58-43EA-AABF-11DE81A950B6}"/>
              </a:ext>
            </a:extLst>
          </p:cNvPr>
          <p:cNvCxnSpPr>
            <a:cxnSpLocks/>
            <a:stCxn id="24" idx="3"/>
            <a:endCxn id="12" idx="1"/>
          </p:cNvCxnSpPr>
          <p:nvPr/>
        </p:nvCxnSpPr>
        <p:spPr>
          <a:xfrm flipV="1">
            <a:off x="7470751" y="4114145"/>
            <a:ext cx="1425521" cy="14192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03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713432C-0C28-4397-B214-DB9F5242529A}"/>
              </a:ext>
            </a:extLst>
          </p:cNvPr>
          <p:cNvSpPr txBox="1"/>
          <p:nvPr/>
        </p:nvSpPr>
        <p:spPr>
          <a:xfrm>
            <a:off x="5029200" y="636264"/>
            <a:ext cx="6421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*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عَبِّر عَن الصُّورة بوضْع كَلِمَة  "</a:t>
            </a:r>
            <a:r>
              <a:rPr lang="ar-BH" sz="4000" noProof="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حَلَقَة </a:t>
            </a:r>
            <a:r>
              <a:rPr lang="ar-BH" sz="4000" noProof="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US" dirty="0"/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8A3577-2666-4D01-A08A-A07C8BCEE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4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9BBA2-EBFC-4B58-8A18-E2DB89E5F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F8E9F40B-6585-4A2E-AA5C-D43A24191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67038"/>
              </p:ext>
            </p:extLst>
          </p:nvPr>
        </p:nvGraphicFramePr>
        <p:xfrm>
          <a:off x="569846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AAD364D-DB23-45E6-B41E-648959F2E5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750" r="95000">
                        <a14:foregroundMark x1="26875" y1="38594" x2="8750" y2="53125"/>
                        <a14:foregroundMark x1="8750" y1="53125" x2="6094" y2="64688"/>
                        <a14:foregroundMark x1="6094" y1="64688" x2="8594" y2="66406"/>
                        <a14:foregroundMark x1="7500" y1="65781" x2="3906" y2="58594"/>
                        <a14:foregroundMark x1="3906" y1="58594" x2="7031" y2="51406"/>
                        <a14:foregroundMark x1="38906" y1="35000" x2="54531" y2="35000"/>
                        <a14:foregroundMark x1="55156" y1="35000" x2="57031" y2="37656"/>
                        <a14:foregroundMark x1="57031" y1="37656" x2="50000" y2="33438"/>
                        <a14:foregroundMark x1="49219" y1="33438" x2="38906" y2="36719"/>
                        <a14:foregroundMark x1="19063" y1="73438" x2="27344" y2="80000"/>
                        <a14:foregroundMark x1="27344" y1="80000" x2="42500" y2="80938"/>
                        <a14:foregroundMark x1="42500" y1="80938" x2="55625" y2="81094"/>
                        <a14:foregroundMark x1="55625" y1="81094" x2="71406" y2="77969"/>
                        <a14:foregroundMark x1="71406" y1="77969" x2="86094" y2="72188"/>
                        <a14:foregroundMark x1="86094" y1="72188" x2="95000" y2="6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76" b="13962"/>
          <a:stretch/>
        </p:blipFill>
        <p:spPr>
          <a:xfrm>
            <a:off x="7472188" y="3303198"/>
            <a:ext cx="4297680" cy="311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33A86-4B53-46A5-BC8F-7D1E9BE9F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344" l="10000" r="90000">
                        <a14:foregroundMark x1="49531" y1="92344" x2="49531" y2="92344"/>
                        <a14:foregroundMark x1="10625" y1="51875" x2="10625" y2="51875"/>
                        <a14:foregroundMark x1="10625" y1="51875" x2="10625" y2="51875"/>
                        <a14:foregroundMark x1="90000" y1="55937" x2="9000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4" y="2743855"/>
            <a:ext cx="390144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2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561</Words>
  <Application>Microsoft Office PowerPoint</Application>
  <PresentationFormat>Widescreen</PresentationFormat>
  <Paragraphs>232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(AH) Manal Black</vt:lpstr>
      <vt:lpstr>A Massir Ballpoint</vt:lpstr>
      <vt:lpstr>Al Qalam Kolkatta Quranic font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Aljafari</cp:lastModifiedBy>
  <cp:revision>251</cp:revision>
  <dcterms:created xsi:type="dcterms:W3CDTF">2021-09-04T08:51:17Z</dcterms:created>
  <dcterms:modified xsi:type="dcterms:W3CDTF">2021-09-13T12:36:25Z</dcterms:modified>
</cp:coreProperties>
</file>