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82" autoAdjust="0"/>
    <p:restoredTop sz="93370" autoAdjust="0"/>
  </p:normalViewPr>
  <p:slideViewPr>
    <p:cSldViewPr>
      <p:cViewPr>
        <p:scale>
          <a:sx n="60" d="100"/>
          <a:sy n="60" d="100"/>
        </p:scale>
        <p:origin x="1516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DC835E3-1814-4D9D-BF57-A100CF171603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A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99ABF43-D99A-442E-8A7B-601189975B6F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25195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ABF43-D99A-442E-8A7B-601189975B6F}" type="slidenum">
              <a:rPr lang="ar-AE" smtClean="0"/>
              <a:t>1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44149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84094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650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64339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9911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47190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56614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03659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438832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32526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22508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70929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AE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2F691-1A5D-4EBA-BA39-548B8940F009}" type="datetimeFigureOut">
              <a:rPr lang="ar-AE" smtClean="0"/>
              <a:t>20/12/1438</a:t>
            </a:fld>
            <a:endParaRPr lang="ar-AE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2B8A-F1C6-4944-9EC5-0040F2BF1D19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524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Waleed\Desktop\المنهاج الجديد\العاشر المطور\الدرس 1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26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aleed\Desktop\المنهاج الجديد\العاشر المطور\الدرس 1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0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Waleed\Desktop\المنهاج الجديد\العاشر المطور\الدرس 1\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3962400"/>
            <a:ext cx="14091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صدمة نفسية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4724400" y="3962400"/>
            <a:ext cx="15615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إهمال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2743200" y="3974432"/>
            <a:ext cx="1752600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أن يأكل الشخص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066800" y="3938337"/>
            <a:ext cx="14091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القانون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6629400" y="5943600"/>
            <a:ext cx="15615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خسارة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8" name="TextBox 2"/>
          <p:cNvSpPr txBox="1"/>
          <p:nvPr/>
        </p:nvSpPr>
        <p:spPr>
          <a:xfrm>
            <a:off x="4736064" y="5410200"/>
            <a:ext cx="15615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سرقة واحتيال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907080" y="5434263"/>
            <a:ext cx="149320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تخفيف الحزن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625091" y="4696361"/>
            <a:ext cx="1950218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تمويل المشروع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876836" y="6073914"/>
            <a:ext cx="15615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تعويضه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2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Waleed\Desktop\المنهاج الجديد\العاشر المطور\الدرس 1\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685800"/>
            <a:ext cx="779303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09600" y="3371671"/>
            <a:ext cx="7848600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AE" sz="5400" b="1" dirty="0">
                <a:solidFill>
                  <a:srgbClr val="FF0000"/>
                </a:solidFill>
              </a:rPr>
              <a:t>حرصه على إيمانهم ، دعاؤه لهم ، صبره عليهم </a:t>
            </a:r>
          </a:p>
        </p:txBody>
      </p:sp>
    </p:spTree>
    <p:extLst>
      <p:ext uri="{BB962C8B-B14F-4D97-AF65-F5344CB8AC3E}">
        <p14:creationId xmlns:p14="http://schemas.microsoft.com/office/powerpoint/2010/main" val="305318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aleed\Desktop\المنهاج الجديد\العاشر المطور\الدرس 1\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9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aleed\Desktop\المنهاج الجديد\العاشر المطور\الدرس 1\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67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aleed\Desktop\المنهاج الجديد\العاشر المطور\الدرس 1\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5867400" y="3429000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الأموال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5867400" y="4154269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الأولاد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5867400" y="4840069"/>
            <a:ext cx="16002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الحيوانات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5867400" y="5515781"/>
            <a:ext cx="12192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البيوت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5867400" y="6211669"/>
            <a:ext cx="156867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AE" sz="3600" b="1" dirty="0">
                <a:solidFill>
                  <a:srgbClr val="FF0000"/>
                </a:solidFill>
              </a:rPr>
              <a:t>الحدائق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026979" y="3810000"/>
            <a:ext cx="1219200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كلها زائلة لا تدوم</a:t>
            </a:r>
          </a:p>
        </p:txBody>
      </p:sp>
    </p:spTree>
    <p:extLst>
      <p:ext uri="{BB962C8B-B14F-4D97-AF65-F5344CB8AC3E}">
        <p14:creationId xmlns:p14="http://schemas.microsoft.com/office/powerpoint/2010/main" val="213050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aleed\Desktop\المنهاج الجديد\العاشر المطور\الدرس 1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057400" y="3124200"/>
            <a:ext cx="51816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AE" sz="6000" b="1" dirty="0">
                <a:solidFill>
                  <a:srgbClr val="FF0000"/>
                </a:solidFill>
              </a:rPr>
              <a:t>كلها زائلة لا تدوم</a:t>
            </a:r>
          </a:p>
        </p:txBody>
      </p:sp>
    </p:spTree>
    <p:extLst>
      <p:ext uri="{BB962C8B-B14F-4D97-AF65-F5344CB8AC3E}">
        <p14:creationId xmlns:p14="http://schemas.microsoft.com/office/powerpoint/2010/main" val="284758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aleed\Desktop\المنهاج الجديد\العاشر المطور\الدرس 1\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465988" y="3944007"/>
            <a:ext cx="4212021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AE" sz="5400" b="1" dirty="0">
                <a:solidFill>
                  <a:srgbClr val="FF0000"/>
                </a:solidFill>
              </a:rPr>
              <a:t>شفــــــــــوي</a:t>
            </a:r>
          </a:p>
        </p:txBody>
      </p:sp>
    </p:spTree>
    <p:extLst>
      <p:ext uri="{BB962C8B-B14F-4D97-AF65-F5344CB8AC3E}">
        <p14:creationId xmlns:p14="http://schemas.microsoft.com/office/powerpoint/2010/main" val="249911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aleed\Desktop\المنهاج الجديد\العاشر المطور\الدرس 1\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6019800" y="2819400"/>
            <a:ext cx="2667000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استعانة قريش باليهود  وتوجيه أسئلة لتحدي الرسول </a:t>
            </a:r>
            <a:r>
              <a:rPr lang="ar-AE" sz="4000" b="1" dirty="0">
                <a:solidFill>
                  <a:srgbClr val="FF0000"/>
                </a:solidFill>
                <a:sym typeface="AGA Arabesque"/>
              </a:rPr>
              <a:t></a:t>
            </a:r>
            <a:endParaRPr lang="ar-AE" sz="40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429000" y="3048000"/>
            <a:ext cx="2362200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دعوة الإسلام والقرآن باقيان ليوم القيامة 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762000" y="2819399"/>
            <a:ext cx="2362200" cy="31700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ar-AE" sz="4000" b="1" dirty="0">
                <a:solidFill>
                  <a:srgbClr val="FF0000"/>
                </a:solidFill>
              </a:rPr>
              <a:t>في الدنيا  يبتلى المؤمن ولا بد أن يصبر لينال الأجر</a:t>
            </a:r>
          </a:p>
        </p:txBody>
      </p:sp>
    </p:spTree>
    <p:extLst>
      <p:ext uri="{BB962C8B-B14F-4D97-AF65-F5344CB8AC3E}">
        <p14:creationId xmlns:p14="http://schemas.microsoft.com/office/powerpoint/2010/main" val="1182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aleed\Desktop\المنهاج الجديد\العاشر المطور\الدرس 1\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037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aleed\Desktop\المنهاج الجديد\العاشر المطور\الدرس 1\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486400"/>
            <a:ext cx="6971764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ضعف حجتهم وعنادهم وترتب على ذلك بيان صدق الرسول </a:t>
            </a:r>
            <a:r>
              <a:rPr lang="ar-AE" sz="4000" b="1" dirty="0">
                <a:solidFill>
                  <a:srgbClr val="FF0000"/>
                </a:solidFill>
                <a:sym typeface="AGA Arabesque" panose="05010101010101010101" pitchFamily="2" charset="2"/>
              </a:rPr>
              <a:t> وانتصار دعوته.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6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aleed\Desktop\المنهاج الجديد\العاشر المطور\الدرس 1\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رابط مستقيم 2"/>
          <p:cNvCxnSpPr/>
          <p:nvPr/>
        </p:nvCxnSpPr>
        <p:spPr>
          <a:xfrm flipH="1">
            <a:off x="4419600" y="2667000"/>
            <a:ext cx="9906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>
            <a:off x="3276600" y="3657600"/>
            <a:ext cx="762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4572000" y="4572000"/>
            <a:ext cx="9906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3048000" y="5486400"/>
            <a:ext cx="9906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4343400" y="6400800"/>
            <a:ext cx="10668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2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aleed\Desktop\المنهاج الجديد\العاشر المطور\الدرس 1\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47800"/>
            <a:ext cx="9144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609600" y="3371671"/>
            <a:ext cx="7848600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AE" sz="3600" b="1" dirty="0">
                <a:solidFill>
                  <a:srgbClr val="FF0000"/>
                </a:solidFill>
              </a:rPr>
              <a:t>عَظُمت هذه المقالة الشنيعة التي تخرج من أفواههم، ما يقولون إلا قولا كاذبًا .</a:t>
            </a:r>
          </a:p>
        </p:txBody>
      </p:sp>
    </p:spTree>
    <p:extLst>
      <p:ext uri="{BB962C8B-B14F-4D97-AF65-F5344CB8AC3E}">
        <p14:creationId xmlns:p14="http://schemas.microsoft.com/office/powerpoint/2010/main" val="200933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Waleed\Desktop\المنهاج الجديد\العاشر المطور\الدرس 1\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extLst/>
        </p:spPr>
      </p:pic>
      <p:sp>
        <p:nvSpPr>
          <p:cNvPr id="3" name="مربع نص 2"/>
          <p:cNvSpPr txBox="1"/>
          <p:nvPr/>
        </p:nvSpPr>
        <p:spPr>
          <a:xfrm>
            <a:off x="335397" y="2067580"/>
            <a:ext cx="517481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/>
          <a:p>
            <a:r>
              <a:rPr lang="ar-AE" sz="3600" b="1" dirty="0">
                <a:solidFill>
                  <a:srgbClr val="FF0000"/>
                </a:solidFill>
              </a:rPr>
              <a:t>عوجاً قيما ، لينْذر ، بأساً شديدا .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494414" y="5725180"/>
            <a:ext cx="3414717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قيماً لينذر ، من لدنه. 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1455942" y="3286780"/>
            <a:ext cx="345318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ولمْ يجعل ، لهمْ أجرا.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1132249" y="4505980"/>
            <a:ext cx="392928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dirty="0"/>
              <a:t>أبداً وينذر ، إنْ يقولون . </a:t>
            </a:r>
          </a:p>
        </p:txBody>
      </p:sp>
    </p:spTree>
    <p:extLst>
      <p:ext uri="{BB962C8B-B14F-4D97-AF65-F5344CB8AC3E}">
        <p14:creationId xmlns:p14="http://schemas.microsoft.com/office/powerpoint/2010/main" val="281919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C:\Users\Waleed\Desktop\المنهاج الجديد\العاشر المطور\الدرس 1\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2985113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sz="6000" dirty="0"/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373767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aleed\Desktop\المنهاج الجديد\العاشر المطور\الدرس 1\2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2985113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sz="6000" dirty="0"/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23419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aleed\Desktop\المنهاج الجديد\العاشر المطور\الدرس 1\2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0" y="0"/>
            <a:ext cx="2985113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1">
            <a:spAutoFit/>
          </a:bodyPr>
          <a:lstStyle>
            <a:defPPr>
              <a:defRPr lang="ar-AE"/>
            </a:defPPr>
            <a:lvl1pPr>
              <a:defRPr sz="3600" b="1">
                <a:solidFill>
                  <a:srgbClr val="FF0000"/>
                </a:solidFill>
              </a:defRPr>
            </a:lvl1pPr>
          </a:lstStyle>
          <a:p>
            <a:r>
              <a:rPr lang="ar-AE" sz="6000" dirty="0"/>
              <a:t>نشاط فردي</a:t>
            </a:r>
          </a:p>
        </p:txBody>
      </p:sp>
    </p:spTree>
    <p:extLst>
      <p:ext uri="{BB962C8B-B14F-4D97-AF65-F5344CB8AC3E}">
        <p14:creationId xmlns:p14="http://schemas.microsoft.com/office/powerpoint/2010/main" val="128064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aleed\Desktop\المنهاج الجديد\العاشر المطور\الدرس 1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-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 flipV="1">
            <a:off x="304800" y="5562600"/>
            <a:ext cx="609600" cy="533400"/>
          </a:xfrm>
          <a:prstGeom prst="rect">
            <a:avLst/>
          </a:prstGeom>
          <a:solidFill>
            <a:srgbClr val="FF0000"/>
          </a:solidFill>
          <a:effectLst>
            <a:glow>
              <a:srgbClr val="C00000"/>
            </a:glow>
          </a:effectLst>
          <a:scene3d>
            <a:camera prst="orthographicFront"/>
            <a:lightRig rig="threePt" dir="t"/>
          </a:scene3d>
          <a:sp3d prstMaterial="matte">
            <a:bevelB w="152400" h="50800" prst="softRound"/>
          </a:sp3d>
        </p:spPr>
      </p:pic>
      <p:pic>
        <p:nvPicPr>
          <p:cNvPr id="3" name="المنشاوي 1-8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" y="381000"/>
            <a:ext cx="609600" cy="609600"/>
          </a:xfrm>
          <a:prstGeom prst="rect">
            <a:avLst/>
          </a:prstGeom>
          <a:solidFill>
            <a:srgbClr val="FF0000"/>
          </a:solidFill>
          <a:effectLst>
            <a:glow>
              <a:srgbClr val="C00000"/>
            </a:glow>
          </a:effectLst>
          <a:scene3d>
            <a:camera prst="orthographicFront"/>
            <a:lightRig rig="threePt" dir="t"/>
          </a:scene3d>
          <a:sp3d prstMaterial="matte">
            <a:bevelB w="152400" h="50800" prst="softRound"/>
          </a:sp3d>
        </p:spPr>
      </p:pic>
    </p:spTree>
    <p:extLst>
      <p:ext uri="{BB962C8B-B14F-4D97-AF65-F5344CB8AC3E}">
        <p14:creationId xmlns:p14="http://schemas.microsoft.com/office/powerpoint/2010/main" val="321165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19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aleed\Desktop\المنهاج الجديد\العاشر المطور\الدرس 1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4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aleed\Desktop\المنهاج الجديد\العاشر المطور\الدرس 1\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4778514"/>
            <a:ext cx="8229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عِوج : للأمور المعنوية،  عوج : للأشياء المادية.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81000" y="6019800"/>
            <a:ext cx="38862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للتأكيد على استقامته 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19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aleed\Desktop\المنهاج الجديد\العاشر المطور\الدرس 1\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72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aleed\Desktop\المنهاج الجديد\العاشر المطور\الدرس 1\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00763" y="2819400"/>
            <a:ext cx="1905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بالشر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2057400" y="2819400"/>
            <a:ext cx="1828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بالخير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4076700" y="3733800"/>
            <a:ext cx="1929063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يحذر منه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2095500" y="3733800"/>
            <a:ext cx="17526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يشجعه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2581409" y="6118030"/>
            <a:ext cx="398118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الإيمان يقتضي العمل .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0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aleed\Desktop\المنهاج الجديد\العاشر المطور\الدرس 1\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89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aleed\Desktop\المنهاج الجديد\العاشر المطور\الدرس 1\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3886200"/>
            <a:ext cx="468576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4000" b="1" dirty="0">
                <a:solidFill>
                  <a:srgbClr val="FF0000"/>
                </a:solidFill>
              </a:rPr>
              <a:t>العذاب الشديد في الآخرة.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181600" y="6019800"/>
            <a:ext cx="267321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</a:rPr>
              <a:t>قالوا اتخذ الله ولدا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304800" y="6015789"/>
            <a:ext cx="2971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rtl="1"/>
            <a:r>
              <a:rPr lang="ar-AE" sz="3200" b="1" dirty="0">
                <a:solidFill>
                  <a:srgbClr val="FF0000"/>
                </a:solidFill>
              </a:rPr>
              <a:t>أن دعوا للرحمن ولدا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1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159</Words>
  <Application>Microsoft Office PowerPoint</Application>
  <PresentationFormat>عرض على الشاشة (4:3)</PresentationFormat>
  <Paragraphs>41</Paragraphs>
  <Slides>25</Slides>
  <Notes>1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30" baseType="lpstr">
      <vt:lpstr>AGA Arabesque</vt:lpstr>
      <vt:lpstr>Arial</vt:lpstr>
      <vt:lpstr>Calibri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Waleed</dc:creator>
  <cp:lastModifiedBy>محمد المحمود</cp:lastModifiedBy>
  <cp:revision>20</cp:revision>
  <dcterms:created xsi:type="dcterms:W3CDTF">2015-09-08T18:15:24Z</dcterms:created>
  <dcterms:modified xsi:type="dcterms:W3CDTF">2017-09-11T09:18:57Z</dcterms:modified>
</cp:coreProperties>
</file>