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81" r:id="rId6"/>
    <p:sldId id="280" r:id="rId7"/>
    <p:sldId id="279" r:id="rId8"/>
    <p:sldId id="278" r:id="rId9"/>
    <p:sldId id="277" r:id="rId10"/>
    <p:sldId id="275" r:id="rId11"/>
    <p:sldId id="274" r:id="rId12"/>
    <p:sldId id="273" r:id="rId13"/>
    <p:sldId id="272" r:id="rId14"/>
    <p:sldId id="271" r:id="rId15"/>
    <p:sldId id="270" r:id="rId16"/>
    <p:sldId id="269" r:id="rId17"/>
    <p:sldId id="268" r:id="rId18"/>
    <p:sldId id="265" r:id="rId19"/>
    <p:sldId id="266" r:id="rId20"/>
    <p:sldId id="264" r:id="rId21"/>
    <p:sldId id="263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D2AD5-13EA-42EC-85D1-D119E4DA39EE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2299A-6767-40C8-B502-F562B884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1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2BD00E4-3596-4454-B064-899AD4AABA4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0B9E6D-01D9-4F3A-BE37-5186918B5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00E4-3596-4454-B064-899AD4AABA4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9E6D-01D9-4F3A-BE37-5186918B5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00E4-3596-4454-B064-899AD4AABA4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9E6D-01D9-4F3A-BE37-5186918B5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BD00E4-3596-4454-B064-899AD4AABA4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0B9E6D-01D9-4F3A-BE37-5186918B5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2BD00E4-3596-4454-B064-899AD4AABA4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0B9E6D-01D9-4F3A-BE37-5186918B5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00E4-3596-4454-B064-899AD4AABA4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9E6D-01D9-4F3A-BE37-5186918B5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00E4-3596-4454-B064-899AD4AABA4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9E6D-01D9-4F3A-BE37-5186918B5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BD00E4-3596-4454-B064-899AD4AABA4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0B9E6D-01D9-4F3A-BE37-5186918B5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D00E4-3596-4454-B064-899AD4AABA4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9E6D-01D9-4F3A-BE37-5186918B5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2BD00E4-3596-4454-B064-899AD4AABA4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0B9E6D-01D9-4F3A-BE37-5186918B5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BD00E4-3596-4454-B064-899AD4AABA4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0B9E6D-01D9-4F3A-BE37-5186918B5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BD00E4-3596-4454-B064-899AD4AABA4B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0B9E6D-01D9-4F3A-BE37-5186918B5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3757290" cy="15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84784"/>
            <a:ext cx="516400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876" y="4521444"/>
            <a:ext cx="8623595" cy="207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638209"/>
            <a:ext cx="3888432" cy="213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089940"/>
            <a:ext cx="4218821" cy="168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507" y="5252012"/>
            <a:ext cx="5351604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الد</a:t>
            </a:r>
            <a:r>
              <a:rPr lang="ar-SY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AE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لالة على توحيد الله وإفراده بالعبادة.</a:t>
            </a:r>
            <a:endParaRPr lang="en-US" sz="28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07" y="5823322"/>
            <a:ext cx="5351604" cy="95410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ضعف الآلهة التي عُبدت من دون الله وعجزها عن 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خلق</a:t>
            </a:r>
            <a:r>
              <a:rPr lang="ar-AE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أضعف المخلوقات 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( الذباب)</a:t>
            </a:r>
            <a:endParaRPr lang="en-US" sz="28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0"/>
            <a:ext cx="2645272" cy="186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060847"/>
            <a:ext cx="8493880" cy="209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60648"/>
            <a:ext cx="850081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504" y="3284984"/>
            <a:ext cx="8784976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أهل الإمارات يتمسكون بالعادات والتقاليد </a:t>
            </a:r>
            <a:r>
              <a:rPr lang="ar-AE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التي تتوافق مع الشرع الإسلامي.</a:t>
            </a:r>
            <a:endParaRPr lang="en-US" sz="28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/>
            <a:r>
              <a:rPr lang="ar-AE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أما </a:t>
            </a:r>
            <a:r>
              <a:rPr lang="ar-AE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التقليد الذي ذمه الله </a:t>
            </a:r>
            <a:r>
              <a:rPr lang="ar-SY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ونهى عنه ، ف</a:t>
            </a:r>
            <a:r>
              <a:rPr lang="ar-AE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هو الذي يُلغي العقل ويخالف الشرع</a:t>
            </a:r>
            <a:r>
              <a:rPr lang="ar-SY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en-US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10" y="116632"/>
            <a:ext cx="8655496" cy="477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994146"/>
            <a:ext cx="8755508" cy="174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560593" cy="185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1601460"/>
            <a:ext cx="8352928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حظر استيراد وتصدير وصنع وتعاطي المواد</a:t>
            </a:r>
            <a:r>
              <a:rPr lang="ar-SY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JO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المخد</a:t>
            </a:r>
            <a:r>
              <a:rPr lang="ar-SY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ّ</a:t>
            </a:r>
            <a:r>
              <a:rPr lang="ar-JO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رة</a:t>
            </a:r>
            <a:r>
              <a:rPr lang="ar-SY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JO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والمؤثرات العقلية</a:t>
            </a:r>
            <a:r>
              <a:rPr lang="ar-SY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،</a:t>
            </a:r>
            <a:r>
              <a:rPr lang="ar-SA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Y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و</a:t>
            </a:r>
            <a:r>
              <a:rPr lang="ar-AE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وضع </a:t>
            </a:r>
            <a:r>
              <a:rPr lang="ar-SA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عليها عقوبات شديدة .</a:t>
            </a:r>
            <a:endParaRPr lang="en-US" sz="40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56992"/>
            <a:ext cx="16478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80" y="4149080"/>
            <a:ext cx="70207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5301208"/>
            <a:ext cx="698477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جهود دولة الإمارات في خدمة الإسلام والمسلمين ، حيث حصلت على المركز الأول في العمل الإنساني.</a:t>
            </a:r>
            <a:endParaRPr lang="en-US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88459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9538"/>
            <a:ext cx="8172400" cy="624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418"/>
            <a:ext cx="8532440" cy="607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6507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1" y="2533664"/>
            <a:ext cx="7416824" cy="2123658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A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lang="ar-A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لأولى</a:t>
            </a:r>
            <a:r>
              <a:rPr lang="ar-SY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قراءة كل </a:t>
            </a:r>
            <a:r>
              <a:rPr lang="ar-A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في الكون </a:t>
            </a:r>
            <a:r>
              <a:rPr lang="ar-SY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مسخرات والإفادة منها – بمعنى </a:t>
            </a:r>
            <a:r>
              <a:rPr lang="ar-A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التفكر والتأمل. </a:t>
            </a:r>
            <a:endParaRPr lang="ar-SY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A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الثانية:</a:t>
            </a:r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A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القراءة من مكتوب : أي تفسير الرموز وفهمها.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16" y="188640"/>
            <a:ext cx="8712968" cy="61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16016" y="4365104"/>
            <a:ext cx="38164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العقل أساس قبول الدعوة</a:t>
            </a:r>
            <a:endParaRPr lang="en-US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5301208"/>
            <a:ext cx="38164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الإسلام يحترم دور العقل</a:t>
            </a:r>
            <a:endParaRPr lang="en-US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366475"/>
            <a:ext cx="381642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تواصل 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مع</a:t>
            </a:r>
            <a:r>
              <a:rPr lang="ar-SA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تجارب الأمم الأخرى</a:t>
            </a:r>
            <a:endParaRPr lang="en-US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365104"/>
            <a:ext cx="3816424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تواصل مع جهود العلماء والباحثين</a:t>
            </a:r>
            <a:endParaRPr lang="en-US" sz="28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301208"/>
            <a:ext cx="381642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تنمية العقل و</a:t>
            </a:r>
            <a:r>
              <a:rPr lang="ar-SA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تقوية الذاكرة </a:t>
            </a:r>
            <a:endParaRPr lang="en-US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45" y="188640"/>
            <a:ext cx="828961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4008" y="2710661"/>
            <a:ext cx="40324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1.العقل مناط التكليف</a:t>
            </a:r>
            <a:endParaRPr lang="en-US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3570387"/>
            <a:ext cx="41764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2.أصحاب العقول أعلى مكانة</a:t>
            </a:r>
            <a:endParaRPr lang="en-US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521" y="2710661"/>
            <a:ext cx="40324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3.العقل أساس قبول الدعوة</a:t>
            </a:r>
            <a:endParaRPr lang="en-US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556957"/>
            <a:ext cx="39604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4.الإسلام يحترم دور العقل</a:t>
            </a:r>
            <a:endParaRPr lang="en-US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48548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41198"/>
            <a:ext cx="88228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2026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3" y="1268759"/>
            <a:ext cx="849694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(يعلم ما بين أيديهم وما خلفهم ولا يحيطون بشيء من علمه إلا بما شاء)</a:t>
            </a:r>
            <a:endParaRPr lang="en-US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4" y="3140968"/>
            <a:ext cx="849694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</a:t>
            </a:r>
            <a:r>
              <a:rPr lang="ar-SA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.تجارب الأمم وخبرات الشعوب</a:t>
            </a:r>
            <a:r>
              <a:rPr lang="ar-SY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2</a:t>
            </a:r>
            <a:r>
              <a:rPr lang="ar-SA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. الإطلاع على جهود العلماء والباحثين</a:t>
            </a:r>
            <a:r>
              <a:rPr lang="ar-SY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en-US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33" y="0"/>
            <a:ext cx="8671593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8575871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88640"/>
            <a:ext cx="872103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8280920" cy="253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1988840"/>
            <a:ext cx="7704856" cy="76944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الدماغ : أمر مادّي                   العقل :أمر معنوي </a:t>
            </a:r>
            <a:endParaRPr lang="en-US" sz="4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64483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8640"/>
            <a:ext cx="721901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338" y="404664"/>
            <a:ext cx="856834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099" y="1388675"/>
            <a:ext cx="848098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العقل – ال</a:t>
            </a:r>
            <a:r>
              <a:rPr lang="ar-SY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إ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رادة – العلم – الفقه – الوعي – القوة </a:t>
            </a:r>
            <a:r>
              <a:rPr lang="ar-SY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-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المسؤول</a:t>
            </a:r>
            <a:r>
              <a:rPr lang="ar-AE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Y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ّ</a:t>
            </a:r>
            <a:r>
              <a:rPr lang="ar-AE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...</a:t>
            </a:r>
            <a:endParaRPr lang="en-US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76872"/>
            <a:ext cx="3491880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53136"/>
            <a:ext cx="8642573" cy="189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816" y="260648"/>
            <a:ext cx="855400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696" y="1052735"/>
            <a:ext cx="108012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AE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17</a:t>
            </a:r>
            <a:endParaRPr lang="en-US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733244"/>
            <a:ext cx="108012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AE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24</a:t>
            </a:r>
            <a:endParaRPr lang="en-US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2420888"/>
            <a:ext cx="108012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AE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13</a:t>
            </a:r>
            <a:endParaRPr lang="en-US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25" y="3171800"/>
            <a:ext cx="83821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59632" y="4946946"/>
            <a:ext cx="7092280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AE" sz="4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تأكيداً على أهمية العقل</a:t>
            </a:r>
            <a:r>
              <a:rPr lang="ar-SY" sz="4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en-US" sz="48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805264"/>
            <a:ext cx="7092280" cy="76944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AE" sz="4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الدعوة إلى إعمال العقل وتوظيفه.</a:t>
            </a:r>
            <a:endParaRPr lang="en-US" sz="4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64087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1556792"/>
            <a:ext cx="859346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5" y="2380781"/>
            <a:ext cx="861625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33" y="175910"/>
            <a:ext cx="8640960" cy="29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89535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2294" y="2132856"/>
            <a:ext cx="8208912" cy="95410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قيمة العلم الحقيقية تكمن فيما </a:t>
            </a:r>
            <a:r>
              <a:rPr lang="ar-SY" sz="2800" b="1" dirty="0">
                <a:solidFill>
                  <a:srgbClr val="FF0000"/>
                </a:solidFill>
              </a:rPr>
              <a:t> ينتفع به الإنسان وما </a:t>
            </a:r>
            <a:r>
              <a:rPr lang="ar-AE" sz="2800" b="1" dirty="0">
                <a:solidFill>
                  <a:srgbClr val="FF0000"/>
                </a:solidFill>
              </a:rPr>
              <a:t>يقدمه من خير </a:t>
            </a:r>
            <a:r>
              <a:rPr lang="ar-SY" sz="2800" b="1" dirty="0">
                <a:solidFill>
                  <a:srgbClr val="FF0000"/>
                </a:solidFill>
              </a:rPr>
              <a:t>  </a:t>
            </a:r>
            <a:r>
              <a:rPr lang="ar-AE" sz="2800" b="1" dirty="0">
                <a:solidFill>
                  <a:srgbClr val="FF0000"/>
                </a:solidFill>
              </a:rPr>
              <a:t>لسعادة البشرية</a:t>
            </a:r>
            <a:r>
              <a:rPr lang="ar-SY" sz="2800" b="1" dirty="0">
                <a:solidFill>
                  <a:srgbClr val="FF0000"/>
                </a:solidFill>
              </a:rPr>
              <a:t> أيضًا.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362</TotalTime>
  <Words>237</Words>
  <Application>Microsoft Office PowerPoint</Application>
  <PresentationFormat>عرض على الشاشة (4:3)</PresentationFormat>
  <Paragraphs>28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1" baseType="lpstr">
      <vt:lpstr>Arabic Typesetting</vt:lpstr>
      <vt:lpstr>Arial</vt:lpstr>
      <vt:lpstr>Calibri</vt:lpstr>
      <vt:lpstr>Century Schoolbook</vt:lpstr>
      <vt:lpstr>Sakkal Majalla</vt:lpstr>
      <vt:lpstr>Times New Roman</vt:lpstr>
      <vt:lpstr>Wingdings</vt:lpstr>
      <vt:lpstr>Wingdings 2</vt:lpstr>
      <vt:lpstr>Oriel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حاتم الخلف</dc:creator>
  <cp:lastModifiedBy>غازي حسين حاج جنيد</cp:lastModifiedBy>
  <cp:revision>38</cp:revision>
  <dcterms:created xsi:type="dcterms:W3CDTF">2015-09-20T17:16:55Z</dcterms:created>
  <dcterms:modified xsi:type="dcterms:W3CDTF">2016-10-04T20:33:14Z</dcterms:modified>
</cp:coreProperties>
</file>