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CEB2-4631-447C-A373-85B03F62841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5371-98A9-4070-94E6-25D7C1C24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CEB2-4631-447C-A373-85B03F62841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5371-98A9-4070-94E6-25D7C1C24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CEB2-4631-447C-A373-85B03F62841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5371-98A9-4070-94E6-25D7C1C24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CEB2-4631-447C-A373-85B03F62841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5371-98A9-4070-94E6-25D7C1C24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CEB2-4631-447C-A373-85B03F62841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5371-98A9-4070-94E6-25D7C1C24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CEB2-4631-447C-A373-85B03F62841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5371-98A9-4070-94E6-25D7C1C24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CEB2-4631-447C-A373-85B03F62841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5371-98A9-4070-94E6-25D7C1C24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CEB2-4631-447C-A373-85B03F62841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5371-98A9-4070-94E6-25D7C1C24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CEB2-4631-447C-A373-85B03F62841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5371-98A9-4070-94E6-25D7C1C24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CEB2-4631-447C-A373-85B03F62841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5371-98A9-4070-94E6-25D7C1C24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ECEB2-4631-447C-A373-85B03F62841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5371-98A9-4070-94E6-25D7C1C24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ECEB2-4631-447C-A373-85B03F62841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35371-98A9-4070-94E6-25D7C1C24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6075" y="0"/>
            <a:ext cx="2447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617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733800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343400"/>
            <a:ext cx="38195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95800"/>
            <a:ext cx="3514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518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14800"/>
            <a:ext cx="468033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6925"/>
            <a:ext cx="857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5226587" y="5725098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بالحياة</a:t>
            </a:r>
            <a:endParaRPr lang="en-US" sz="2400" dirty="0">
              <a:solidFill>
                <a:srgbClr val="FF2F2F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646572" y="5377149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الإتساع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 والثبات </a:t>
            </a:r>
            <a:endParaRPr lang="en-US" sz="2400" dirty="0">
              <a:solidFill>
                <a:srgbClr val="FF2F2F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37281" y="4974115"/>
            <a:ext cx="3666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كلاهما يحيى بعد أن يكون ميتاً</a:t>
            </a:r>
            <a:endParaRPr lang="en-US" sz="2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925"/>
            <a:ext cx="8572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780815" y="1253067"/>
            <a:ext cx="572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موقفهم عناداً واستكباراً وبكل تأكيد موقف خاطئ</a:t>
            </a:r>
            <a:endParaRPr lang="en-US" sz="2400" dirty="0"/>
          </a:p>
        </p:txBody>
      </p:sp>
      <p:sp>
        <p:nvSpPr>
          <p:cNvPr id="5" name="مستطيل 4"/>
          <p:cNvSpPr/>
          <p:nvPr/>
        </p:nvSpPr>
        <p:spPr>
          <a:xfrm>
            <a:off x="2108000" y="3266912"/>
            <a:ext cx="5238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بعدم الإسراف ووضع غرامات على كثرة </a:t>
            </a:r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الهدر</a:t>
            </a:r>
            <a:endParaRPr lang="en-US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76600"/>
            <a:ext cx="7543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86450"/>
            <a:ext cx="885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6450"/>
            <a:ext cx="885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56209" y="4995230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الرجفة</a:t>
            </a:r>
            <a:r>
              <a:rPr lang="ar-AE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 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2011494" y="4974115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الريح</a:t>
            </a:r>
            <a:endParaRPr lang="en-US" sz="2800" dirty="0">
              <a:solidFill>
                <a:srgbClr val="FF2F2F"/>
              </a:solidFill>
              <a:latin typeface="Arial" pitchFamily="34" charset="0"/>
              <a:ea typeface="Arial" pitchFamily="34" charset="0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449196" y="4985132"/>
            <a:ext cx="1146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الصيحة</a:t>
            </a:r>
            <a:endParaRPr lang="en-US" sz="2800" dirty="0">
              <a:solidFill>
                <a:srgbClr val="FF2F2F"/>
              </a:solidFill>
              <a:latin typeface="Arial" pitchFamily="34" charset="0"/>
              <a:ea typeface="Arial" pitchFamily="34" charset="0"/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026443" y="4983294"/>
            <a:ext cx="94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الغرق</a:t>
            </a:r>
            <a:endParaRPr lang="en-US" sz="2800" dirty="0">
              <a:solidFill>
                <a:srgbClr val="FF2F2F"/>
              </a:solidFill>
              <a:latin typeface="Arial" pitchFamily="34" charset="0"/>
              <a:ea typeface="Arial" pitchFamily="34" charset="0"/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553200" y="4974115"/>
            <a:ext cx="94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8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الغرق</a:t>
            </a:r>
            <a:endParaRPr lang="en-US" sz="2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3352800"/>
            <a:ext cx="80772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 t="3704"/>
          <a:stretch>
            <a:fillRect/>
          </a:stretch>
        </p:blipFill>
        <p:spPr bwMode="auto">
          <a:xfrm>
            <a:off x="0" y="5867400"/>
            <a:ext cx="885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1752600" y="2785430"/>
            <a:ext cx="4076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بأخذ الأشياء الجيدة وترك ما سواها</a:t>
            </a:r>
            <a:endParaRPr lang="en-US" sz="2400" dirty="0"/>
          </a:p>
        </p:txBody>
      </p:sp>
      <p:sp>
        <p:nvSpPr>
          <p:cNvPr id="6" name="مستطيل 5"/>
          <p:cNvSpPr/>
          <p:nvPr/>
        </p:nvSpPr>
        <p:spPr>
          <a:xfrm>
            <a:off x="4572000" y="2524698"/>
            <a:ext cx="52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نعم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4081749" y="1348647"/>
            <a:ext cx="35814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كُلٌّ كَذَّبَ الرُّسُلَ فَحَقَّ وَعِيدِ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14400" y="1011715"/>
            <a:ext cx="4009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بَلْ هُمْ فِي لَبْسٍ مِّنْ خَلْقٍ جَدِيدٍ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931885" y="682330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أَفَعَيِينَا بِالْخَلْقِ الْأَوَّلِ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0"/>
            <a:ext cx="84582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 t="3704"/>
          <a:stretch>
            <a:fillRect/>
          </a:stretch>
        </p:blipFill>
        <p:spPr bwMode="auto">
          <a:xfrm>
            <a:off x="0" y="1752600"/>
            <a:ext cx="91439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743200"/>
            <a:ext cx="7391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7400"/>
            <a:ext cx="87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4385619" y="1011715"/>
            <a:ext cx="1765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الشك والاضطراب</a:t>
            </a:r>
            <a:endParaRPr lang="en-US" sz="2000" dirty="0">
              <a:solidFill>
                <a:srgbClr val="FF2F2F"/>
              </a:solidFill>
              <a:latin typeface="Arial" pitchFamily="34" charset="0"/>
              <a:ea typeface="Arial" pitchFamily="34" charset="0"/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01103" y="685800"/>
            <a:ext cx="3239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أن الإنسان إذا لم يطمئن لا يؤمن </a:t>
            </a:r>
            <a:endParaRPr lang="en-US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2484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657600" y="4364515"/>
            <a:ext cx="3110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التعجب والتوبيخ والعتب</a:t>
            </a:r>
            <a:endParaRPr lang="en-US" sz="2400" dirty="0">
              <a:solidFill>
                <a:srgbClr val="FF2F2F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91200" y="3602515"/>
            <a:ext cx="232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استفهام استنكاري</a:t>
            </a:r>
            <a:endParaRPr lang="en-US" sz="2400" dirty="0"/>
          </a:p>
        </p:txBody>
      </p:sp>
      <p:sp>
        <p:nvSpPr>
          <p:cNvPr id="6" name="مستطيل 5"/>
          <p:cNvSpPr/>
          <p:nvPr/>
        </p:nvSpPr>
        <p:spPr>
          <a:xfrm>
            <a:off x="3527234" y="5496498"/>
            <a:ext cx="1750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للعبرة والعظة</a:t>
            </a:r>
            <a:endParaRPr lang="en-US" sz="2400" dirty="0">
              <a:solidFill>
                <a:srgbClr val="FF2F2F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733800" y="5105400"/>
            <a:ext cx="2435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لإثبات صحة كلامهم</a:t>
            </a:r>
            <a:endParaRPr lang="en-US" sz="2400" dirty="0">
              <a:solidFill>
                <a:srgbClr val="FF2F2F"/>
              </a:solidFill>
              <a:latin typeface="Arial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76660" y="4837287"/>
            <a:ext cx="852829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أن الأرض تكون </a:t>
            </a:r>
            <a:r>
              <a:rPr lang="ar-AE" sz="2800" dirty="0" err="1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ميتة </a:t>
            </a:r>
            <a:r>
              <a:rPr lang="ar-AE" sz="28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(صحراء) فيحمل الهواء الغيوم فينزل المطر </a:t>
            </a:r>
          </a:p>
          <a:p>
            <a:pPr algn="r"/>
            <a:r>
              <a:rPr lang="ar-AE" sz="2800" dirty="0" err="1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فتحيا</a:t>
            </a:r>
            <a:r>
              <a:rPr lang="ar-AE" sz="28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 مرة أخرى كذلك ستكون الحياة يوم القيامة </a:t>
            </a:r>
            <a:endParaRPr lang="en-US" sz="2800" dirty="0"/>
          </a:p>
        </p:txBody>
      </p:sp>
      <p:sp>
        <p:nvSpPr>
          <p:cNvPr id="5" name="مستطيل 4"/>
          <p:cNvSpPr/>
          <p:nvPr/>
        </p:nvSpPr>
        <p:spPr>
          <a:xfrm>
            <a:off x="4191000" y="1066800"/>
            <a:ext cx="3048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191000" y="1480851"/>
            <a:ext cx="3048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191000" y="1905000"/>
            <a:ext cx="3048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191000" y="2384234"/>
            <a:ext cx="3048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191000" y="2819400"/>
            <a:ext cx="3048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191000" y="3276600"/>
            <a:ext cx="3048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7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4191000" y="3733800"/>
            <a:ext cx="304800" cy="304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2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467535" y="1033749"/>
            <a:ext cx="3066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المقسم </a:t>
            </a:r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به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 (القرآن المجيد</a:t>
            </a:r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)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 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46629" y="1022732"/>
            <a:ext cx="4511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  <a:sym typeface="AGA Arabesque"/>
              </a:rPr>
              <a:t> 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  <a:sym typeface="AGA Arabesque"/>
              </a:rPr>
              <a:t>من المرسلين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  <a:sym typeface="AGA Arabesque"/>
              </a:rPr>
              <a:t> 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  <a:sym typeface="AGA Arabesque"/>
              </a:rPr>
              <a:t>المقسم </a:t>
            </a:r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  <a:sym typeface="AGA Arabesque"/>
              </a:rPr>
              <a:t>عليه 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  <a:sym typeface="AGA Arabesque"/>
              </a:rPr>
              <a:t>(أن محمداً </a:t>
            </a:r>
            <a:endParaRPr lang="en-US" sz="2400" dirty="0" smtClean="0">
              <a:solidFill>
                <a:srgbClr val="FF2F2F"/>
              </a:solidFill>
              <a:latin typeface="Arial" pitchFamily="34" charset="0"/>
              <a:ea typeface="Arial" pitchFamily="34" charset="0"/>
              <a:cs typeface="PT Bold Heading" pitchFamily="2" charset="-78"/>
              <a:sym typeface="AGA Arabesque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7905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58674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04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65760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317434" y="5202715"/>
            <a:ext cx="4839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أءذا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 متنا وكنا تراباً(هل نرجع بعد </a:t>
            </a:r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الموت؟)</a:t>
            </a:r>
            <a:endParaRPr lang="en-US" sz="2400" dirty="0"/>
          </a:p>
        </p:txBody>
      </p:sp>
      <p:sp>
        <p:nvSpPr>
          <p:cNvPr id="4" name="مستطيل 3"/>
          <p:cNvSpPr/>
          <p:nvPr/>
        </p:nvSpPr>
        <p:spPr>
          <a:xfrm>
            <a:off x="2195096" y="5638800"/>
            <a:ext cx="3815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ذلك رجع </a:t>
            </a:r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بعيد </a:t>
            </a:r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(يعني مستحيل</a:t>
            </a:r>
            <a:r>
              <a:rPr lang="ar-AE" sz="2400" dirty="0" err="1" smtClean="0">
                <a:solidFill>
                  <a:srgbClr val="FF2F2F"/>
                </a:solidFill>
                <a:latin typeface="Arial" pitchFamily="34" charset="0"/>
                <a:cs typeface="PT Bold Heading" pitchFamily="2" charset="-78"/>
              </a:rPr>
              <a:t>)</a:t>
            </a:r>
            <a:endParaRPr lang="en-US" sz="2400" dirty="0" smtClean="0">
              <a:solidFill>
                <a:srgbClr val="FF2F2F"/>
              </a:solidFill>
              <a:latin typeface="Arial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7225" y="5715000"/>
            <a:ext cx="866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5170583" y="739966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بوضوح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2971800" y="728030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الجواب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3962400" y="2904779"/>
            <a:ext cx="3744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إن أصر زميله يحلف ليبرئ نفسه</a:t>
            </a:r>
            <a:endParaRPr lang="en-US" sz="2400" dirty="0"/>
          </a:p>
        </p:txBody>
      </p:sp>
      <p:sp>
        <p:nvSpPr>
          <p:cNvPr id="7" name="مستطيل 6"/>
          <p:cNvSpPr/>
          <p:nvPr/>
        </p:nvSpPr>
        <p:spPr>
          <a:xfrm>
            <a:off x="3276600" y="4299332"/>
            <a:ext cx="4509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4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جواز القسم لأن الله أقسم بالقرآن المجيد</a:t>
            </a:r>
            <a:endParaRPr lang="en-US" sz="2400" dirty="0" smtClean="0">
              <a:solidFill>
                <a:srgbClr val="FF2F2F"/>
              </a:solidFill>
              <a:latin typeface="Arial" pitchFamily="34" charset="0"/>
              <a:ea typeface="Arial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7225" y="5943600"/>
            <a:ext cx="866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168950" y="4908013"/>
            <a:ext cx="3207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AE" sz="2800" b="1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  <a:sym typeface="AGA Arabesque"/>
              </a:rPr>
              <a:t></a:t>
            </a:r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لاختلاف أوصافهم في الرسول </a:t>
            </a:r>
            <a:endParaRPr lang="en-US" sz="2000" dirty="0"/>
          </a:p>
        </p:txBody>
      </p:sp>
      <p:sp>
        <p:nvSpPr>
          <p:cNvPr id="5" name="مستطيل 4"/>
          <p:cNvSpPr/>
          <p:nvPr/>
        </p:nvSpPr>
        <p:spPr>
          <a:xfrm>
            <a:off x="665234" y="5410851"/>
            <a:ext cx="3001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2000" dirty="0" smtClean="0">
                <a:solidFill>
                  <a:srgbClr val="FF2F2F"/>
                </a:solidFill>
                <a:latin typeface="Arial" pitchFamily="34" charset="0"/>
                <a:ea typeface="Arial" pitchFamily="34" charset="0"/>
                <a:cs typeface="PT Bold Heading" pitchFamily="2" charset="-78"/>
              </a:rPr>
              <a:t>ليكون حجة ودليلاً على الناس </a:t>
            </a:r>
            <a:endParaRPr lang="en-US" sz="20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66800"/>
            <a:ext cx="4495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1" y="1981200"/>
            <a:ext cx="441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574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76925"/>
            <a:ext cx="847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925"/>
            <a:ext cx="847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472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39468"/>
            <a:ext cx="3505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143000"/>
            <a:ext cx="533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151</Words>
  <Application>Microsoft Office PowerPoint</Application>
  <PresentationFormat>عرض على الشاشة (3:4)‏</PresentationFormat>
  <Paragraphs>40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LAB-7</dc:creator>
  <cp:lastModifiedBy>وحيد</cp:lastModifiedBy>
  <cp:revision>13</cp:revision>
  <dcterms:created xsi:type="dcterms:W3CDTF">2015-09-02T04:58:00Z</dcterms:created>
  <dcterms:modified xsi:type="dcterms:W3CDTF">2016-09-18T20:39:08Z</dcterms:modified>
</cp:coreProperties>
</file>