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87" r:id="rId2"/>
    <p:sldId id="386" r:id="rId3"/>
    <p:sldId id="272" r:id="rId4"/>
    <p:sldId id="378" r:id="rId5"/>
    <p:sldId id="278" r:id="rId6"/>
    <p:sldId id="347" r:id="rId7"/>
    <p:sldId id="282" r:id="rId8"/>
    <p:sldId id="330" r:id="rId9"/>
    <p:sldId id="350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48" r:id="rId19"/>
    <p:sldId id="383" r:id="rId20"/>
    <p:sldId id="384" r:id="rId21"/>
    <p:sldId id="379" r:id="rId22"/>
    <p:sldId id="380" r:id="rId23"/>
    <p:sldId id="381" r:id="rId24"/>
    <p:sldId id="382" r:id="rId25"/>
    <p:sldId id="3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3B"/>
    <a:srgbClr val="1E08C4"/>
    <a:srgbClr val="000000"/>
    <a:srgbClr val="FF99FF"/>
    <a:srgbClr val="1EA21E"/>
    <a:srgbClr val="FFCC00"/>
    <a:srgbClr val="FFFFFF"/>
    <a:srgbClr val="C82004"/>
    <a:srgbClr val="00FF99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DF343-D01F-4197-A7BC-DB2665EC3CBD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DC4B-FE04-465D-8FEC-39F2685B2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DC4B-FE04-465D-8FEC-39F2685B27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280744" y="2418151"/>
            <a:ext cx="6280717" cy="1078231"/>
          </a:xfrm>
          <a:prstGeom prst="rect">
            <a:avLst/>
          </a:prstGeom>
        </p:spPr>
        <p:txBody>
          <a:bodyPr vert="horz" lIns="86258" tIns="43129" rIns="86258" bIns="43129" rtlCol="1" anchor="ctr">
            <a:normAutofit fontScale="97500"/>
          </a:bodyPr>
          <a:lstStyle/>
          <a:p>
            <a:pPr algn="ctr" rtl="1">
              <a:spcBef>
                <a:spcPct val="0"/>
              </a:spcBef>
              <a:defRPr/>
            </a:pPr>
            <a:endParaRPr lang="ar-AE" sz="415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89554" y="5855038"/>
            <a:ext cx="3337129" cy="673899"/>
          </a:xfrm>
          <a:prstGeom prst="rect">
            <a:avLst/>
          </a:prstGeom>
        </p:spPr>
        <p:txBody>
          <a:bodyPr vert="horz" lIns="86258" tIns="43129" rIns="86258" bIns="43129" rtlCol="1" anchor="ctr">
            <a:normAutofit fontScale="97500"/>
          </a:bodyPr>
          <a:lstStyle/>
          <a:p>
            <a:pPr lvl="0" algn="ctr" rtl="1">
              <a:spcBef>
                <a:spcPct val="0"/>
              </a:spcBef>
            </a:pPr>
            <a:r>
              <a:rPr lang="ar-AE" sz="264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الكتاب المدرسي من </a:t>
            </a:r>
            <a:r>
              <a:rPr lang="en-US" sz="264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24 - 31</a:t>
            </a:r>
            <a:endParaRPr lang="ar-AE" sz="264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476324" y="1407302"/>
            <a:ext cx="3004293" cy="8086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86258" tIns="43129" rIns="86258" bIns="43129" rtlCol="1" anchor="ctr">
            <a:normAutofit fontScale="75000" lnSpcReduction="20000"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ar-AE" sz="4151" dirty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الفصل الدراسي الأول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434585" y="3226832"/>
            <a:ext cx="3046000" cy="7412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86258" tIns="43129" rIns="86258" bIns="43129" rtlCol="1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ar-AE" sz="2264" dirty="0"/>
              <a:t>الوحدة الأولى- الدرس الثاني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1472065" y="5113748"/>
            <a:ext cx="7143302" cy="8086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86258" tIns="43129" rIns="86258" bIns="43129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AE" sz="4151" b="1" dirty="0"/>
              <a:t>اسم الدرس / السبع الموبقات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0" y="560071"/>
            <a:ext cx="3671372" cy="44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5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538"/>
            <a:ext cx="9144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138"/>
            <a:ext cx="9144000" cy="1834662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>
            <a:off x="1295400" y="2362200"/>
            <a:ext cx="76962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6553200" y="2895600"/>
            <a:ext cx="175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2133600" y="2895600"/>
            <a:ext cx="281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228600" y="4648200"/>
            <a:ext cx="3352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4191000" y="5105400"/>
            <a:ext cx="4800600" cy="76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93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715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28600" y="2514600"/>
            <a:ext cx="6442557" cy="53014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/>
              <a:t>استقطاب المشاهد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600" y="3170737"/>
            <a:ext cx="6442557" cy="53014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>
                <a:solidFill>
                  <a:schemeClr val="bg1"/>
                </a:solidFill>
              </a:rPr>
              <a:t>الربح وخداع الناس 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8600" y="5562600"/>
            <a:ext cx="8458200" cy="592726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غير صحيح، 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إن كان كما يدعي فليضاعف أموال المحتال نفسه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91000"/>
            <a:ext cx="8382000" cy="2457793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>
            <a:off x="3276600" y="16002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1676400" y="1981200"/>
            <a:ext cx="4038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1143000" y="3810000"/>
            <a:ext cx="7239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3733800" y="5867400"/>
            <a:ext cx="2971800" cy="55335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/>
              <a:t>القتل ، وغضب الله عليه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38200" y="5867400"/>
            <a:ext cx="2819400" cy="53014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/>
              <a:t>الدية وصيام شهرين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029200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 flipH="1">
            <a:off x="1752600" y="2133600"/>
            <a:ext cx="50292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76200" y="32766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1143000" y="3810000"/>
            <a:ext cx="70104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6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" y="838200"/>
            <a:ext cx="8945223" cy="44958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553200" y="3505200"/>
            <a:ext cx="1981200" cy="1380443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تراكم الديون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عدم القدرة على السداد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38400" y="3505200"/>
            <a:ext cx="1981200" cy="1380443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سداد الديون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استئناف التجارة من جديد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95800" y="3505200"/>
            <a:ext cx="1981200" cy="148303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سوء الإدارة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السرقة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حريق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4800" y="3505200"/>
            <a:ext cx="1981200" cy="1380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جدولة الديون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البحث عن مصادر تمويل 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7800"/>
            <a:ext cx="9128760" cy="3505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29000" y="3505200"/>
            <a:ext cx="2819400" cy="53014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/>
              <a:t>زيادة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" y="3505200"/>
            <a:ext cx="2819400" cy="5301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/>
              <a:t>مبادلة مال بمال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05200" y="4114800"/>
            <a:ext cx="2819400" cy="5301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حرام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1000" y="4114800"/>
            <a:ext cx="2819400" cy="53014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حلال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" y="2438400"/>
            <a:ext cx="9087076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2286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52400" y="6019800"/>
            <a:ext cx="8839200" cy="48750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وفرت لهم دور الرعاية – سنت لهم القوانين التي تحمي حقوقهم – نشرت التوعية بحقهم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4648200" y="1066800"/>
            <a:ext cx="44196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7"/>
            <a:ext cx="9144000" cy="4111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1981200"/>
          </a:xfrm>
          <a:prstGeom prst="rect">
            <a:avLst/>
          </a:prstGeom>
        </p:spPr>
      </p:pic>
      <p:cxnSp>
        <p:nvCxnSpPr>
          <p:cNvPr id="6" name="رابط مستقيم 5"/>
          <p:cNvCxnSpPr/>
          <p:nvPr/>
        </p:nvCxnSpPr>
        <p:spPr>
          <a:xfrm flipH="1">
            <a:off x="5334000" y="1524000"/>
            <a:ext cx="35814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3962400" y="2362200"/>
            <a:ext cx="50292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304800" y="1981200"/>
            <a:ext cx="12192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1600200" y="4038600"/>
            <a:ext cx="73152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990600" y="5791200"/>
            <a:ext cx="6858000" cy="55335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/>
              <a:t>القوات المسلحة والأجهزة الأمنية، والأجهزة القضائية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726"/>
            <a:ext cx="9144000" cy="2722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905000"/>
          </a:xfrm>
          <a:prstGeom prst="rect">
            <a:avLst/>
          </a:prstGeom>
        </p:spPr>
      </p:pic>
      <p:cxnSp>
        <p:nvCxnSpPr>
          <p:cNvPr id="6" name="رابط مستقيم 5"/>
          <p:cNvCxnSpPr/>
          <p:nvPr/>
        </p:nvCxnSpPr>
        <p:spPr>
          <a:xfrm flipH="1">
            <a:off x="6781800" y="2133600"/>
            <a:ext cx="22098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228600" y="2133600"/>
            <a:ext cx="38862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3200400" y="2743200"/>
            <a:ext cx="57150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3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1816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33400" y="2438400"/>
            <a:ext cx="8305800" cy="5927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لأنه خرج عن أمر الله بصيانة أعراض الناس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52138" y="5410200"/>
            <a:ext cx="8305800" cy="1119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تصرف غير صحيح والحل في نصحه وتحذير الناس منه والابلاغ عنه للجهات المتخصصة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wallcoo.com/nature/Summer_Fantasy_Landscapes/wallpapers/1920x1200/Summer_Fantasy_landscape_by_photo_manipulation_20325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4"/>
          <p:cNvSpPr/>
          <p:nvPr/>
        </p:nvSpPr>
        <p:spPr>
          <a:xfrm>
            <a:off x="1483581" y="4957402"/>
            <a:ext cx="597218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شبه منحرف 1"/>
          <p:cNvSpPr/>
          <p:nvPr/>
        </p:nvSpPr>
        <p:spPr>
          <a:xfrm>
            <a:off x="1066800" y="152400"/>
            <a:ext cx="7315200" cy="5942463"/>
          </a:xfrm>
          <a:prstGeom prst="trapezoid">
            <a:avLst/>
          </a:prstGeom>
          <a:solidFill>
            <a:srgbClr val="F7F73B"/>
          </a:solidFill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3800" b="1" dirty="0">
                <a:solidFill>
                  <a:srgbClr val="002060"/>
                </a:solidFill>
              </a:rPr>
              <a:t>السبعُ المُوبِقات</a:t>
            </a:r>
          </a:p>
        </p:txBody>
      </p:sp>
    </p:spTree>
    <p:extLst>
      <p:ext uri="{BB962C8B-B14F-4D97-AF65-F5344CB8AC3E}">
        <p14:creationId xmlns:p14="http://schemas.microsoft.com/office/powerpoint/2010/main" val="27947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5532"/>
            <a:ext cx="9144000" cy="610766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248400" y="3733800"/>
            <a:ext cx="1981200" cy="236199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السحر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قتل النفس التي حرم الله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أكل الربا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أكل مال اليتيم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التولي يوم الزحف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قذف المحصنات</a:t>
            </a:r>
            <a:endParaRPr lang="ar-AE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0400" y="3352800"/>
            <a:ext cx="2362200" cy="9911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مات أبوه دون البلوغ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00400" y="5029200"/>
            <a:ext cx="2362200" cy="5301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المهلكات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1000" y="3733800"/>
            <a:ext cx="1981200" cy="20756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بيان حرمة النفس الإنسانية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الحرص على أكل الحلال الطيب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صون أراض الناس واجب شرعي</a:t>
            </a:r>
          </a:p>
        </p:txBody>
      </p:sp>
    </p:spTree>
    <p:extLst>
      <p:ext uri="{BB962C8B-B14F-4D97-AF65-F5344CB8AC3E}">
        <p14:creationId xmlns:p14="http://schemas.microsoft.com/office/powerpoint/2010/main" val="9073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819753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0198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81000" y="3276600"/>
            <a:ext cx="8305800" cy="5927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يدل على خطورتها ووجوب الابتعاد عنها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1000" y="4648200"/>
            <a:ext cx="8305800" cy="5927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يسبب ارتفاع الأسعار – انعدام البركة من المال – كساد التجارة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1000" y="1752600"/>
            <a:ext cx="8305800" cy="5927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لأنه إنكار لوجود الله وتسوية بين من يخلق ومن لا يخلق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57200" y="6172200"/>
            <a:ext cx="8305800" cy="5927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الإضرار بالأسر – ضياع السمعة – انتشار الفاحشة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144000" cy="54102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09600" y="1752600"/>
            <a:ext cx="8305800" cy="5927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حتى لا يترك فريسة للضياع – وتعويضاً عن فقدان الأب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3276600" y="4419600"/>
            <a:ext cx="5334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3886200" y="5638800"/>
            <a:ext cx="6858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2057400" y="5029200"/>
            <a:ext cx="762000" cy="0"/>
          </a:xfrm>
          <a:prstGeom prst="line">
            <a:avLst/>
          </a:prstGeom>
          <a:ln>
            <a:solidFill>
              <a:srgbClr val="1E08C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483"/>
            <a:ext cx="8983031" cy="44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4"/>
          <p:cNvSpPr/>
          <p:nvPr/>
        </p:nvSpPr>
        <p:spPr>
          <a:xfrm>
            <a:off x="1483581" y="4957402"/>
            <a:ext cx="597218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2599359" y="6371955"/>
            <a:ext cx="151936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ar-AE" sz="2400" dirty="0">
                <a:solidFill>
                  <a:schemeClr val="bg1"/>
                </a:solidFill>
              </a:rPr>
              <a:t>اللَّهُمُّ اِنْكِ أَعَطِيَّتَنَا الإسلام مِنْ غَيْرَ ان نُسَالَكَ - فَلَا تُحَرِّمُنَا الْجِنَّةَ وَنَحْنُ نُسَالَكَ</a:t>
            </a:r>
            <a:endParaRPr lang="en-US" altLang="ar-AE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0312" y="609600"/>
            <a:ext cx="28208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>
                <a:ln w="11430"/>
                <a:solidFill>
                  <a:srgbClr val="1E08C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السبع المُوبِقات</a:t>
            </a:r>
            <a:endParaRPr lang="ar-EG" sz="4000" b="1" dirty="0">
              <a:ln w="11430"/>
              <a:solidFill>
                <a:srgbClr val="1E08C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مستطيل 14"/>
          <p:cNvSpPr/>
          <p:nvPr/>
        </p:nvSpPr>
        <p:spPr>
          <a:xfrm>
            <a:off x="685800" y="1600200"/>
            <a:ext cx="8029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  <a:cs typeface="+mj-cs"/>
              </a:rPr>
              <a:t>نواتج التعلم المٌتوقعة بإذن الله تعالى</a:t>
            </a:r>
            <a:endParaRPr lang="en-U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30" y="2438400"/>
            <a:ext cx="910841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3"/>
          <p:cNvSpPr/>
          <p:nvPr/>
        </p:nvSpPr>
        <p:spPr>
          <a:xfrm>
            <a:off x="3331071" y="797004"/>
            <a:ext cx="25516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</a:t>
            </a:r>
            <a:r>
              <a:rPr lang="ar-AE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</a:t>
            </a:r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</a:t>
            </a:r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ــ</a:t>
            </a:r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ئة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00"/>
            <a:ext cx="8970498" cy="16002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865372" y="2537685"/>
            <a:ext cx="2099157" cy="619272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اتباع الشيطان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00200" y="2602468"/>
            <a:ext cx="2079416" cy="580993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ضعف الايمان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62205" y="3797958"/>
            <a:ext cx="3355406" cy="580993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عدم استشعار مراقبة الله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939364" y="3810000"/>
            <a:ext cx="1951175" cy="580993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رفقاء السوء </a:t>
            </a:r>
          </a:p>
        </p:txBody>
      </p:sp>
    </p:spTree>
    <p:extLst>
      <p:ext uri="{BB962C8B-B14F-4D97-AF65-F5344CB8AC3E}">
        <p14:creationId xmlns:p14="http://schemas.microsoft.com/office/powerpoint/2010/main" val="19843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0332"/>
            <a:ext cx="8610600" cy="488209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057400" y="5715000"/>
            <a:ext cx="6137757" cy="592726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رواه البخاري ومسلم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344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8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800"/>
            <a:ext cx="9144000" cy="2032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828800" y="5715000"/>
            <a:ext cx="6137757" cy="592726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لأنه أعظم الذنوب ولا ينفع معه طاعة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6397</TotalTime>
  <Words>245</Words>
  <Application>Microsoft Office PowerPoint</Application>
  <PresentationFormat>عرض على الشاشة (4:3)</PresentationFormat>
  <Paragraphs>54</Paragraphs>
  <Slides>25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0" baseType="lpstr">
      <vt:lpstr>Arial</vt:lpstr>
      <vt:lpstr>Calibri</vt:lpstr>
      <vt:lpstr>Mangal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kial alain</cp:lastModifiedBy>
  <cp:revision>553</cp:revision>
  <dcterms:created xsi:type="dcterms:W3CDTF">2012-09-25T17:41:53Z</dcterms:created>
  <dcterms:modified xsi:type="dcterms:W3CDTF">2016-10-21T06:44:30Z</dcterms:modified>
</cp:coreProperties>
</file>