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2502" y="-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6721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35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368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9166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664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26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28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191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970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270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859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11ED-696A-420D-AC37-0CF5525B245A}" type="datetimeFigureOut">
              <a:rPr lang="ar-EG" smtClean="0"/>
              <a:pPr/>
              <a:t>28/12/1437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7D11-6C9C-457B-84C6-69168FAE29E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54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6858000" cy="924868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EG" sz="59500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143000" y="406400"/>
            <a:ext cx="3371850" cy="889000"/>
          </a:xfrm>
          <a:prstGeom prst="round2DiagRect">
            <a:avLst>
              <a:gd name="adj1" fmla="val 38438"/>
              <a:gd name="adj2" fmla="val 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AE" b="1" dirty="0" smtClean="0"/>
              <a:t>التربية الاسلامية</a:t>
            </a:r>
            <a:endParaRPr lang="ar-EG" b="1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2057400" cy="71120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الوحدة الأولى</a:t>
            </a:r>
            <a:endParaRPr lang="ar-EG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057400" y="2844800"/>
            <a:ext cx="1828800" cy="711200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الدرس الخامس</a:t>
            </a:r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819150" y="4412891"/>
            <a:ext cx="3067050" cy="768709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الكسب الطيب</a:t>
            </a:r>
            <a:endParaRPr lang="ar-EG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905000" y="6724769"/>
            <a:ext cx="1676400" cy="508000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إعداد المدرس</a:t>
            </a:r>
            <a:endParaRPr lang="ar-EG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828800" y="7975600"/>
            <a:ext cx="1882715" cy="508000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محمد </a:t>
            </a:r>
            <a:r>
              <a:rPr lang="ar-AE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الحماد</a:t>
            </a:r>
            <a:endParaRPr lang="ar-EG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33168" y="914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19150" y="914400"/>
            <a:ext cx="3001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38400" y="3574691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38400" y="7232769"/>
            <a:ext cx="0" cy="7428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7317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8305800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err="1" smtClean="0">
                <a:solidFill>
                  <a:srgbClr val="FF0000"/>
                </a:solidFill>
              </a:rPr>
              <a:t>لايفيد</a:t>
            </a:r>
            <a:r>
              <a:rPr lang="ar-AE" sz="2000" b="1" dirty="0" smtClean="0">
                <a:solidFill>
                  <a:srgbClr val="FF0000"/>
                </a:solidFill>
              </a:rPr>
              <a:t> الوطن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81200" y="830580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err="1" smtClean="0">
                <a:solidFill>
                  <a:srgbClr val="FF0000"/>
                </a:solidFill>
              </a:rPr>
              <a:t>لايثق</a:t>
            </a:r>
            <a:r>
              <a:rPr lang="ar-AE" sz="2000" b="1" dirty="0" smtClean="0">
                <a:solidFill>
                  <a:srgbClr val="FF0000"/>
                </a:solidFill>
              </a:rPr>
              <a:t> بنفسه  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65004" y="8305800"/>
            <a:ext cx="120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غير موفق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86200" y="8305800"/>
            <a:ext cx="144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غير مجتهد 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" y="7620000"/>
            <a:ext cx="1066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تفيد الوطن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77628" y="7620000"/>
            <a:ext cx="1584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تطور المجتمع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18298" y="7620000"/>
            <a:ext cx="1410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ثقة بالنفس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22472" y="7620000"/>
            <a:ext cx="768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موفقة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114800" y="76200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400" b="1" dirty="0" smtClean="0">
                <a:solidFill>
                  <a:srgbClr val="FF0000"/>
                </a:solidFill>
              </a:rPr>
              <a:t>مجتهدة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43001" y="8305800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التخلف </a:t>
            </a:r>
            <a:endParaRPr lang="ar-A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88721" y="5608320"/>
            <a:ext cx="3581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طاهر ونظيف وأنيق جميل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9600" y="509016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متخلق بمكارم الأخلاق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34440" y="4617720"/>
            <a:ext cx="3581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القول الطيب صادق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350519" y="414528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ناضج يقظ واقعي بعيد عن التطرف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8161" y="367284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متقن ومخلص في عمله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47801" y="32004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مخلص فيها لله خاشع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25880" y="2651760"/>
            <a:ext cx="3486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نقي تقي صافي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11480" y="5394960"/>
            <a:ext cx="6233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أشكر حكام الإمارات على حرصهم المستمر في تأمين فرص العمل للشباب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10330" y="2880360"/>
            <a:ext cx="2997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400" b="1" dirty="0" smtClean="0">
                <a:solidFill>
                  <a:srgbClr val="FF0000"/>
                </a:solidFill>
              </a:rPr>
              <a:t>شرف وعزة وكرامة للإنسان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55640" y="3230880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400" b="1" dirty="0" smtClean="0">
                <a:solidFill>
                  <a:srgbClr val="FF0000"/>
                </a:solidFill>
              </a:rPr>
              <a:t>نشاط وقوة وصحة وحيوية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42316" y="2682240"/>
            <a:ext cx="2209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400" b="1" dirty="0" smtClean="0">
                <a:solidFill>
                  <a:srgbClr val="FF0000"/>
                </a:solidFill>
              </a:rPr>
              <a:t>مصدر للكسب الحلال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73480" y="3840480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400" b="1" dirty="0" err="1" smtClean="0">
                <a:solidFill>
                  <a:srgbClr val="FF0000"/>
                </a:solidFill>
              </a:rPr>
              <a:t>التجارة  </a:t>
            </a:r>
            <a:r>
              <a:rPr lang="ar-AE" sz="2400" b="1" dirty="0" smtClean="0">
                <a:solidFill>
                  <a:srgbClr val="FF0000"/>
                </a:solidFill>
              </a:rPr>
              <a:t>-  الزراعة </a:t>
            </a:r>
            <a:r>
              <a:rPr lang="ar-AE" sz="2400" b="1" dirty="0" err="1" smtClean="0">
                <a:solidFill>
                  <a:srgbClr val="FF0000"/>
                </a:solidFill>
              </a:rPr>
              <a:t>والصناعة  </a:t>
            </a:r>
            <a:r>
              <a:rPr lang="ar-AE" sz="2400" b="1" dirty="0" smtClean="0">
                <a:solidFill>
                  <a:srgbClr val="FF0000"/>
                </a:solidFill>
              </a:rPr>
              <a:t>-  الميراث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320040" y="3581400"/>
            <a:ext cx="1886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فليصل رحمه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411480" y="2697480"/>
            <a:ext cx="2011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يمد يديه إلى</a:t>
            </a:r>
          </a:p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 السماء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06013" y="3596640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صلة الرحم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876306" y="2773680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المظلوم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0063" y="2072640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800" b="1" dirty="0" err="1" smtClean="0">
                <a:solidFill>
                  <a:srgbClr val="FF0000"/>
                </a:solidFill>
              </a:rPr>
              <a:t>شعثاً</a:t>
            </a:r>
            <a:r>
              <a:rPr lang="ar-AE" sz="2800" b="1" dirty="0" smtClean="0">
                <a:solidFill>
                  <a:srgbClr val="FF0000"/>
                </a:solidFill>
              </a:rPr>
              <a:t> غبراً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92444" y="213360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السفر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37964" y="153924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السفر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14978" y="1539240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الصيام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65760" y="4632960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     </a:t>
            </a:r>
            <a:r>
              <a:rPr lang="ar-AE" sz="2800" b="1" dirty="0" smtClean="0">
                <a:solidFill>
                  <a:srgbClr val="FF0000"/>
                </a:solidFill>
              </a:rPr>
              <a:t>المأكل</a:t>
            </a:r>
            <a:r>
              <a:rPr lang="ar-AE" sz="2000" b="1" dirty="0" smtClean="0">
                <a:solidFill>
                  <a:srgbClr val="FF0000"/>
                </a:solidFill>
              </a:rPr>
              <a:t> </a:t>
            </a:r>
            <a:r>
              <a:rPr lang="ar-AE" sz="2800" b="1" dirty="0" smtClean="0">
                <a:solidFill>
                  <a:srgbClr val="FF0000"/>
                </a:solidFill>
              </a:rPr>
              <a:t>الحرام                   المشرب الحرام                             الملبس الحرام                 ارتكاب المعاصي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322342" y="5654040"/>
            <a:ext cx="4209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800" b="1" dirty="0" smtClean="0">
                <a:solidFill>
                  <a:srgbClr val="FF0000"/>
                </a:solidFill>
              </a:rPr>
              <a:t>تعجب واستنكار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84844" y="2712720"/>
            <a:ext cx="120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أكل الحرام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71800" y="269748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شعوذة حرام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12046" y="2362200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فساد وخراب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75002" y="2392680"/>
            <a:ext cx="126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نشر الفساد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4388" y="2377440"/>
            <a:ext cx="1371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تزوير حرام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6840" y="2026920"/>
            <a:ext cx="1425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إلحاق الضرر 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83370" y="2042160"/>
            <a:ext cx="1027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الكراهية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756184" y="2042160"/>
            <a:ext cx="1343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غش حرام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92372" y="1661160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ظلم للناس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660668" y="1645920"/>
            <a:ext cx="1478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حقد وكراهية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754696" y="1661160"/>
            <a:ext cx="1497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احتكار حرام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846698" y="4495800"/>
            <a:ext cx="162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الصدقات والهدايا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43952" y="4114800"/>
            <a:ext cx="1699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الزراعة والصناعة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626502" y="4114800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التجارة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17231" y="3108960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الكراهية والبغضاء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825868" y="3048000"/>
            <a:ext cx="1283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ظلم واعتداء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394971" y="3078480"/>
            <a:ext cx="2055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اعتداء حرام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73597" y="2712720"/>
            <a:ext cx="1290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فساد المجتمع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609818" y="4495800"/>
            <a:ext cx="809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الميراث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30016" y="6324600"/>
            <a:ext cx="2384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الإخلاص فيه لله تعالى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2645131" y="6324600"/>
            <a:ext cx="1603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الدعاء هو العبادة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627934" y="6324600"/>
            <a:ext cx="2001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شرط لقبول العمل</a:t>
            </a:r>
            <a:endParaRPr lang="ar-A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506" y="7543800"/>
            <a:ext cx="4776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أتعلم كل </a:t>
            </a:r>
            <a:r>
              <a:rPr lang="ar-AE" sz="2000" b="1" dirty="0" err="1" smtClean="0">
                <a:solidFill>
                  <a:srgbClr val="FF0000"/>
                </a:solidFill>
              </a:rPr>
              <a:t>ماهو</a:t>
            </a:r>
            <a:r>
              <a:rPr lang="ar-AE" sz="2000" b="1" dirty="0" smtClean="0">
                <a:solidFill>
                  <a:srgbClr val="FF0000"/>
                </a:solidFill>
              </a:rPr>
              <a:t> نافع ومفيد لي ولوطني وأعمل </a:t>
            </a:r>
            <a:r>
              <a:rPr lang="ar-AE" sz="2000" b="1" dirty="0" err="1" smtClean="0">
                <a:solidFill>
                  <a:srgbClr val="FF0000"/>
                </a:solidFill>
              </a:rPr>
              <a:t>به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98480" y="7086600"/>
            <a:ext cx="4454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أبتعد عن الغش والتلاعب بالكيل والوزن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467158" y="6553200"/>
            <a:ext cx="5724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أرطب لساني بذكر الله وأبتعد عن الكذب والسب والغيبة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496870" y="6096000"/>
            <a:ext cx="53736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أحرص على أن يكون طعامي وشرابي مما أحله الله لنا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39956" y="5638800"/>
            <a:ext cx="3041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أتقن عملي بإخلاص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190558" y="5181600"/>
            <a:ext cx="5402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400" b="1" dirty="0" smtClean="0">
                <a:solidFill>
                  <a:srgbClr val="FF0000"/>
                </a:solidFill>
              </a:rPr>
              <a:t>أحافظ عليها في أوقاتها وأتم أركانها وسننها بخشوع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39524" y="3855720"/>
            <a:ext cx="527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400" b="1" dirty="0" smtClean="0">
                <a:solidFill>
                  <a:srgbClr val="FF0000"/>
                </a:solidFill>
              </a:rPr>
              <a:t>لايجوز  هذا غش حرمه الله علينا وليس تعاوناً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379710" y="3185160"/>
            <a:ext cx="4076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400" b="1" dirty="0" smtClean="0">
                <a:solidFill>
                  <a:srgbClr val="FF0000"/>
                </a:solidFill>
              </a:rPr>
              <a:t>لايجوز   لأن الحجاب واجب شرعي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24610" y="2529840"/>
            <a:ext cx="4461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400" b="1" dirty="0" smtClean="0">
                <a:solidFill>
                  <a:srgbClr val="FF0000"/>
                </a:solidFill>
              </a:rPr>
              <a:t>لايجوز  الله تعالى طيب </a:t>
            </a:r>
            <a:r>
              <a:rPr lang="ar-AE" sz="2400" b="1" dirty="0" err="1" smtClean="0">
                <a:solidFill>
                  <a:srgbClr val="FF0000"/>
                </a:solidFill>
              </a:rPr>
              <a:t>ولايقبل</a:t>
            </a:r>
            <a:r>
              <a:rPr lang="ar-AE" sz="2400" b="1" dirty="0" smtClean="0">
                <a:solidFill>
                  <a:srgbClr val="FF0000"/>
                </a:solidFill>
              </a:rPr>
              <a:t> إلا طيباً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6858000" cy="9144000"/>
          </a:xfrm>
          <a:prstGeom prst="round2SameRect">
            <a:avLst>
              <a:gd name="adj1" fmla="val 0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1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EG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5801" y="3200400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8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66801" y="2362200"/>
            <a:ext cx="685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193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1" y="2743200"/>
            <a:ext cx="99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286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18360" y="31242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ربنا </a:t>
            </a:r>
            <a:r>
              <a:rPr lang="ar-AE" sz="2000" b="1" dirty="0" err="1" smtClean="0">
                <a:solidFill>
                  <a:srgbClr val="FF0000"/>
                </a:solidFill>
              </a:rPr>
              <a:t>لاتزغ</a:t>
            </a:r>
            <a:r>
              <a:rPr lang="ar-AE" sz="2000" b="1" dirty="0" smtClean="0">
                <a:solidFill>
                  <a:srgbClr val="FF0000"/>
                </a:solidFill>
              </a:rPr>
              <a:t> قلوبنا بعد إذ هديتنا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68184" y="2697480"/>
            <a:ext cx="3862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ربنا لاتؤآخذنا إن نسينا أو أخطأنا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47749" y="2286000"/>
            <a:ext cx="2478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ربنا فاغفر لنا ذنوبنا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15174" y="3124200"/>
            <a:ext cx="138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آل عمران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180672" y="2712720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البقرة</a:t>
            </a:r>
            <a:endParaRPr lang="ar-AE" sz="20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941894" y="2286000"/>
            <a:ext cx="982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ar-AE" sz="2000" b="1" dirty="0" smtClean="0">
                <a:solidFill>
                  <a:srgbClr val="FF0000"/>
                </a:solidFill>
              </a:rPr>
              <a:t>آل عمران</a:t>
            </a:r>
            <a:endParaRPr lang="ar-A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244</Words>
  <Application>Microsoft Office PowerPoint</Application>
  <PresentationFormat>عرض على الشاشة (3:4)‏</PresentationFormat>
  <Paragraphs>79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التربية الاسلامية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wael</dc:creator>
  <cp:lastModifiedBy>وحيد</cp:lastModifiedBy>
  <cp:revision>24</cp:revision>
  <dcterms:created xsi:type="dcterms:W3CDTF">2016-09-07T08:16:21Z</dcterms:created>
  <dcterms:modified xsi:type="dcterms:W3CDTF">2016-09-30T10:39:29Z</dcterms:modified>
</cp:coreProperties>
</file>