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3" r:id="rId4"/>
    <p:sldId id="257" r:id="rId5"/>
    <p:sldId id="259" r:id="rId6"/>
    <p:sldId id="258" r:id="rId7"/>
    <p:sldId id="261" r:id="rId8"/>
    <p:sldId id="262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580"/>
    <a:srgbClr val="563600"/>
    <a:srgbClr val="96D6F7"/>
    <a:srgbClr val="E6E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66" d="100"/>
          <a:sy n="66" d="100"/>
        </p:scale>
        <p:origin x="40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4CB72-6825-4525-8CB5-DDEB884AF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A66BB-11E6-4672-921A-A89946DA3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722E7-C23F-454A-8F92-D85B9463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96469-DB86-47EC-AACD-C6A885F8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3B7A9-54ED-4CF0-8C7D-65ED6F8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1820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B2A7-EA75-43F6-A610-329C8E0F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4AA98-FFA4-462E-8D00-5ED550910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E1750-2D11-4C2C-A91E-8049A933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ACCEC-AC3B-44DC-8898-590A0F3F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F1E4A-7FD1-4127-ADBC-E1AAE91E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207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3402C-8A5C-4A9C-938D-EF4899638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3B29CB-3C5B-477A-9258-CD0BF5C36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0D1A0-120F-4396-BFC0-48F4BBC6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CC82-687C-485C-A413-69AD8A28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1BFD8-B2F4-48B9-A03B-B31637F5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1979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ABEF-859F-40FE-9C9D-0AF19152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F0BD5-D109-4457-8E2F-E0AC706B7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3B61-3D66-4A82-8450-BD930A1F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2F4D-DC4D-49BD-8F77-D534167E6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B9185-CDA1-4E38-ACC1-702D6963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2168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10E5-8342-47BA-A4CA-9CAD2B6D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D63C1-A4C9-4D4E-A4B7-0F34457D0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15A2C-5807-4A3E-97DA-21C3B77DB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BB55C-A0B8-442A-85B7-2DEF0D27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09534-3DC8-4C86-9D49-98365F9FC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8001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54FD-4FF5-4C3B-B9BE-4E04EBA6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3A0DF-9946-4E44-B37E-3D2611A6E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D8A86-42BA-47E4-9EC6-ADAB770D6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E826D-F6C1-4DC4-AF81-28CCE7E47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5140B-BE5D-4BE2-9769-3E17CAFB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386AB-F52C-4099-9CD6-1D1E464A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8988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27BA-3AD4-4ECF-9E14-1A28CFC7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C3104-589E-40D7-822B-F13C73B99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02F7E-5AB0-410A-B21A-FF0D03FC9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2B3AC-5AD1-4A60-9E83-D3A179A5F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57F29-ADAE-4E1D-A5FB-61AA8D5AE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CB352-595D-4C38-B366-7C1E0AB4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37321B-6FF0-43BC-A661-7A5714B2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A95D5-B3DB-44A0-974E-696012D0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0352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B163-44D4-4AC2-BEF9-D144C0C7C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F4A4F-4CA4-4E24-8D3B-A8AFBB1C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1BAA4-684A-46B8-8BBF-3227A75B9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BAF62-FFA6-48CC-84CF-5CA4ED48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5387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3FED8-0D07-47DA-AB00-40597B94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114E9-D7BF-4435-8E4B-148E0A5F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1FACA-6E1A-4448-AC56-EF9945DC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3237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1F4D-5158-4EAC-9054-FA395A8F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C7661-BE3E-48D1-B374-686B1FD59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5AC0F-9B58-4C63-867B-7782F2651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1A739-3D8A-4BD6-AFEF-25E1CEC6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AB422-EE71-4274-82E3-50E2E6C7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8C6FD-C7B0-47AF-A6F4-EE8C653B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5703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F542-8B67-4815-B00B-A69C0381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F6B098-56B9-407D-B300-7153C6C6E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3F84A-8A91-4B24-BD8B-C09DEE0EC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6B4EB-FDDA-4C73-B116-CCEA9ED7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016F-A749-44F8-8F23-E102AE66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4036D-51B8-45E1-BECC-AF588404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3806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B2480-4590-44E2-AA71-0AA14A7E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D083F-B810-4B8F-89EF-DB9434657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3552D-DC77-4638-8F88-2F6BAD388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03793-A650-4B84-A559-64DFC6F72D3B}" type="datetimeFigureOut">
              <a:rPr lang="en-AE" smtClean="0"/>
              <a:t>31/08/2021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E22C0-50A2-438E-B342-B3B064D5D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D790-4A76-4327-9410-175C1FA54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63A13-35C0-40CF-88D1-F9BA91BDB90B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8943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2" Type="http://schemas.openxmlformats.org/officeDocument/2006/relationships/image" Target="../media/image4.emf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8.png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BF65FDB-B7F6-48EC-A03C-C9F4D0F9B664}"/>
              </a:ext>
            </a:extLst>
          </p:cNvPr>
          <p:cNvSpPr/>
          <p:nvPr/>
        </p:nvSpPr>
        <p:spPr>
          <a:xfrm>
            <a:off x="2571819" y="3573136"/>
            <a:ext cx="2393600" cy="3143431"/>
          </a:xfrm>
          <a:custGeom>
            <a:avLst/>
            <a:gdLst>
              <a:gd name="connsiteX0" fmla="*/ 1254643 w 2393600"/>
              <a:gd name="connsiteY0" fmla="*/ 0 h 3143431"/>
              <a:gd name="connsiteX1" fmla="*/ 1806720 w 2393600"/>
              <a:gd name="connsiteY1" fmla="*/ 410337 h 3143431"/>
              <a:gd name="connsiteX2" fmla="*/ 1818169 w 2393600"/>
              <a:gd name="connsiteY2" fmla="*/ 513906 h 3143431"/>
              <a:gd name="connsiteX3" fmla="*/ 2393600 w 2393600"/>
              <a:gd name="connsiteY3" fmla="*/ 513906 h 3143431"/>
              <a:gd name="connsiteX4" fmla="*/ 2393600 w 2393600"/>
              <a:gd name="connsiteY4" fmla="*/ 3143431 h 3143431"/>
              <a:gd name="connsiteX5" fmla="*/ 0 w 2393600"/>
              <a:gd name="connsiteY5" fmla="*/ 3143431 h 3143431"/>
              <a:gd name="connsiteX6" fmla="*/ 0 w 2393600"/>
              <a:gd name="connsiteY6" fmla="*/ 2348492 h 3143431"/>
              <a:gd name="connsiteX7" fmla="*/ 99394 w 2393600"/>
              <a:gd name="connsiteY7" fmla="*/ 2339354 h 3143431"/>
              <a:gd name="connsiteX8" fmla="*/ 549350 w 2393600"/>
              <a:gd name="connsiteY8" fmla="*/ 1835888 h 3143431"/>
              <a:gd name="connsiteX9" fmla="*/ 99394 w 2393600"/>
              <a:gd name="connsiteY9" fmla="*/ 1332422 h 3143431"/>
              <a:gd name="connsiteX10" fmla="*/ 0 w 2393600"/>
              <a:gd name="connsiteY10" fmla="*/ 1323284 h 3143431"/>
              <a:gd name="connsiteX11" fmla="*/ 0 w 2393600"/>
              <a:gd name="connsiteY11" fmla="*/ 513906 h 3143431"/>
              <a:gd name="connsiteX12" fmla="*/ 691117 w 2393600"/>
              <a:gd name="connsiteY12" fmla="*/ 513906 h 3143431"/>
              <a:gd name="connsiteX13" fmla="*/ 702566 w 2393600"/>
              <a:gd name="connsiteY13" fmla="*/ 410337 h 3143431"/>
              <a:gd name="connsiteX14" fmla="*/ 1254643 w 2393600"/>
              <a:gd name="connsiteY14" fmla="*/ 0 h 314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93600" h="3143431">
                <a:moveTo>
                  <a:pt x="1254643" y="0"/>
                </a:moveTo>
                <a:cubicBezTo>
                  <a:pt x="1526967" y="0"/>
                  <a:pt x="1754174" y="176158"/>
                  <a:pt x="1806720" y="410337"/>
                </a:cubicBezTo>
                <a:lnTo>
                  <a:pt x="1818169" y="513906"/>
                </a:lnTo>
                <a:lnTo>
                  <a:pt x="2393600" y="513906"/>
                </a:lnTo>
                <a:lnTo>
                  <a:pt x="2393600" y="3143431"/>
                </a:lnTo>
                <a:lnTo>
                  <a:pt x="0" y="3143431"/>
                </a:lnTo>
                <a:lnTo>
                  <a:pt x="0" y="2348492"/>
                </a:lnTo>
                <a:lnTo>
                  <a:pt x="99394" y="2339354"/>
                </a:lnTo>
                <a:cubicBezTo>
                  <a:pt x="356184" y="2291435"/>
                  <a:pt x="549350" y="2084233"/>
                  <a:pt x="549350" y="1835888"/>
                </a:cubicBezTo>
                <a:cubicBezTo>
                  <a:pt x="549350" y="1587543"/>
                  <a:pt x="356184" y="1380342"/>
                  <a:pt x="99394" y="1332422"/>
                </a:cubicBezTo>
                <a:lnTo>
                  <a:pt x="0" y="1323284"/>
                </a:lnTo>
                <a:lnTo>
                  <a:pt x="0" y="513906"/>
                </a:lnTo>
                <a:lnTo>
                  <a:pt x="691117" y="513906"/>
                </a:lnTo>
                <a:lnTo>
                  <a:pt x="702566" y="410337"/>
                </a:lnTo>
                <a:cubicBezTo>
                  <a:pt x="755113" y="176158"/>
                  <a:pt x="982320" y="0"/>
                  <a:pt x="1254643" y="0"/>
                </a:cubicBezTo>
                <a:close/>
              </a:path>
            </a:pathLst>
          </a:custGeom>
          <a:solidFill>
            <a:srgbClr val="F1D5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ar-AE" sz="8800" dirty="0">
                <a:solidFill>
                  <a:schemeClr val="tx1"/>
                </a:solidFill>
              </a:rPr>
              <a:t>و</a:t>
            </a:r>
            <a:endParaRPr lang="en-AE" sz="8800" dirty="0">
              <a:solidFill>
                <a:schemeClr val="tx1"/>
              </a:solidFill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A742AAD5-32FE-4CB6-B8D4-D1EFC9E64553}"/>
              </a:ext>
            </a:extLst>
          </p:cNvPr>
          <p:cNvSpPr/>
          <p:nvPr/>
        </p:nvSpPr>
        <p:spPr>
          <a:xfrm>
            <a:off x="230895" y="4072604"/>
            <a:ext cx="2934963" cy="2643963"/>
          </a:xfrm>
          <a:custGeom>
            <a:avLst/>
            <a:gdLst>
              <a:gd name="connsiteX0" fmla="*/ 0 w 2934963"/>
              <a:gd name="connsiteY0" fmla="*/ 0 h 2643963"/>
              <a:gd name="connsiteX1" fmla="*/ 536315 w 2934963"/>
              <a:gd name="connsiteY1" fmla="*/ 0 h 2643963"/>
              <a:gd name="connsiteX2" fmla="*/ 532005 w 2934963"/>
              <a:gd name="connsiteY2" fmla="*/ 38989 h 2643963"/>
              <a:gd name="connsiteX3" fmla="*/ 1095531 w 2934963"/>
              <a:gd name="connsiteY3" fmla="*/ 552896 h 2643963"/>
              <a:gd name="connsiteX4" fmla="*/ 1659057 w 2934963"/>
              <a:gd name="connsiteY4" fmla="*/ 38989 h 2643963"/>
              <a:gd name="connsiteX5" fmla="*/ 1654747 w 2934963"/>
              <a:gd name="connsiteY5" fmla="*/ 0 h 2643963"/>
              <a:gd name="connsiteX6" fmla="*/ 2374980 w 2934963"/>
              <a:gd name="connsiteY6" fmla="*/ 0 h 2643963"/>
              <a:gd name="connsiteX7" fmla="*/ 2374980 w 2934963"/>
              <a:gd name="connsiteY7" fmla="*/ 808400 h 2643963"/>
              <a:gd name="connsiteX8" fmla="*/ 2485007 w 2934963"/>
              <a:gd name="connsiteY8" fmla="*/ 818515 h 2643963"/>
              <a:gd name="connsiteX9" fmla="*/ 2934963 w 2934963"/>
              <a:gd name="connsiteY9" fmla="*/ 1321981 h 2643963"/>
              <a:gd name="connsiteX10" fmla="*/ 2485007 w 2934963"/>
              <a:gd name="connsiteY10" fmla="*/ 1825447 h 2643963"/>
              <a:gd name="connsiteX11" fmla="*/ 2374980 w 2934963"/>
              <a:gd name="connsiteY11" fmla="*/ 1835563 h 2643963"/>
              <a:gd name="connsiteX12" fmla="*/ 2374980 w 2934963"/>
              <a:gd name="connsiteY12" fmla="*/ 2643963 h 2643963"/>
              <a:gd name="connsiteX13" fmla="*/ 0 w 2934963"/>
              <a:gd name="connsiteY13" fmla="*/ 2643963 h 264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34963" h="2643963">
                <a:moveTo>
                  <a:pt x="0" y="0"/>
                </a:moveTo>
                <a:lnTo>
                  <a:pt x="536315" y="0"/>
                </a:lnTo>
                <a:lnTo>
                  <a:pt x="532005" y="38989"/>
                </a:lnTo>
                <a:cubicBezTo>
                  <a:pt x="532005" y="322812"/>
                  <a:pt x="784304" y="552896"/>
                  <a:pt x="1095531" y="552896"/>
                </a:cubicBezTo>
                <a:cubicBezTo>
                  <a:pt x="1406758" y="552896"/>
                  <a:pt x="1659057" y="322812"/>
                  <a:pt x="1659057" y="38989"/>
                </a:cubicBezTo>
                <a:lnTo>
                  <a:pt x="1654747" y="0"/>
                </a:lnTo>
                <a:lnTo>
                  <a:pt x="2374980" y="0"/>
                </a:lnTo>
                <a:lnTo>
                  <a:pt x="2374980" y="808400"/>
                </a:lnTo>
                <a:lnTo>
                  <a:pt x="2485007" y="818515"/>
                </a:lnTo>
                <a:cubicBezTo>
                  <a:pt x="2741797" y="866435"/>
                  <a:pt x="2934963" y="1073636"/>
                  <a:pt x="2934963" y="1321981"/>
                </a:cubicBezTo>
                <a:cubicBezTo>
                  <a:pt x="2934963" y="1570326"/>
                  <a:pt x="2741797" y="1777528"/>
                  <a:pt x="2485007" y="1825447"/>
                </a:cubicBezTo>
                <a:lnTo>
                  <a:pt x="2374980" y="1835563"/>
                </a:lnTo>
                <a:lnTo>
                  <a:pt x="2374980" y="2643963"/>
                </a:lnTo>
                <a:lnTo>
                  <a:pt x="0" y="2643963"/>
                </a:lnTo>
                <a:close/>
              </a:path>
            </a:pathLst>
          </a:custGeom>
          <a:solidFill>
            <a:srgbClr val="F1D5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ar-AE" sz="8000" dirty="0">
                <a:solidFill>
                  <a:schemeClr val="tx1"/>
                </a:solidFill>
              </a:rPr>
              <a:t>ن</a:t>
            </a:r>
            <a:endParaRPr lang="en-AE" sz="8000" dirty="0">
              <a:solidFill>
                <a:schemeClr val="tx1"/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1F8BED4-BBF2-4C4B-BC91-A7EFD9AB2EE6}"/>
              </a:ext>
            </a:extLst>
          </p:cNvPr>
          <p:cNvSpPr/>
          <p:nvPr/>
        </p:nvSpPr>
        <p:spPr>
          <a:xfrm>
            <a:off x="226074" y="1443629"/>
            <a:ext cx="2382366" cy="3232301"/>
          </a:xfrm>
          <a:custGeom>
            <a:avLst/>
            <a:gdLst>
              <a:gd name="connsiteX0" fmla="*/ 0 w 2382366"/>
              <a:gd name="connsiteY0" fmla="*/ 0 h 3232301"/>
              <a:gd name="connsiteX1" fmla="*/ 2382366 w 2382366"/>
              <a:gd name="connsiteY1" fmla="*/ 0 h 3232301"/>
              <a:gd name="connsiteX2" fmla="*/ 2382366 w 2382366"/>
              <a:gd name="connsiteY2" fmla="*/ 801802 h 3232301"/>
              <a:gd name="connsiteX3" fmla="*/ 2373509 w 2382366"/>
              <a:gd name="connsiteY3" fmla="*/ 800988 h 3232301"/>
              <a:gd name="connsiteX4" fmla="*/ 1809983 w 2382366"/>
              <a:gd name="connsiteY4" fmla="*/ 1314895 h 3232301"/>
              <a:gd name="connsiteX5" fmla="*/ 2373509 w 2382366"/>
              <a:gd name="connsiteY5" fmla="*/ 1828802 h 3232301"/>
              <a:gd name="connsiteX6" fmla="*/ 2382366 w 2382366"/>
              <a:gd name="connsiteY6" fmla="*/ 1827988 h 3232301"/>
              <a:gd name="connsiteX7" fmla="*/ 2382366 w 2382366"/>
              <a:gd name="connsiteY7" fmla="*/ 2636877 h 3232301"/>
              <a:gd name="connsiteX8" fmla="*/ 1675150 w 2382366"/>
              <a:gd name="connsiteY8" fmla="*/ 2636877 h 3232301"/>
              <a:gd name="connsiteX9" fmla="*/ 1684161 w 2382366"/>
              <a:gd name="connsiteY9" fmla="*/ 2718394 h 3232301"/>
              <a:gd name="connsiteX10" fmla="*/ 1120635 w 2382366"/>
              <a:gd name="connsiteY10" fmla="*/ 3232301 h 3232301"/>
              <a:gd name="connsiteX11" fmla="*/ 557109 w 2382366"/>
              <a:gd name="connsiteY11" fmla="*/ 2718394 h 3232301"/>
              <a:gd name="connsiteX12" fmla="*/ 566120 w 2382366"/>
              <a:gd name="connsiteY12" fmla="*/ 2636877 h 3232301"/>
              <a:gd name="connsiteX13" fmla="*/ 0 w 2382366"/>
              <a:gd name="connsiteY13" fmla="*/ 2636877 h 323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82366" h="3232301">
                <a:moveTo>
                  <a:pt x="0" y="0"/>
                </a:moveTo>
                <a:lnTo>
                  <a:pt x="2382366" y="0"/>
                </a:lnTo>
                <a:lnTo>
                  <a:pt x="2382366" y="801802"/>
                </a:lnTo>
                <a:lnTo>
                  <a:pt x="2373509" y="800988"/>
                </a:lnTo>
                <a:cubicBezTo>
                  <a:pt x="2062282" y="800988"/>
                  <a:pt x="1809983" y="1031072"/>
                  <a:pt x="1809983" y="1314895"/>
                </a:cubicBezTo>
                <a:cubicBezTo>
                  <a:pt x="1809983" y="1598718"/>
                  <a:pt x="2062282" y="1828802"/>
                  <a:pt x="2373509" y="1828802"/>
                </a:cubicBezTo>
                <a:lnTo>
                  <a:pt x="2382366" y="1827988"/>
                </a:lnTo>
                <a:lnTo>
                  <a:pt x="2382366" y="2636877"/>
                </a:lnTo>
                <a:lnTo>
                  <a:pt x="1675150" y="2636877"/>
                </a:lnTo>
                <a:lnTo>
                  <a:pt x="1684161" y="2718394"/>
                </a:lnTo>
                <a:cubicBezTo>
                  <a:pt x="1684161" y="3002217"/>
                  <a:pt x="1431862" y="3232301"/>
                  <a:pt x="1120635" y="3232301"/>
                </a:cubicBezTo>
                <a:cubicBezTo>
                  <a:pt x="809408" y="3232301"/>
                  <a:pt x="557109" y="3002217"/>
                  <a:pt x="557109" y="2718394"/>
                </a:cubicBezTo>
                <a:lnTo>
                  <a:pt x="566120" y="2636877"/>
                </a:lnTo>
                <a:lnTo>
                  <a:pt x="0" y="2636877"/>
                </a:lnTo>
                <a:close/>
              </a:path>
            </a:pathLst>
          </a:custGeom>
          <a:solidFill>
            <a:srgbClr val="F1D5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ar-AE" sz="6600" dirty="0">
                <a:solidFill>
                  <a:schemeClr val="tx1"/>
                </a:solidFill>
              </a:rPr>
              <a:t>ب</a:t>
            </a:r>
            <a:endParaRPr lang="en-AE" sz="6600" dirty="0">
              <a:solidFill>
                <a:schemeClr val="tx1"/>
              </a:solidFill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1AC3BBA-9C89-4DC4-93DF-68DDDFBAEC9D}"/>
              </a:ext>
            </a:extLst>
          </p:cNvPr>
          <p:cNvSpPr/>
          <p:nvPr/>
        </p:nvSpPr>
        <p:spPr>
          <a:xfrm>
            <a:off x="2017906" y="1443629"/>
            <a:ext cx="2930142" cy="2643963"/>
          </a:xfrm>
          <a:custGeom>
            <a:avLst/>
            <a:gdLst>
              <a:gd name="connsiteX0" fmla="*/ 570614 w 2930142"/>
              <a:gd name="connsiteY0" fmla="*/ 0 h 2643963"/>
              <a:gd name="connsiteX1" fmla="*/ 2930142 w 2930142"/>
              <a:gd name="connsiteY1" fmla="*/ 0 h 2643963"/>
              <a:gd name="connsiteX2" fmla="*/ 2930142 w 2930142"/>
              <a:gd name="connsiteY2" fmla="*/ 2643963 h 2643963"/>
              <a:gd name="connsiteX3" fmla="*/ 2394304 w 2930142"/>
              <a:gd name="connsiteY3" fmla="*/ 2643963 h 2643963"/>
              <a:gd name="connsiteX4" fmla="*/ 2384422 w 2930142"/>
              <a:gd name="connsiteY4" fmla="*/ 2554571 h 2643963"/>
              <a:gd name="connsiteX5" fmla="*/ 1832345 w 2930142"/>
              <a:gd name="connsiteY5" fmla="*/ 2144234 h 2643963"/>
              <a:gd name="connsiteX6" fmla="*/ 1280268 w 2930142"/>
              <a:gd name="connsiteY6" fmla="*/ 2554571 h 2643963"/>
              <a:gd name="connsiteX7" fmla="*/ 1270387 w 2930142"/>
              <a:gd name="connsiteY7" fmla="*/ 2643963 h 2643963"/>
              <a:gd name="connsiteX8" fmla="*/ 570614 w 2930142"/>
              <a:gd name="connsiteY8" fmla="*/ 2643963 h 2643963"/>
              <a:gd name="connsiteX9" fmla="*/ 570614 w 2930142"/>
              <a:gd name="connsiteY9" fmla="*/ 1835237 h 2643963"/>
              <a:gd name="connsiteX10" fmla="*/ 563526 w 2930142"/>
              <a:gd name="connsiteY10" fmla="*/ 1835888 h 2643963"/>
              <a:gd name="connsiteX11" fmla="*/ 0 w 2930142"/>
              <a:gd name="connsiteY11" fmla="*/ 1321981 h 2643963"/>
              <a:gd name="connsiteX12" fmla="*/ 563526 w 2930142"/>
              <a:gd name="connsiteY12" fmla="*/ 808074 h 2643963"/>
              <a:gd name="connsiteX13" fmla="*/ 570614 w 2930142"/>
              <a:gd name="connsiteY13" fmla="*/ 808726 h 264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30142" h="2643963">
                <a:moveTo>
                  <a:pt x="570614" y="0"/>
                </a:moveTo>
                <a:lnTo>
                  <a:pt x="2930142" y="0"/>
                </a:lnTo>
                <a:lnTo>
                  <a:pt x="2930142" y="2643963"/>
                </a:lnTo>
                <a:lnTo>
                  <a:pt x="2394304" y="2643963"/>
                </a:lnTo>
                <a:lnTo>
                  <a:pt x="2384422" y="2554571"/>
                </a:lnTo>
                <a:cubicBezTo>
                  <a:pt x="2331876" y="2320392"/>
                  <a:pt x="2104669" y="2144234"/>
                  <a:pt x="1832345" y="2144234"/>
                </a:cubicBezTo>
                <a:cubicBezTo>
                  <a:pt x="1560022" y="2144234"/>
                  <a:pt x="1332815" y="2320392"/>
                  <a:pt x="1280268" y="2554571"/>
                </a:cubicBezTo>
                <a:lnTo>
                  <a:pt x="1270387" y="2643963"/>
                </a:lnTo>
                <a:lnTo>
                  <a:pt x="570614" y="2643963"/>
                </a:lnTo>
                <a:lnTo>
                  <a:pt x="570614" y="1835237"/>
                </a:lnTo>
                <a:lnTo>
                  <a:pt x="563526" y="1835888"/>
                </a:lnTo>
                <a:cubicBezTo>
                  <a:pt x="252299" y="1835888"/>
                  <a:pt x="0" y="1605804"/>
                  <a:pt x="0" y="1321981"/>
                </a:cubicBezTo>
                <a:cubicBezTo>
                  <a:pt x="0" y="1038158"/>
                  <a:pt x="252299" y="808074"/>
                  <a:pt x="563526" y="808074"/>
                </a:cubicBezTo>
                <a:lnTo>
                  <a:pt x="570614" y="808726"/>
                </a:lnTo>
                <a:close/>
              </a:path>
            </a:pathLst>
          </a:custGeom>
          <a:solidFill>
            <a:srgbClr val="F1D5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أ</a:t>
            </a:r>
            <a:endParaRPr lang="en-AE" sz="7200" dirty="0">
              <a:solidFill>
                <a:schemeClr val="tx1"/>
              </a:solidFill>
            </a:endParaRPr>
          </a:p>
        </p:txBody>
      </p:sp>
      <p:pic>
        <p:nvPicPr>
          <p:cNvPr id="43" name="Picture 42" descr="مراجعات | أوشي الأرنب الأكول - أبجد">
            <a:extLst>
              <a:ext uri="{FF2B5EF4-FFF2-40B4-BE49-F238E27FC236}">
                <a16:creationId xmlns:a16="http://schemas.microsoft.com/office/drawing/2014/main" id="{DF12B9C4-34F3-4B60-BBD6-6EAB116CE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49006" r="38570" b="5407"/>
          <a:stretch/>
        </p:blipFill>
        <p:spPr bwMode="auto">
          <a:xfrm>
            <a:off x="8006403" y="2872214"/>
            <a:ext cx="2962941" cy="2643963"/>
          </a:xfrm>
          <a:custGeom>
            <a:avLst/>
            <a:gdLst>
              <a:gd name="connsiteX0" fmla="*/ 0 w 2962941"/>
              <a:gd name="connsiteY0" fmla="*/ 0 h 2643963"/>
              <a:gd name="connsiteX1" fmla="*/ 564293 w 2962941"/>
              <a:gd name="connsiteY1" fmla="*/ 0 h 2643963"/>
              <a:gd name="connsiteX2" fmla="*/ 559983 w 2962941"/>
              <a:gd name="connsiteY2" fmla="*/ 38989 h 2643963"/>
              <a:gd name="connsiteX3" fmla="*/ 1123509 w 2962941"/>
              <a:gd name="connsiteY3" fmla="*/ 552896 h 2643963"/>
              <a:gd name="connsiteX4" fmla="*/ 1687035 w 2962941"/>
              <a:gd name="connsiteY4" fmla="*/ 38989 h 2643963"/>
              <a:gd name="connsiteX5" fmla="*/ 1682725 w 2962941"/>
              <a:gd name="connsiteY5" fmla="*/ 0 h 2643963"/>
              <a:gd name="connsiteX6" fmla="*/ 2402958 w 2962941"/>
              <a:gd name="connsiteY6" fmla="*/ 0 h 2643963"/>
              <a:gd name="connsiteX7" fmla="*/ 2402958 w 2962941"/>
              <a:gd name="connsiteY7" fmla="*/ 808400 h 2643963"/>
              <a:gd name="connsiteX8" fmla="*/ 2512985 w 2962941"/>
              <a:gd name="connsiteY8" fmla="*/ 818515 h 2643963"/>
              <a:gd name="connsiteX9" fmla="*/ 2962941 w 2962941"/>
              <a:gd name="connsiteY9" fmla="*/ 1321981 h 2643963"/>
              <a:gd name="connsiteX10" fmla="*/ 2512985 w 2962941"/>
              <a:gd name="connsiteY10" fmla="*/ 1825447 h 2643963"/>
              <a:gd name="connsiteX11" fmla="*/ 2402958 w 2962941"/>
              <a:gd name="connsiteY11" fmla="*/ 1835563 h 2643963"/>
              <a:gd name="connsiteX12" fmla="*/ 2402958 w 2962941"/>
              <a:gd name="connsiteY12" fmla="*/ 2643963 h 2643963"/>
              <a:gd name="connsiteX13" fmla="*/ 0 w 2962941"/>
              <a:gd name="connsiteY13" fmla="*/ 2643963 h 264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62941" h="2643963">
                <a:moveTo>
                  <a:pt x="0" y="0"/>
                </a:moveTo>
                <a:lnTo>
                  <a:pt x="564293" y="0"/>
                </a:lnTo>
                <a:lnTo>
                  <a:pt x="559983" y="38989"/>
                </a:lnTo>
                <a:cubicBezTo>
                  <a:pt x="559983" y="322812"/>
                  <a:pt x="812282" y="552896"/>
                  <a:pt x="1123509" y="552896"/>
                </a:cubicBezTo>
                <a:cubicBezTo>
                  <a:pt x="1434736" y="552896"/>
                  <a:pt x="1687035" y="322812"/>
                  <a:pt x="1687035" y="38989"/>
                </a:cubicBezTo>
                <a:lnTo>
                  <a:pt x="1682725" y="0"/>
                </a:lnTo>
                <a:lnTo>
                  <a:pt x="2402958" y="0"/>
                </a:lnTo>
                <a:lnTo>
                  <a:pt x="2402958" y="808400"/>
                </a:lnTo>
                <a:lnTo>
                  <a:pt x="2512985" y="818515"/>
                </a:lnTo>
                <a:cubicBezTo>
                  <a:pt x="2769775" y="866435"/>
                  <a:pt x="2962941" y="1073636"/>
                  <a:pt x="2962941" y="1321981"/>
                </a:cubicBezTo>
                <a:cubicBezTo>
                  <a:pt x="2962941" y="1570326"/>
                  <a:pt x="2769775" y="1777528"/>
                  <a:pt x="2512985" y="1825447"/>
                </a:cubicBezTo>
                <a:lnTo>
                  <a:pt x="2402958" y="1835563"/>
                </a:lnTo>
                <a:lnTo>
                  <a:pt x="2402958" y="2643963"/>
                </a:lnTo>
                <a:lnTo>
                  <a:pt x="0" y="264396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مراجعات | أوشي الأرنب الأكول - أبجد">
            <a:extLst>
              <a:ext uri="{FF2B5EF4-FFF2-40B4-BE49-F238E27FC236}">
                <a16:creationId xmlns:a16="http://schemas.microsoft.com/office/drawing/2014/main" id="{20C85DC9-1D66-4E5A-B65A-35E0798A3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7" t="40145" r="3343" b="5407"/>
          <a:stretch/>
        </p:blipFill>
        <p:spPr bwMode="auto">
          <a:xfrm>
            <a:off x="8074937" y="2254635"/>
            <a:ext cx="2402958" cy="3157869"/>
          </a:xfrm>
          <a:custGeom>
            <a:avLst/>
            <a:gdLst>
              <a:gd name="connsiteX0" fmla="*/ 1254643 w 2402958"/>
              <a:gd name="connsiteY0" fmla="*/ 0 h 3157869"/>
              <a:gd name="connsiteX1" fmla="*/ 1806720 w 2402958"/>
              <a:gd name="connsiteY1" fmla="*/ 410337 h 3157869"/>
              <a:gd name="connsiteX2" fmla="*/ 1818169 w 2402958"/>
              <a:gd name="connsiteY2" fmla="*/ 513906 h 3157869"/>
              <a:gd name="connsiteX3" fmla="*/ 2402958 w 2402958"/>
              <a:gd name="connsiteY3" fmla="*/ 513906 h 3157869"/>
              <a:gd name="connsiteX4" fmla="*/ 2402958 w 2402958"/>
              <a:gd name="connsiteY4" fmla="*/ 3157869 h 3157869"/>
              <a:gd name="connsiteX5" fmla="*/ 0 w 2402958"/>
              <a:gd name="connsiteY5" fmla="*/ 3157869 h 3157869"/>
              <a:gd name="connsiteX6" fmla="*/ 0 w 2402958"/>
              <a:gd name="connsiteY6" fmla="*/ 2348492 h 3157869"/>
              <a:gd name="connsiteX7" fmla="*/ 99394 w 2402958"/>
              <a:gd name="connsiteY7" fmla="*/ 2339354 h 3157869"/>
              <a:gd name="connsiteX8" fmla="*/ 549350 w 2402958"/>
              <a:gd name="connsiteY8" fmla="*/ 1835888 h 3157869"/>
              <a:gd name="connsiteX9" fmla="*/ 99394 w 2402958"/>
              <a:gd name="connsiteY9" fmla="*/ 1332422 h 3157869"/>
              <a:gd name="connsiteX10" fmla="*/ 0 w 2402958"/>
              <a:gd name="connsiteY10" fmla="*/ 1323284 h 3157869"/>
              <a:gd name="connsiteX11" fmla="*/ 0 w 2402958"/>
              <a:gd name="connsiteY11" fmla="*/ 513906 h 3157869"/>
              <a:gd name="connsiteX12" fmla="*/ 691117 w 2402958"/>
              <a:gd name="connsiteY12" fmla="*/ 513906 h 3157869"/>
              <a:gd name="connsiteX13" fmla="*/ 702566 w 2402958"/>
              <a:gd name="connsiteY13" fmla="*/ 410337 h 3157869"/>
              <a:gd name="connsiteX14" fmla="*/ 1254643 w 2402958"/>
              <a:gd name="connsiteY14" fmla="*/ 0 h 315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2958" h="3157869">
                <a:moveTo>
                  <a:pt x="1254643" y="0"/>
                </a:moveTo>
                <a:cubicBezTo>
                  <a:pt x="1526967" y="0"/>
                  <a:pt x="1754174" y="176158"/>
                  <a:pt x="1806720" y="410337"/>
                </a:cubicBezTo>
                <a:lnTo>
                  <a:pt x="1818169" y="513906"/>
                </a:lnTo>
                <a:lnTo>
                  <a:pt x="2402958" y="513906"/>
                </a:lnTo>
                <a:lnTo>
                  <a:pt x="2402958" y="3157869"/>
                </a:lnTo>
                <a:lnTo>
                  <a:pt x="0" y="3157869"/>
                </a:lnTo>
                <a:lnTo>
                  <a:pt x="0" y="2348492"/>
                </a:lnTo>
                <a:lnTo>
                  <a:pt x="99394" y="2339354"/>
                </a:lnTo>
                <a:cubicBezTo>
                  <a:pt x="356184" y="2291435"/>
                  <a:pt x="549350" y="2084233"/>
                  <a:pt x="549350" y="1835888"/>
                </a:cubicBezTo>
                <a:cubicBezTo>
                  <a:pt x="549350" y="1587543"/>
                  <a:pt x="356184" y="1380342"/>
                  <a:pt x="99394" y="1332422"/>
                </a:cubicBezTo>
                <a:lnTo>
                  <a:pt x="0" y="1323284"/>
                </a:lnTo>
                <a:lnTo>
                  <a:pt x="0" y="513906"/>
                </a:lnTo>
                <a:lnTo>
                  <a:pt x="691117" y="513906"/>
                </a:lnTo>
                <a:lnTo>
                  <a:pt x="702566" y="410337"/>
                </a:lnTo>
                <a:cubicBezTo>
                  <a:pt x="755113" y="176158"/>
                  <a:pt x="982320" y="0"/>
                  <a:pt x="125464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مراجعات | أوشي الأرنب الأكول - أبجد">
            <a:extLst>
              <a:ext uri="{FF2B5EF4-FFF2-40B4-BE49-F238E27FC236}">
                <a16:creationId xmlns:a16="http://schemas.microsoft.com/office/drawing/2014/main" id="{3306CF04-1B14-4851-897C-A6DE19616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3175" r="49477" b="41094"/>
          <a:stretch/>
        </p:blipFill>
        <p:spPr bwMode="auto">
          <a:xfrm>
            <a:off x="8109846" y="2456453"/>
            <a:ext cx="2392326" cy="3232302"/>
          </a:xfrm>
          <a:custGeom>
            <a:avLst/>
            <a:gdLst>
              <a:gd name="connsiteX0" fmla="*/ 0 w 2392326"/>
              <a:gd name="connsiteY0" fmla="*/ 0 h 3232302"/>
              <a:gd name="connsiteX1" fmla="*/ 2392326 w 2392326"/>
              <a:gd name="connsiteY1" fmla="*/ 0 h 3232302"/>
              <a:gd name="connsiteX2" fmla="*/ 2392326 w 2392326"/>
              <a:gd name="connsiteY2" fmla="*/ 801803 h 3232302"/>
              <a:gd name="connsiteX3" fmla="*/ 2383469 w 2392326"/>
              <a:gd name="connsiteY3" fmla="*/ 800989 h 3232302"/>
              <a:gd name="connsiteX4" fmla="*/ 1819943 w 2392326"/>
              <a:gd name="connsiteY4" fmla="*/ 1314896 h 3232302"/>
              <a:gd name="connsiteX5" fmla="*/ 2383469 w 2392326"/>
              <a:gd name="connsiteY5" fmla="*/ 1828803 h 3232302"/>
              <a:gd name="connsiteX6" fmla="*/ 2392326 w 2392326"/>
              <a:gd name="connsiteY6" fmla="*/ 1827989 h 3232302"/>
              <a:gd name="connsiteX7" fmla="*/ 2392326 w 2392326"/>
              <a:gd name="connsiteY7" fmla="*/ 2636878 h 3232302"/>
              <a:gd name="connsiteX8" fmla="*/ 1685110 w 2392326"/>
              <a:gd name="connsiteY8" fmla="*/ 2636878 h 3232302"/>
              <a:gd name="connsiteX9" fmla="*/ 1694121 w 2392326"/>
              <a:gd name="connsiteY9" fmla="*/ 2718395 h 3232302"/>
              <a:gd name="connsiteX10" fmla="*/ 1130595 w 2392326"/>
              <a:gd name="connsiteY10" fmla="*/ 3232302 h 3232302"/>
              <a:gd name="connsiteX11" fmla="*/ 567069 w 2392326"/>
              <a:gd name="connsiteY11" fmla="*/ 2718395 h 3232302"/>
              <a:gd name="connsiteX12" fmla="*/ 576080 w 2392326"/>
              <a:gd name="connsiteY12" fmla="*/ 2636878 h 3232302"/>
              <a:gd name="connsiteX13" fmla="*/ 0 w 2392326"/>
              <a:gd name="connsiteY13" fmla="*/ 2636878 h 323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92326" h="3232302">
                <a:moveTo>
                  <a:pt x="0" y="0"/>
                </a:moveTo>
                <a:lnTo>
                  <a:pt x="2392326" y="0"/>
                </a:lnTo>
                <a:lnTo>
                  <a:pt x="2392326" y="801803"/>
                </a:lnTo>
                <a:lnTo>
                  <a:pt x="2383469" y="800989"/>
                </a:lnTo>
                <a:cubicBezTo>
                  <a:pt x="2072242" y="800989"/>
                  <a:pt x="1819943" y="1031073"/>
                  <a:pt x="1819943" y="1314896"/>
                </a:cubicBezTo>
                <a:cubicBezTo>
                  <a:pt x="1819943" y="1598719"/>
                  <a:pt x="2072242" y="1828803"/>
                  <a:pt x="2383469" y="1828803"/>
                </a:cubicBezTo>
                <a:lnTo>
                  <a:pt x="2392326" y="1827989"/>
                </a:lnTo>
                <a:lnTo>
                  <a:pt x="2392326" y="2636878"/>
                </a:lnTo>
                <a:lnTo>
                  <a:pt x="1685110" y="2636878"/>
                </a:lnTo>
                <a:lnTo>
                  <a:pt x="1694121" y="2718395"/>
                </a:lnTo>
                <a:cubicBezTo>
                  <a:pt x="1694121" y="3002218"/>
                  <a:pt x="1441822" y="3232302"/>
                  <a:pt x="1130595" y="3232302"/>
                </a:cubicBezTo>
                <a:cubicBezTo>
                  <a:pt x="819368" y="3232302"/>
                  <a:pt x="567069" y="3002218"/>
                  <a:pt x="567069" y="2718395"/>
                </a:cubicBezTo>
                <a:lnTo>
                  <a:pt x="576080" y="2636878"/>
                </a:lnTo>
                <a:lnTo>
                  <a:pt x="0" y="26368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مراجعات | أوشي الأرنب الأكول - أبجد">
            <a:extLst>
              <a:ext uri="{FF2B5EF4-FFF2-40B4-BE49-F238E27FC236}">
                <a16:creationId xmlns:a16="http://schemas.microsoft.com/office/drawing/2014/main" id="{D71FC8B5-4700-4902-821E-9973B0A21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0" t="3297" r="3343" b="51116"/>
          <a:stretch/>
        </p:blipFill>
        <p:spPr bwMode="auto">
          <a:xfrm>
            <a:off x="7460066" y="2872213"/>
            <a:ext cx="2973572" cy="2643963"/>
          </a:xfrm>
          <a:custGeom>
            <a:avLst/>
            <a:gdLst>
              <a:gd name="connsiteX0" fmla="*/ 570614 w 2973572"/>
              <a:gd name="connsiteY0" fmla="*/ 0 h 2643963"/>
              <a:gd name="connsiteX1" fmla="*/ 2973572 w 2973572"/>
              <a:gd name="connsiteY1" fmla="*/ 0 h 2643963"/>
              <a:gd name="connsiteX2" fmla="*/ 2973572 w 2973572"/>
              <a:gd name="connsiteY2" fmla="*/ 2643963 h 2643963"/>
              <a:gd name="connsiteX3" fmla="*/ 2394304 w 2973572"/>
              <a:gd name="connsiteY3" fmla="*/ 2643963 h 2643963"/>
              <a:gd name="connsiteX4" fmla="*/ 2384422 w 2973572"/>
              <a:gd name="connsiteY4" fmla="*/ 2554571 h 2643963"/>
              <a:gd name="connsiteX5" fmla="*/ 1832345 w 2973572"/>
              <a:gd name="connsiteY5" fmla="*/ 2144234 h 2643963"/>
              <a:gd name="connsiteX6" fmla="*/ 1280268 w 2973572"/>
              <a:gd name="connsiteY6" fmla="*/ 2554571 h 2643963"/>
              <a:gd name="connsiteX7" fmla="*/ 1270387 w 2973572"/>
              <a:gd name="connsiteY7" fmla="*/ 2643963 h 2643963"/>
              <a:gd name="connsiteX8" fmla="*/ 570614 w 2973572"/>
              <a:gd name="connsiteY8" fmla="*/ 2643963 h 2643963"/>
              <a:gd name="connsiteX9" fmla="*/ 570614 w 2973572"/>
              <a:gd name="connsiteY9" fmla="*/ 1835237 h 2643963"/>
              <a:gd name="connsiteX10" fmla="*/ 563526 w 2973572"/>
              <a:gd name="connsiteY10" fmla="*/ 1835888 h 2643963"/>
              <a:gd name="connsiteX11" fmla="*/ 0 w 2973572"/>
              <a:gd name="connsiteY11" fmla="*/ 1321981 h 2643963"/>
              <a:gd name="connsiteX12" fmla="*/ 563526 w 2973572"/>
              <a:gd name="connsiteY12" fmla="*/ 808074 h 2643963"/>
              <a:gd name="connsiteX13" fmla="*/ 570614 w 2973572"/>
              <a:gd name="connsiteY13" fmla="*/ 808726 h 264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3572" h="2643963">
                <a:moveTo>
                  <a:pt x="570614" y="0"/>
                </a:moveTo>
                <a:lnTo>
                  <a:pt x="2973572" y="0"/>
                </a:lnTo>
                <a:lnTo>
                  <a:pt x="2973572" y="2643963"/>
                </a:lnTo>
                <a:lnTo>
                  <a:pt x="2394304" y="2643963"/>
                </a:lnTo>
                <a:lnTo>
                  <a:pt x="2384422" y="2554571"/>
                </a:lnTo>
                <a:cubicBezTo>
                  <a:pt x="2331876" y="2320392"/>
                  <a:pt x="2104669" y="2144234"/>
                  <a:pt x="1832345" y="2144234"/>
                </a:cubicBezTo>
                <a:cubicBezTo>
                  <a:pt x="1560022" y="2144234"/>
                  <a:pt x="1332815" y="2320392"/>
                  <a:pt x="1280268" y="2554571"/>
                </a:cubicBezTo>
                <a:lnTo>
                  <a:pt x="1270387" y="2643963"/>
                </a:lnTo>
                <a:lnTo>
                  <a:pt x="570614" y="2643963"/>
                </a:lnTo>
                <a:lnTo>
                  <a:pt x="570614" y="1835237"/>
                </a:lnTo>
                <a:lnTo>
                  <a:pt x="563526" y="1835888"/>
                </a:lnTo>
                <a:cubicBezTo>
                  <a:pt x="252299" y="1835888"/>
                  <a:pt x="0" y="1605804"/>
                  <a:pt x="0" y="1321981"/>
                </a:cubicBezTo>
                <a:cubicBezTo>
                  <a:pt x="0" y="1038158"/>
                  <a:pt x="252299" y="808074"/>
                  <a:pt x="563526" y="808074"/>
                </a:cubicBezTo>
                <a:lnTo>
                  <a:pt x="570614" y="808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مراجعات | أوشي الأرنب الأكول - أبجد">
            <a:extLst>
              <a:ext uri="{FF2B5EF4-FFF2-40B4-BE49-F238E27FC236}">
                <a16:creationId xmlns:a16="http://schemas.microsoft.com/office/drawing/2014/main" id="{B0C48F63-4CB3-48DF-95C4-19AA0FEF4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3278" r="3559" b="4732"/>
          <a:stretch/>
        </p:blipFill>
        <p:spPr bwMode="auto">
          <a:xfrm>
            <a:off x="226074" y="1443629"/>
            <a:ext cx="4739345" cy="52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32CDC1-5754-4841-ABCC-E45F7549E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71129" y="5250138"/>
            <a:ext cx="2772516" cy="444510"/>
          </a:xfrm>
          <a:prstGeom prst="rect">
            <a:avLst/>
          </a:prstGeom>
        </p:spPr>
      </p:pic>
      <p:sp>
        <p:nvSpPr>
          <p:cNvPr id="63" name="Arrow: Pentagon 62">
            <a:extLst>
              <a:ext uri="{FF2B5EF4-FFF2-40B4-BE49-F238E27FC236}">
                <a16:creationId xmlns:a16="http://schemas.microsoft.com/office/drawing/2014/main" id="{D380069C-5949-451E-BD1B-FA33EC076AB5}"/>
              </a:ext>
            </a:extLst>
          </p:cNvPr>
          <p:cNvSpPr/>
          <p:nvPr/>
        </p:nvSpPr>
        <p:spPr>
          <a:xfrm flipH="1">
            <a:off x="9346130" y="264131"/>
            <a:ext cx="2845868" cy="813898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التَّهيئة </a:t>
            </a:r>
            <a:endParaRPr lang="en-AE" sz="4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97F2C-779B-4A83-822C-7CD5C15A71EF}"/>
              </a:ext>
            </a:extLst>
          </p:cNvPr>
          <p:cNvSpPr txBox="1"/>
          <p:nvPr/>
        </p:nvSpPr>
        <p:spPr>
          <a:xfrm>
            <a:off x="5289953" y="1493790"/>
            <a:ext cx="654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هيا نحدد الحرف المناسب للجزء الظاهر لنتعرف على عنوان قصتنا : </a:t>
            </a:r>
            <a:endParaRPr lang="en-AE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30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63764 0.17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44869 -0.208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5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45065 0.19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9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-0.64961 -0.144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87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حرف الألف قصة أوشي الأرنب الأكول- الصف الأول">
            <a:hlinkClick r:id="" action="ppaction://media"/>
            <a:extLst>
              <a:ext uri="{FF2B5EF4-FFF2-40B4-BE49-F238E27FC236}">
                <a16:creationId xmlns:a16="http://schemas.microsoft.com/office/drawing/2014/main" id="{BB0F77EE-549E-46F5-9532-041E349E6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245" y="1068404"/>
            <a:ext cx="7875872" cy="5381369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230983A-D4BD-47BD-AD2D-6931246D1183}"/>
              </a:ext>
            </a:extLst>
          </p:cNvPr>
          <p:cNvSpPr/>
          <p:nvPr/>
        </p:nvSpPr>
        <p:spPr>
          <a:xfrm flipH="1">
            <a:off x="9057372" y="264131"/>
            <a:ext cx="3134626" cy="804273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القصة</a:t>
            </a:r>
            <a:endParaRPr lang="en-AE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92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3BE84-5E0D-47F0-9439-2BB03D55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299" y="-14288"/>
            <a:ext cx="7115175" cy="6886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AF2C6-3F7D-4F7E-8A48-255779318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44" y="5122871"/>
            <a:ext cx="4761389" cy="1438781"/>
          </a:xfrm>
          <a:prstGeom prst="rect">
            <a:avLst/>
          </a:prstGeom>
        </p:spPr>
      </p:pic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22749842-FF2F-4493-9726-39E56916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782" y="1732018"/>
            <a:ext cx="1700931" cy="1237595"/>
          </a:xfrm>
          <a:prstGeom prst="rect">
            <a:avLst/>
          </a:prstGeom>
        </p:spPr>
      </p:pic>
      <p:pic>
        <p:nvPicPr>
          <p:cNvPr id="29" name="Picture 28">
            <a:hlinkClick r:id="rId6" action="ppaction://hlinksldjump"/>
            <a:extLst>
              <a:ext uri="{FF2B5EF4-FFF2-40B4-BE49-F238E27FC236}">
                <a16:creationId xmlns:a16="http://schemas.microsoft.com/office/drawing/2014/main" id="{098F331F-5752-4EE7-A3C3-C413C4358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5132" y="2811695"/>
            <a:ext cx="1700931" cy="1231499"/>
          </a:xfrm>
          <a:prstGeom prst="rect">
            <a:avLst/>
          </a:prstGeom>
        </p:spPr>
      </p:pic>
      <p:pic>
        <p:nvPicPr>
          <p:cNvPr id="30" name="Picture 29">
            <a:hlinkClick r:id="rId8" action="ppaction://hlinksldjump"/>
            <a:extLst>
              <a:ext uri="{FF2B5EF4-FFF2-40B4-BE49-F238E27FC236}">
                <a16:creationId xmlns:a16="http://schemas.microsoft.com/office/drawing/2014/main" id="{9246417E-F09B-462F-BF18-F64A76F0D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6782" y="3891372"/>
            <a:ext cx="1700931" cy="1231499"/>
          </a:xfrm>
          <a:prstGeom prst="rect">
            <a:avLst/>
          </a:prstGeom>
        </p:spPr>
      </p:pic>
      <p:pic>
        <p:nvPicPr>
          <p:cNvPr id="31" name="Picture 30">
            <a:hlinkClick r:id="rId10" action="ppaction://hlinksldjump"/>
            <a:extLst>
              <a:ext uri="{FF2B5EF4-FFF2-40B4-BE49-F238E27FC236}">
                <a16:creationId xmlns:a16="http://schemas.microsoft.com/office/drawing/2014/main" id="{D6A3C2FC-D742-417A-AC4C-F7F2E3EB88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05" y="1732018"/>
            <a:ext cx="1700931" cy="1231499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  <a:extLst>
              <a:ext uri="{FF2B5EF4-FFF2-40B4-BE49-F238E27FC236}">
                <a16:creationId xmlns:a16="http://schemas.microsoft.com/office/drawing/2014/main" id="{94A7C2A0-13E2-4D27-A864-82B2C91A3B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805" y="2750308"/>
            <a:ext cx="1700931" cy="1237595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56D976D3-6002-418B-A9E5-3456BBDD91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949" y="3861888"/>
            <a:ext cx="1700931" cy="12314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B02BAD-6C04-4C44-8957-AD9F9CE5A2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707" y="6217888"/>
            <a:ext cx="3404551" cy="54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BE92820-A7E0-4823-92CC-0E8E9BE5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251"/>
          <a:stretch/>
        </p:blipFill>
        <p:spPr>
          <a:xfrm>
            <a:off x="5040712" y="2210090"/>
            <a:ext cx="1837875" cy="33934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91F45F-C145-4013-BBE1-D1F5E820F5D6}"/>
              </a:ext>
            </a:extLst>
          </p:cNvPr>
          <p:cNvGrpSpPr/>
          <p:nvPr/>
        </p:nvGrpSpPr>
        <p:grpSpPr>
          <a:xfrm>
            <a:off x="4292582" y="5151903"/>
            <a:ext cx="3262229" cy="1493274"/>
            <a:chOff x="8225677" y="5182989"/>
            <a:chExt cx="3262229" cy="149327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6D4FEB-D5B3-43AD-B37E-CD3E9BDC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3896A84-A235-486C-9BFF-EDD22CEC14DE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أَكولٌ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1FECF36-C914-49D1-BCD8-3C9D8ADBD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0798" y="4959150"/>
            <a:ext cx="1791929" cy="3675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ABA260-5D6F-459D-8692-55C44D125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8528167" y="2585295"/>
            <a:ext cx="2735573" cy="27725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0FDB3-5530-4A65-94A9-48C6CB396D70}"/>
              </a:ext>
            </a:extLst>
          </p:cNvPr>
          <p:cNvGrpSpPr/>
          <p:nvPr/>
        </p:nvGrpSpPr>
        <p:grpSpPr>
          <a:xfrm>
            <a:off x="8264841" y="5151903"/>
            <a:ext cx="3262229" cy="1493274"/>
            <a:chOff x="8225677" y="5182989"/>
            <a:chExt cx="3262229" cy="149327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9F8CB95-A3B6-48A3-ACBC-E3536B68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B8E73-850F-4B2E-B930-536D08B018B6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نَشيطٌ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6DD1204-0F31-4897-B83C-8B79A8D37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651035" y="2585295"/>
            <a:ext cx="2735573" cy="27725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EDDA6-9E9B-4E33-8D29-4B9994318034}"/>
              </a:ext>
            </a:extLst>
          </p:cNvPr>
          <p:cNvGrpSpPr/>
          <p:nvPr/>
        </p:nvGrpSpPr>
        <p:grpSpPr>
          <a:xfrm>
            <a:off x="387709" y="5151903"/>
            <a:ext cx="3262229" cy="1493274"/>
            <a:chOff x="8225677" y="5182989"/>
            <a:chExt cx="3262229" cy="1493274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40CF780-F0E3-4E4B-879A-CCEAD548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B34D6EE-08AE-4C36-99A9-00EC289FD18C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سَريعٌ</a:t>
              </a:r>
              <a:endParaRPr lang="en-AE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335623-6150-4C50-9579-D2BB3D8D1575}"/>
              </a:ext>
            </a:extLst>
          </p:cNvPr>
          <p:cNvSpPr txBox="1"/>
          <p:nvPr/>
        </p:nvSpPr>
        <p:spPr>
          <a:xfrm>
            <a:off x="1224342" y="495300"/>
            <a:ext cx="1030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أوشي أرْنَبٌ...............</a:t>
            </a:r>
            <a:endParaRPr lang="en-AE" sz="3200" dirty="0"/>
          </a:p>
        </p:txBody>
      </p:sp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464ECB93-F025-4950-BA37-68464D30A6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5" y="76760"/>
            <a:ext cx="713294" cy="9632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E8417E-3497-4128-B446-5925D501FC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71129" y="5250138"/>
            <a:ext cx="2772516" cy="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BE92820-A7E0-4823-92CC-0E8E9BE5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251"/>
          <a:stretch/>
        </p:blipFill>
        <p:spPr>
          <a:xfrm>
            <a:off x="1135462" y="2210090"/>
            <a:ext cx="1837875" cy="33934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91F45F-C145-4013-BBE1-D1F5E820F5D6}"/>
              </a:ext>
            </a:extLst>
          </p:cNvPr>
          <p:cNvGrpSpPr/>
          <p:nvPr/>
        </p:nvGrpSpPr>
        <p:grpSpPr>
          <a:xfrm>
            <a:off x="387332" y="5151903"/>
            <a:ext cx="3262229" cy="1493274"/>
            <a:chOff x="8225677" y="5182989"/>
            <a:chExt cx="3262229" cy="149327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6D4FEB-D5B3-43AD-B37E-CD3E9BDC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3896A84-A235-486C-9BFF-EDD22CEC14DE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أسْود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1FECF36-C914-49D1-BCD8-3C9D8ADBD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5548" y="4959150"/>
            <a:ext cx="1791929" cy="3675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ABA260-5D6F-459D-8692-55C44D125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8528167" y="2585295"/>
            <a:ext cx="2735573" cy="27725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0FDB3-5530-4A65-94A9-48C6CB396D70}"/>
              </a:ext>
            </a:extLst>
          </p:cNvPr>
          <p:cNvGrpSpPr/>
          <p:nvPr/>
        </p:nvGrpSpPr>
        <p:grpSpPr>
          <a:xfrm>
            <a:off x="8264841" y="5151903"/>
            <a:ext cx="3262229" cy="1493274"/>
            <a:chOff x="8225677" y="5182989"/>
            <a:chExt cx="3262229" cy="149327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9F8CB95-A3B6-48A3-ACBC-E3536B68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B8E73-850F-4B2E-B930-536D08B018B6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أَبْيَض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6DD1204-0F31-4897-B83C-8B79A8D37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4527710" y="2585295"/>
            <a:ext cx="2735573" cy="27725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EDDA6-9E9B-4E33-8D29-4B9994318034}"/>
              </a:ext>
            </a:extLst>
          </p:cNvPr>
          <p:cNvGrpSpPr/>
          <p:nvPr/>
        </p:nvGrpSpPr>
        <p:grpSpPr>
          <a:xfrm>
            <a:off x="4264384" y="5151903"/>
            <a:ext cx="3262229" cy="1493274"/>
            <a:chOff x="8225677" y="5182989"/>
            <a:chExt cx="3262229" cy="1493274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40CF780-F0E3-4E4B-879A-CCEAD548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B34D6EE-08AE-4C36-99A9-00EC289FD18C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أَصْفَر</a:t>
              </a:r>
              <a:endParaRPr lang="en-AE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335623-6150-4C50-9579-D2BB3D8D1575}"/>
              </a:ext>
            </a:extLst>
          </p:cNvPr>
          <p:cNvSpPr txBox="1"/>
          <p:nvPr/>
        </p:nvSpPr>
        <p:spPr>
          <a:xfrm>
            <a:off x="1224342" y="495300"/>
            <a:ext cx="1030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ذيل أوشي ........................</a:t>
            </a:r>
            <a:endParaRPr lang="en-AE" sz="3200" dirty="0"/>
          </a:p>
        </p:txBody>
      </p:sp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3C678C26-3F12-4CD6-8473-FFB40ABF55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5" y="76760"/>
            <a:ext cx="713294" cy="9632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BC400D-957E-451A-9F7C-84172BF2FD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71129" y="5250138"/>
            <a:ext cx="2772516" cy="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BE92820-A7E0-4823-92CC-0E8E9BE5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251"/>
          <a:stretch/>
        </p:blipFill>
        <p:spPr>
          <a:xfrm>
            <a:off x="9031687" y="2210090"/>
            <a:ext cx="1837875" cy="33934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91F45F-C145-4013-BBE1-D1F5E820F5D6}"/>
              </a:ext>
            </a:extLst>
          </p:cNvPr>
          <p:cNvGrpSpPr/>
          <p:nvPr/>
        </p:nvGrpSpPr>
        <p:grpSpPr>
          <a:xfrm>
            <a:off x="8283557" y="5151903"/>
            <a:ext cx="3262229" cy="1493274"/>
            <a:chOff x="8225677" y="5182989"/>
            <a:chExt cx="3262229" cy="149327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6D4FEB-D5B3-43AD-B37E-CD3E9BDC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3896A84-A235-486C-9BFF-EDD22CEC14DE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الأناناس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1FECF36-C914-49D1-BCD8-3C9D8ADBD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1773" y="4959150"/>
            <a:ext cx="1791929" cy="3675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ABA260-5D6F-459D-8692-55C44D125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4622917" y="2585295"/>
            <a:ext cx="2735573" cy="27725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0FDB3-5530-4A65-94A9-48C6CB396D70}"/>
              </a:ext>
            </a:extLst>
          </p:cNvPr>
          <p:cNvGrpSpPr/>
          <p:nvPr/>
        </p:nvGrpSpPr>
        <p:grpSpPr>
          <a:xfrm>
            <a:off x="4359591" y="5151903"/>
            <a:ext cx="3262229" cy="1493274"/>
            <a:chOff x="8225677" y="5182989"/>
            <a:chExt cx="3262229" cy="149327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9F8CB95-A3B6-48A3-ACBC-E3536B68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B8E73-850F-4B2E-B930-536D08B018B6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البازلاء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6DD1204-0F31-4897-B83C-8B79A8D37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651035" y="2585295"/>
            <a:ext cx="2735573" cy="27725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EDDA6-9E9B-4E33-8D29-4B9994318034}"/>
              </a:ext>
            </a:extLst>
          </p:cNvPr>
          <p:cNvGrpSpPr/>
          <p:nvPr/>
        </p:nvGrpSpPr>
        <p:grpSpPr>
          <a:xfrm>
            <a:off x="387709" y="5151903"/>
            <a:ext cx="3262229" cy="1493274"/>
            <a:chOff x="8225677" y="5182989"/>
            <a:chExt cx="3262229" cy="1493274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40CF780-F0E3-4E4B-879A-CCEAD548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B34D6EE-08AE-4C36-99A9-00EC289FD18C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الأرز</a:t>
              </a:r>
              <a:endParaRPr lang="en-AE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335623-6150-4C50-9579-D2BB3D8D1575}"/>
              </a:ext>
            </a:extLst>
          </p:cNvPr>
          <p:cNvSpPr txBox="1"/>
          <p:nvPr/>
        </p:nvSpPr>
        <p:spPr>
          <a:xfrm>
            <a:off x="1224342" y="495300"/>
            <a:ext cx="1030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آلمه بَطْنُهُ لأنه أكل الكثير مِن................................</a:t>
            </a:r>
            <a:endParaRPr lang="en-AE" sz="3200" dirty="0"/>
          </a:p>
        </p:txBody>
      </p:sp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696C647C-E755-4119-B2C5-46AD1C0D5C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5" y="76760"/>
            <a:ext cx="713294" cy="9632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1C8DEF-3353-43EC-B5D1-6720AE9ABA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71129" y="5250138"/>
            <a:ext cx="2772516" cy="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BE92820-A7E0-4823-92CC-0E8E9BE5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251"/>
          <a:stretch/>
        </p:blipFill>
        <p:spPr>
          <a:xfrm>
            <a:off x="1135462" y="2210090"/>
            <a:ext cx="1837875" cy="33934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91F45F-C145-4013-BBE1-D1F5E820F5D6}"/>
              </a:ext>
            </a:extLst>
          </p:cNvPr>
          <p:cNvGrpSpPr/>
          <p:nvPr/>
        </p:nvGrpSpPr>
        <p:grpSpPr>
          <a:xfrm>
            <a:off x="387332" y="5151903"/>
            <a:ext cx="3262229" cy="1493274"/>
            <a:chOff x="8225677" y="5182989"/>
            <a:chExt cx="3262229" cy="149327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6D4FEB-D5B3-43AD-B37E-CD3E9BDC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3896A84-A235-486C-9BFF-EDD22CEC14DE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البازلاء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1FECF36-C914-49D1-BCD8-3C9D8ADBD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5548" y="4959150"/>
            <a:ext cx="1791929" cy="3675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ABA260-5D6F-459D-8692-55C44D125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8528167" y="2585295"/>
            <a:ext cx="2735573" cy="27725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0FDB3-5530-4A65-94A9-48C6CB396D70}"/>
              </a:ext>
            </a:extLst>
          </p:cNvPr>
          <p:cNvGrpSpPr/>
          <p:nvPr/>
        </p:nvGrpSpPr>
        <p:grpSpPr>
          <a:xfrm>
            <a:off x="8264841" y="5151903"/>
            <a:ext cx="3262229" cy="1493274"/>
            <a:chOff x="8225677" y="5182989"/>
            <a:chExt cx="3262229" cy="149327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9F8CB95-A3B6-48A3-ACBC-E3536B68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B8E73-850F-4B2E-B930-536D08B018B6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الْأرز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6DD1204-0F31-4897-B83C-8B79A8D37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4527710" y="2585295"/>
            <a:ext cx="2735573" cy="27725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EDDA6-9E9B-4E33-8D29-4B9994318034}"/>
              </a:ext>
            </a:extLst>
          </p:cNvPr>
          <p:cNvGrpSpPr/>
          <p:nvPr/>
        </p:nvGrpSpPr>
        <p:grpSpPr>
          <a:xfrm>
            <a:off x="4264384" y="5151903"/>
            <a:ext cx="3262229" cy="1493274"/>
            <a:chOff x="8225677" y="5182989"/>
            <a:chExt cx="3262229" cy="1493274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40CF780-F0E3-4E4B-879A-CCEAD548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B34D6EE-08AE-4C36-99A9-00EC289FD18C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الأناناس</a:t>
              </a:r>
              <a:endParaRPr lang="en-AE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335623-6150-4C50-9579-D2BB3D8D1575}"/>
              </a:ext>
            </a:extLst>
          </p:cNvPr>
          <p:cNvSpPr txBox="1"/>
          <p:nvPr/>
        </p:nvSpPr>
        <p:spPr>
          <a:xfrm>
            <a:off x="1224342" y="495300"/>
            <a:ext cx="1030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ماذا أخرج أوشي من الْحفرة ؟ </a:t>
            </a:r>
            <a:endParaRPr lang="en-AE" sz="3200" dirty="0"/>
          </a:p>
        </p:txBody>
      </p:sp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4E85DFE6-00E7-40D9-825F-DB3D1748F1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5" y="76760"/>
            <a:ext cx="713294" cy="9632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EA2B9E-458F-4BC7-9B10-1E5C78FD5C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71129" y="5250138"/>
            <a:ext cx="2772516" cy="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BE92820-A7E0-4823-92CC-0E8E9BE5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251"/>
          <a:stretch/>
        </p:blipFill>
        <p:spPr>
          <a:xfrm>
            <a:off x="9031687" y="2210090"/>
            <a:ext cx="1837875" cy="33934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91F45F-C145-4013-BBE1-D1F5E820F5D6}"/>
              </a:ext>
            </a:extLst>
          </p:cNvPr>
          <p:cNvGrpSpPr/>
          <p:nvPr/>
        </p:nvGrpSpPr>
        <p:grpSpPr>
          <a:xfrm>
            <a:off x="8283557" y="5151903"/>
            <a:ext cx="3262229" cy="1493274"/>
            <a:chOff x="8225677" y="5182989"/>
            <a:chExt cx="3262229" cy="149327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6D4FEB-D5B3-43AD-B37E-CD3E9BDC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3896A84-A235-486C-9BFF-EDD22CEC14DE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بَحثوا عنه 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1FECF36-C914-49D1-BCD8-3C9D8ADBD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1773" y="4959150"/>
            <a:ext cx="1791929" cy="3675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ABA260-5D6F-459D-8692-55C44D125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4622917" y="2585295"/>
            <a:ext cx="2735573" cy="27725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0FDB3-5530-4A65-94A9-48C6CB396D70}"/>
              </a:ext>
            </a:extLst>
          </p:cNvPr>
          <p:cNvGrpSpPr/>
          <p:nvPr/>
        </p:nvGrpSpPr>
        <p:grpSpPr>
          <a:xfrm>
            <a:off x="4359591" y="5151903"/>
            <a:ext cx="3262229" cy="1493274"/>
            <a:chOff x="8225677" y="5182989"/>
            <a:chExt cx="3262229" cy="149327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9F8CB95-A3B6-48A3-ACBC-E3536B68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B8E73-850F-4B2E-B930-536D08B018B6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اتَّصلوا به 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6DD1204-0F31-4897-B83C-8B79A8D37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651035" y="2585295"/>
            <a:ext cx="2735573" cy="27725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EDDA6-9E9B-4E33-8D29-4B9994318034}"/>
              </a:ext>
            </a:extLst>
          </p:cNvPr>
          <p:cNvGrpSpPr/>
          <p:nvPr/>
        </p:nvGrpSpPr>
        <p:grpSpPr>
          <a:xfrm>
            <a:off x="387709" y="5151903"/>
            <a:ext cx="3262229" cy="1493274"/>
            <a:chOff x="8225677" y="5182989"/>
            <a:chExt cx="3262229" cy="1493274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40CF780-F0E3-4E4B-879A-CCEAD548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B34D6EE-08AE-4C36-99A9-00EC289FD18C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لم يهتموا لأمره</a:t>
              </a:r>
              <a:endParaRPr lang="en-AE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335623-6150-4C50-9579-D2BB3D8D1575}"/>
              </a:ext>
            </a:extLst>
          </p:cNvPr>
          <p:cNvSpPr txBox="1"/>
          <p:nvPr/>
        </p:nvSpPr>
        <p:spPr>
          <a:xfrm>
            <a:off x="1224342" y="495300"/>
            <a:ext cx="1030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ماذا فعل الأصدقاء عندما اختفى أوشي.</a:t>
            </a:r>
            <a:endParaRPr lang="en-AE" sz="3200" dirty="0"/>
          </a:p>
        </p:txBody>
      </p:sp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1E49204-ECFF-4190-961E-11650D1206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5" y="76760"/>
            <a:ext cx="713294" cy="9632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694180-C111-4CC6-93DF-ECF84B877D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71129" y="5250138"/>
            <a:ext cx="2772516" cy="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BE92820-A7E0-4823-92CC-0E8E9BE5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4251"/>
          <a:stretch/>
        </p:blipFill>
        <p:spPr>
          <a:xfrm>
            <a:off x="5040712" y="2210090"/>
            <a:ext cx="1837875" cy="33934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91F45F-C145-4013-BBE1-D1F5E820F5D6}"/>
              </a:ext>
            </a:extLst>
          </p:cNvPr>
          <p:cNvGrpSpPr/>
          <p:nvPr/>
        </p:nvGrpSpPr>
        <p:grpSpPr>
          <a:xfrm>
            <a:off x="4292582" y="5151903"/>
            <a:ext cx="3262229" cy="1493274"/>
            <a:chOff x="8225677" y="5182989"/>
            <a:chExt cx="3262229" cy="1493274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6D4FEB-D5B3-43AD-B37E-CD3E9BDC8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3896A84-A235-486C-9BFF-EDD22CEC14DE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لأنه بدين 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1FECF36-C914-49D1-BCD8-3C9D8ADBDE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0798" y="4959150"/>
            <a:ext cx="1791929" cy="3675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7ABA260-5D6F-459D-8692-55C44D125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8528167" y="2585295"/>
            <a:ext cx="2735573" cy="27725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40FDB3-5530-4A65-94A9-48C6CB396D70}"/>
              </a:ext>
            </a:extLst>
          </p:cNvPr>
          <p:cNvGrpSpPr/>
          <p:nvPr/>
        </p:nvGrpSpPr>
        <p:grpSpPr>
          <a:xfrm>
            <a:off x="8264841" y="5151903"/>
            <a:ext cx="3262229" cy="1493274"/>
            <a:chOff x="8225677" y="5182989"/>
            <a:chExt cx="3262229" cy="149327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9F8CB95-A3B6-48A3-ACBC-E3536B68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4B8E73-850F-4B2E-B930-536D08B018B6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لأنه كسول</a:t>
              </a:r>
              <a:endParaRPr lang="en-AE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6DD1204-0F31-4897-B83C-8B79A8D37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0032"/>
          <a:stretch/>
        </p:blipFill>
        <p:spPr>
          <a:xfrm>
            <a:off x="651035" y="2585295"/>
            <a:ext cx="2735573" cy="27725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FEDDA6-9E9B-4E33-8D29-4B9994318034}"/>
              </a:ext>
            </a:extLst>
          </p:cNvPr>
          <p:cNvGrpSpPr/>
          <p:nvPr/>
        </p:nvGrpSpPr>
        <p:grpSpPr>
          <a:xfrm>
            <a:off x="387709" y="5151903"/>
            <a:ext cx="3262229" cy="1493274"/>
            <a:chOff x="8225677" y="5182989"/>
            <a:chExt cx="3262229" cy="1493274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40CF780-F0E3-4E4B-879A-CCEAD548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25677" y="5182989"/>
              <a:ext cx="3262229" cy="1493274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B34D6EE-08AE-4C36-99A9-00EC289FD18C}"/>
                </a:ext>
              </a:extLst>
            </p:cNvPr>
            <p:cNvSpPr/>
            <p:nvPr/>
          </p:nvSpPr>
          <p:spPr>
            <a:xfrm>
              <a:off x="8592767" y="5634591"/>
              <a:ext cx="2528047" cy="864821"/>
            </a:xfrm>
            <a:prstGeom prst="roundRect">
              <a:avLst/>
            </a:prstGeom>
            <a:solidFill>
              <a:srgbClr val="F1D580"/>
            </a:solidFill>
            <a:ln>
              <a:solidFill>
                <a:srgbClr val="F1D5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لأنه لا يحب القفز</a:t>
              </a:r>
              <a:endParaRPr lang="en-AE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335623-6150-4C50-9579-D2BB3D8D1575}"/>
              </a:ext>
            </a:extLst>
          </p:cNvPr>
          <p:cNvSpPr txBox="1"/>
          <p:nvPr/>
        </p:nvSpPr>
        <p:spPr>
          <a:xfrm>
            <a:off x="1224342" y="495300"/>
            <a:ext cx="1030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توقع لماذا لا يستطيع أوشي القفز في الهواء ؟</a:t>
            </a:r>
            <a:endParaRPr lang="en-AE" sz="3200" dirty="0"/>
          </a:p>
        </p:txBody>
      </p:sp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CB7B65A8-0FDA-4D71-88F5-7AA17F4B7C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05" y="76760"/>
            <a:ext cx="713294" cy="9632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51D9F0-B235-4639-BC30-4ED61C4345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71129" y="5250138"/>
            <a:ext cx="2772516" cy="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80</Words>
  <Application>Microsoft Office PowerPoint</Application>
  <PresentationFormat>Widescreen</PresentationFormat>
  <Paragraphs>31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11</cp:revision>
  <dcterms:created xsi:type="dcterms:W3CDTF">2021-07-08T04:12:03Z</dcterms:created>
  <dcterms:modified xsi:type="dcterms:W3CDTF">2021-08-31T14:13:41Z</dcterms:modified>
</cp:coreProperties>
</file>